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425" r:id="rId2"/>
    <p:sldId id="426" r:id="rId3"/>
    <p:sldId id="405" r:id="rId4"/>
    <p:sldId id="406" r:id="rId5"/>
    <p:sldId id="407" r:id="rId6"/>
    <p:sldId id="408" r:id="rId7"/>
    <p:sldId id="409" r:id="rId8"/>
    <p:sldId id="413" r:id="rId9"/>
    <p:sldId id="430" r:id="rId10"/>
    <p:sldId id="423" r:id="rId11"/>
    <p:sldId id="414" r:id="rId12"/>
    <p:sldId id="424" r:id="rId13"/>
    <p:sldId id="415" r:id="rId14"/>
    <p:sldId id="416" r:id="rId15"/>
    <p:sldId id="422" r:id="rId16"/>
    <p:sldId id="427" r:id="rId17"/>
    <p:sldId id="431" r:id="rId18"/>
    <p:sldId id="429" r:id="rId19"/>
    <p:sldId id="353" r:id="rId20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819" autoAdjust="0"/>
  </p:normalViewPr>
  <p:slideViewPr>
    <p:cSldViewPr snapToGrid="0">
      <p:cViewPr varScale="1">
        <p:scale>
          <a:sx n="82" d="100"/>
          <a:sy n="82" d="100"/>
        </p:scale>
        <p:origin x="-72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BA87A-4987-46E1-9A6B-793D21E19D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7E33604-2247-455D-B8BC-0B2BEBB6AAB4}">
      <dgm:prSet phldrT="[Текст]"/>
      <dgm:spPr/>
      <dgm:t>
        <a:bodyPr/>
        <a:lstStyle/>
        <a:p>
          <a:r>
            <a:rPr lang="ru-RU" dirty="0" smtClean="0"/>
            <a:t>Учебный курс «Код текста»</a:t>
          </a:r>
          <a:endParaRPr lang="ru-RU" dirty="0"/>
        </a:p>
      </dgm:t>
    </dgm:pt>
    <dgm:pt modelId="{43ADACCA-3FFB-4669-9A40-71081D0DBB7B}" type="parTrans" cxnId="{D31BB888-FA5F-47C8-87EC-6B76DDAC5A8E}">
      <dgm:prSet/>
      <dgm:spPr/>
      <dgm:t>
        <a:bodyPr/>
        <a:lstStyle/>
        <a:p>
          <a:endParaRPr lang="ru-RU"/>
        </a:p>
      </dgm:t>
    </dgm:pt>
    <dgm:pt modelId="{B81F5FF1-1051-4222-8DB0-5E3C105528B6}" type="sibTrans" cxnId="{D31BB888-FA5F-47C8-87EC-6B76DDAC5A8E}">
      <dgm:prSet/>
      <dgm:spPr/>
      <dgm:t>
        <a:bodyPr/>
        <a:lstStyle/>
        <a:p>
          <a:endParaRPr lang="ru-RU"/>
        </a:p>
      </dgm:t>
    </dgm:pt>
    <dgm:pt modelId="{37DA2206-14AB-4CCE-9175-6E04AB551ACF}">
      <dgm:prSet phldrT="[Текст]"/>
      <dgm:spPr/>
      <dgm:t>
        <a:bodyPr/>
        <a:lstStyle/>
        <a:p>
          <a:r>
            <a:rPr lang="ru-RU" dirty="0" smtClean="0"/>
            <a:t>Учебный курс «Постижение мира умных вещей»</a:t>
          </a:r>
          <a:endParaRPr lang="ru-RU" dirty="0"/>
        </a:p>
      </dgm:t>
    </dgm:pt>
    <dgm:pt modelId="{706D791F-5D7D-4BE6-BE3A-7DA6EF97BB8D}" type="parTrans" cxnId="{64B362BB-8709-490E-9DB9-C9DBE6881DC9}">
      <dgm:prSet/>
      <dgm:spPr/>
      <dgm:t>
        <a:bodyPr/>
        <a:lstStyle/>
        <a:p>
          <a:endParaRPr lang="ru-RU"/>
        </a:p>
      </dgm:t>
    </dgm:pt>
    <dgm:pt modelId="{0251787D-3DC7-437D-B4DE-0089599B4C4A}" type="sibTrans" cxnId="{64B362BB-8709-490E-9DB9-C9DBE6881DC9}">
      <dgm:prSet/>
      <dgm:spPr/>
      <dgm:t>
        <a:bodyPr/>
        <a:lstStyle/>
        <a:p>
          <a:endParaRPr lang="ru-RU"/>
        </a:p>
      </dgm:t>
    </dgm:pt>
    <dgm:pt modelId="{EBD8BFCF-38CF-47B0-ACA8-22F8F5616081}" type="pres">
      <dgm:prSet presAssocID="{040BA87A-4987-46E1-9A6B-793D21E19D4A}" presName="linearFlow" presStyleCnt="0">
        <dgm:presLayoutVars>
          <dgm:dir/>
          <dgm:resizeHandles val="exact"/>
        </dgm:presLayoutVars>
      </dgm:prSet>
      <dgm:spPr/>
    </dgm:pt>
    <dgm:pt modelId="{5916CC09-0795-42A6-B907-2A13C8A37680}" type="pres">
      <dgm:prSet presAssocID="{77E33604-2247-455D-B8BC-0B2BEBB6AAB4}" presName="composite" presStyleCnt="0"/>
      <dgm:spPr/>
    </dgm:pt>
    <dgm:pt modelId="{CB65DEB9-E8C6-4E60-B637-1455571D838A}" type="pres">
      <dgm:prSet presAssocID="{77E33604-2247-455D-B8BC-0B2BEBB6AAB4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D10C9F67-29B2-4579-A04F-61B3240F3699}" type="pres">
      <dgm:prSet presAssocID="{77E33604-2247-455D-B8BC-0B2BEBB6AAB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31053-D44E-4A0C-AAC4-0FD035280F60}" type="pres">
      <dgm:prSet presAssocID="{B81F5FF1-1051-4222-8DB0-5E3C105528B6}" presName="spacing" presStyleCnt="0"/>
      <dgm:spPr/>
    </dgm:pt>
    <dgm:pt modelId="{0F696A97-28DF-4836-ACCC-2E01F2575CFE}" type="pres">
      <dgm:prSet presAssocID="{37DA2206-14AB-4CCE-9175-6E04AB551ACF}" presName="composite" presStyleCnt="0"/>
      <dgm:spPr/>
    </dgm:pt>
    <dgm:pt modelId="{9F847D3F-9932-41C2-AA8E-A53D77BF471D}" type="pres">
      <dgm:prSet presAssocID="{37DA2206-14AB-4CCE-9175-6E04AB551ACF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0A5409C-93FC-4994-8517-34E448337C88}" type="pres">
      <dgm:prSet presAssocID="{37DA2206-14AB-4CCE-9175-6E04AB551AC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7C1A6-7969-432F-B39F-8ED49A64346B}" type="presOf" srcId="{37DA2206-14AB-4CCE-9175-6E04AB551ACF}" destId="{B0A5409C-93FC-4994-8517-34E448337C88}" srcOrd="0" destOrd="0" presId="urn:microsoft.com/office/officeart/2005/8/layout/vList3"/>
    <dgm:cxn modelId="{FF5F0B2C-EC4D-4583-8D0D-5D1D4FA54DF2}" type="presOf" srcId="{040BA87A-4987-46E1-9A6B-793D21E19D4A}" destId="{EBD8BFCF-38CF-47B0-ACA8-22F8F5616081}" srcOrd="0" destOrd="0" presId="urn:microsoft.com/office/officeart/2005/8/layout/vList3"/>
    <dgm:cxn modelId="{81322369-4A7A-4E98-8CEE-93AA142562CD}" type="presOf" srcId="{77E33604-2247-455D-B8BC-0B2BEBB6AAB4}" destId="{D10C9F67-29B2-4579-A04F-61B3240F3699}" srcOrd="0" destOrd="0" presId="urn:microsoft.com/office/officeart/2005/8/layout/vList3"/>
    <dgm:cxn modelId="{D31BB888-FA5F-47C8-87EC-6B76DDAC5A8E}" srcId="{040BA87A-4987-46E1-9A6B-793D21E19D4A}" destId="{77E33604-2247-455D-B8BC-0B2BEBB6AAB4}" srcOrd="0" destOrd="0" parTransId="{43ADACCA-3FFB-4669-9A40-71081D0DBB7B}" sibTransId="{B81F5FF1-1051-4222-8DB0-5E3C105528B6}"/>
    <dgm:cxn modelId="{64B362BB-8709-490E-9DB9-C9DBE6881DC9}" srcId="{040BA87A-4987-46E1-9A6B-793D21E19D4A}" destId="{37DA2206-14AB-4CCE-9175-6E04AB551ACF}" srcOrd="1" destOrd="0" parTransId="{706D791F-5D7D-4BE6-BE3A-7DA6EF97BB8D}" sibTransId="{0251787D-3DC7-437D-B4DE-0089599B4C4A}"/>
    <dgm:cxn modelId="{FD1D9A67-D3DC-43FE-A94A-52E41757350E}" type="presParOf" srcId="{EBD8BFCF-38CF-47B0-ACA8-22F8F5616081}" destId="{5916CC09-0795-42A6-B907-2A13C8A37680}" srcOrd="0" destOrd="0" presId="urn:microsoft.com/office/officeart/2005/8/layout/vList3"/>
    <dgm:cxn modelId="{69486865-AAF2-406E-9BDA-66BECE6BA473}" type="presParOf" srcId="{5916CC09-0795-42A6-B907-2A13C8A37680}" destId="{CB65DEB9-E8C6-4E60-B637-1455571D838A}" srcOrd="0" destOrd="0" presId="urn:microsoft.com/office/officeart/2005/8/layout/vList3"/>
    <dgm:cxn modelId="{FE41CAC0-BCBB-45FD-B1F2-079723E4245A}" type="presParOf" srcId="{5916CC09-0795-42A6-B907-2A13C8A37680}" destId="{D10C9F67-29B2-4579-A04F-61B3240F3699}" srcOrd="1" destOrd="0" presId="urn:microsoft.com/office/officeart/2005/8/layout/vList3"/>
    <dgm:cxn modelId="{3FE46D17-9D28-4891-8477-3666F5A58FA7}" type="presParOf" srcId="{EBD8BFCF-38CF-47B0-ACA8-22F8F5616081}" destId="{67531053-D44E-4A0C-AAC4-0FD035280F60}" srcOrd="1" destOrd="0" presId="urn:microsoft.com/office/officeart/2005/8/layout/vList3"/>
    <dgm:cxn modelId="{FC6E7B84-9E1C-4824-9ADD-39C69ABBD32D}" type="presParOf" srcId="{EBD8BFCF-38CF-47B0-ACA8-22F8F5616081}" destId="{0F696A97-28DF-4836-ACCC-2E01F2575CFE}" srcOrd="2" destOrd="0" presId="urn:microsoft.com/office/officeart/2005/8/layout/vList3"/>
    <dgm:cxn modelId="{2C0A83D4-8C2A-491D-A747-B4E9CAFB661B}" type="presParOf" srcId="{0F696A97-28DF-4836-ACCC-2E01F2575CFE}" destId="{9F847D3F-9932-41C2-AA8E-A53D77BF471D}" srcOrd="0" destOrd="0" presId="urn:microsoft.com/office/officeart/2005/8/layout/vList3"/>
    <dgm:cxn modelId="{D4ABD93D-BF33-49AD-B2F4-A121583D2564}" type="presParOf" srcId="{0F696A97-28DF-4836-ACCC-2E01F2575CFE}" destId="{B0A5409C-93FC-4994-8517-34E448337C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6DC45-7929-4398-B6CA-B9865579B76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7CF048-0055-4E38-83C6-198E41A7D55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знак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9AC94FEF-585E-4D7C-89BB-C93F93ECFA0D}" type="parTrans" cxnId="{48247AB3-79EF-41CC-8642-BED84F95E344}">
      <dgm:prSet/>
      <dgm:spPr/>
      <dgm:t>
        <a:bodyPr/>
        <a:lstStyle/>
        <a:p>
          <a:endParaRPr lang="ru-RU"/>
        </a:p>
      </dgm:t>
    </dgm:pt>
    <dgm:pt modelId="{B605FD53-9ACB-49C8-9255-247050B30C43}" type="sibTrans" cxnId="{48247AB3-79EF-41CC-8642-BED84F95E344}">
      <dgm:prSet/>
      <dgm:spPr/>
      <dgm:t>
        <a:bodyPr/>
        <a:lstStyle/>
        <a:p>
          <a:endParaRPr lang="ru-RU"/>
        </a:p>
      </dgm:t>
    </dgm:pt>
    <dgm:pt modelId="{72CABAD8-08D2-458B-ACB0-D80AE893748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слово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766890D7-B78E-40E2-AAA6-D64EBEF97014}" type="parTrans" cxnId="{0B3D8C78-B15D-4E76-B661-AA0B21D481B3}">
      <dgm:prSet/>
      <dgm:spPr/>
      <dgm:t>
        <a:bodyPr/>
        <a:lstStyle/>
        <a:p>
          <a:endParaRPr lang="ru-RU"/>
        </a:p>
      </dgm:t>
    </dgm:pt>
    <dgm:pt modelId="{D7A476A9-0A75-4C48-8DF1-6BE003968D37}" type="sibTrans" cxnId="{0B3D8C78-B15D-4E76-B661-AA0B21D481B3}">
      <dgm:prSet/>
      <dgm:spPr/>
      <dgm:t>
        <a:bodyPr/>
        <a:lstStyle/>
        <a:p>
          <a:endParaRPr lang="ru-RU"/>
        </a:p>
      </dgm:t>
    </dgm:pt>
    <dgm:pt modelId="{194B128C-2157-47E5-A96D-84A06F5E32A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текст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ED8B4E23-09DF-4EFC-A9D7-1BD712C5601B}" type="parTrans" cxnId="{B83F4319-D4DC-46BD-9A38-F85D35FB5AE8}">
      <dgm:prSet/>
      <dgm:spPr/>
      <dgm:t>
        <a:bodyPr/>
        <a:lstStyle/>
        <a:p>
          <a:endParaRPr lang="ru-RU"/>
        </a:p>
      </dgm:t>
    </dgm:pt>
    <dgm:pt modelId="{FA8432DD-AF1F-49BB-91A5-71829B52CE78}" type="sibTrans" cxnId="{B83F4319-D4DC-46BD-9A38-F85D35FB5AE8}">
      <dgm:prSet/>
      <dgm:spPr/>
      <dgm:t>
        <a:bodyPr/>
        <a:lstStyle/>
        <a:p>
          <a:endParaRPr lang="ru-RU"/>
        </a:p>
      </dgm:t>
    </dgm:pt>
    <dgm:pt modelId="{BDE28FA9-93F2-4672-9B3A-5FE0E7B244AD}" type="pres">
      <dgm:prSet presAssocID="{E816DC45-7929-4398-B6CA-B9865579B76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D31F19-C4C6-4C64-B9B5-190B220AE2FD}" type="pres">
      <dgm:prSet presAssocID="{AF7CF048-0055-4E38-83C6-198E41A7D559}" presName="Accent1" presStyleCnt="0"/>
      <dgm:spPr/>
    </dgm:pt>
    <dgm:pt modelId="{D3C776BE-B91D-41FE-BE72-DF34424E4429}" type="pres">
      <dgm:prSet presAssocID="{AF7CF048-0055-4E38-83C6-198E41A7D559}" presName="Accent" presStyleLbl="node1" presStyleIdx="0" presStyleCnt="3"/>
      <dgm:spPr/>
    </dgm:pt>
    <dgm:pt modelId="{623A6C3B-E64B-431C-AFCD-6551C9D5C174}" type="pres">
      <dgm:prSet presAssocID="{AF7CF048-0055-4E38-83C6-198E41A7D55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12103-FB8C-4F39-A76C-4FC3CA7DD0C7}" type="pres">
      <dgm:prSet presAssocID="{72CABAD8-08D2-458B-ACB0-D80AE893748B}" presName="Accent2" presStyleCnt="0"/>
      <dgm:spPr/>
    </dgm:pt>
    <dgm:pt modelId="{541CF64D-CE22-4178-B265-0F90FDDC1F10}" type="pres">
      <dgm:prSet presAssocID="{72CABAD8-08D2-458B-ACB0-D80AE893748B}" presName="Accent" presStyleLbl="node1" presStyleIdx="1" presStyleCnt="3"/>
      <dgm:spPr/>
    </dgm:pt>
    <dgm:pt modelId="{D32AFCD6-D74E-4035-A40E-91953ACA98D3}" type="pres">
      <dgm:prSet presAssocID="{72CABAD8-08D2-458B-ACB0-D80AE89374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EAE1D-0AE3-4EA2-B740-F4688A879E22}" type="pres">
      <dgm:prSet presAssocID="{194B128C-2157-47E5-A96D-84A06F5E32A1}" presName="Accent3" presStyleCnt="0"/>
      <dgm:spPr/>
    </dgm:pt>
    <dgm:pt modelId="{28CE3867-CEF6-473C-9922-8908D91A87DA}" type="pres">
      <dgm:prSet presAssocID="{194B128C-2157-47E5-A96D-84A06F5E32A1}" presName="Accent" presStyleLbl="node1" presStyleIdx="2" presStyleCnt="3"/>
      <dgm:spPr/>
    </dgm:pt>
    <dgm:pt modelId="{F7222405-DE00-48D8-B70D-1E4F131FF9D9}" type="pres">
      <dgm:prSet presAssocID="{194B128C-2157-47E5-A96D-84A06F5E32A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D8C78-B15D-4E76-B661-AA0B21D481B3}" srcId="{E816DC45-7929-4398-B6CA-B9865579B76F}" destId="{72CABAD8-08D2-458B-ACB0-D80AE893748B}" srcOrd="1" destOrd="0" parTransId="{766890D7-B78E-40E2-AAA6-D64EBEF97014}" sibTransId="{D7A476A9-0A75-4C48-8DF1-6BE003968D37}"/>
    <dgm:cxn modelId="{86F4B4A3-5E94-4E51-9A35-9E25F02AB470}" type="presOf" srcId="{72CABAD8-08D2-458B-ACB0-D80AE893748B}" destId="{D32AFCD6-D74E-4035-A40E-91953ACA98D3}" srcOrd="0" destOrd="0" presId="urn:microsoft.com/office/officeart/2009/layout/CircleArrowProcess"/>
    <dgm:cxn modelId="{B83F4319-D4DC-46BD-9A38-F85D35FB5AE8}" srcId="{E816DC45-7929-4398-B6CA-B9865579B76F}" destId="{194B128C-2157-47E5-A96D-84A06F5E32A1}" srcOrd="2" destOrd="0" parTransId="{ED8B4E23-09DF-4EFC-A9D7-1BD712C5601B}" sibTransId="{FA8432DD-AF1F-49BB-91A5-71829B52CE78}"/>
    <dgm:cxn modelId="{6C2BDE9A-E545-4F97-8851-852110DE7899}" type="presOf" srcId="{194B128C-2157-47E5-A96D-84A06F5E32A1}" destId="{F7222405-DE00-48D8-B70D-1E4F131FF9D9}" srcOrd="0" destOrd="0" presId="urn:microsoft.com/office/officeart/2009/layout/CircleArrowProcess"/>
    <dgm:cxn modelId="{B4A34E2F-9440-42D8-992A-C3F09B6A5AA4}" type="presOf" srcId="{AF7CF048-0055-4E38-83C6-198E41A7D559}" destId="{623A6C3B-E64B-431C-AFCD-6551C9D5C174}" srcOrd="0" destOrd="0" presId="urn:microsoft.com/office/officeart/2009/layout/CircleArrowProcess"/>
    <dgm:cxn modelId="{48247AB3-79EF-41CC-8642-BED84F95E344}" srcId="{E816DC45-7929-4398-B6CA-B9865579B76F}" destId="{AF7CF048-0055-4E38-83C6-198E41A7D559}" srcOrd="0" destOrd="0" parTransId="{9AC94FEF-585E-4D7C-89BB-C93F93ECFA0D}" sibTransId="{B605FD53-9ACB-49C8-9255-247050B30C43}"/>
    <dgm:cxn modelId="{78BEBA47-5E5A-47C1-8338-23A99E96AB85}" type="presOf" srcId="{E816DC45-7929-4398-B6CA-B9865579B76F}" destId="{BDE28FA9-93F2-4672-9B3A-5FE0E7B244AD}" srcOrd="0" destOrd="0" presId="urn:microsoft.com/office/officeart/2009/layout/CircleArrowProcess"/>
    <dgm:cxn modelId="{9CC0D5A8-2AF4-44CB-8A5C-7187F8A988B1}" type="presParOf" srcId="{BDE28FA9-93F2-4672-9B3A-5FE0E7B244AD}" destId="{C3D31F19-C4C6-4C64-B9B5-190B220AE2FD}" srcOrd="0" destOrd="0" presId="urn:microsoft.com/office/officeart/2009/layout/CircleArrowProcess"/>
    <dgm:cxn modelId="{602C4DDC-F37E-46D0-93E3-8335A240EF74}" type="presParOf" srcId="{C3D31F19-C4C6-4C64-B9B5-190B220AE2FD}" destId="{D3C776BE-B91D-41FE-BE72-DF34424E4429}" srcOrd="0" destOrd="0" presId="urn:microsoft.com/office/officeart/2009/layout/CircleArrowProcess"/>
    <dgm:cxn modelId="{4A0D4036-7295-4E7D-B113-94C692AF9B3E}" type="presParOf" srcId="{BDE28FA9-93F2-4672-9B3A-5FE0E7B244AD}" destId="{623A6C3B-E64B-431C-AFCD-6551C9D5C174}" srcOrd="1" destOrd="0" presId="urn:microsoft.com/office/officeart/2009/layout/CircleArrowProcess"/>
    <dgm:cxn modelId="{9B25C111-A42F-40B0-B056-43A016F6EC65}" type="presParOf" srcId="{BDE28FA9-93F2-4672-9B3A-5FE0E7B244AD}" destId="{7DE12103-FB8C-4F39-A76C-4FC3CA7DD0C7}" srcOrd="2" destOrd="0" presId="urn:microsoft.com/office/officeart/2009/layout/CircleArrowProcess"/>
    <dgm:cxn modelId="{7AECE119-D048-49B6-A3DB-FB3CB3E6B079}" type="presParOf" srcId="{7DE12103-FB8C-4F39-A76C-4FC3CA7DD0C7}" destId="{541CF64D-CE22-4178-B265-0F90FDDC1F10}" srcOrd="0" destOrd="0" presId="urn:microsoft.com/office/officeart/2009/layout/CircleArrowProcess"/>
    <dgm:cxn modelId="{C4C9EF47-7D95-433A-88A0-552C3FEBB887}" type="presParOf" srcId="{BDE28FA9-93F2-4672-9B3A-5FE0E7B244AD}" destId="{D32AFCD6-D74E-4035-A40E-91953ACA98D3}" srcOrd="3" destOrd="0" presId="urn:microsoft.com/office/officeart/2009/layout/CircleArrowProcess"/>
    <dgm:cxn modelId="{E8A5BD6D-A067-4C9A-9339-3DEC0281FA16}" type="presParOf" srcId="{BDE28FA9-93F2-4672-9B3A-5FE0E7B244AD}" destId="{A73EAE1D-0AE3-4EA2-B740-F4688A879E22}" srcOrd="4" destOrd="0" presId="urn:microsoft.com/office/officeart/2009/layout/CircleArrowProcess"/>
    <dgm:cxn modelId="{83FAD341-E73C-448A-9A46-400C1210DFAB}" type="presParOf" srcId="{A73EAE1D-0AE3-4EA2-B740-F4688A879E22}" destId="{28CE3867-CEF6-473C-9922-8908D91A87DA}" srcOrd="0" destOrd="0" presId="urn:microsoft.com/office/officeart/2009/layout/CircleArrowProcess"/>
    <dgm:cxn modelId="{CC3A4BF4-14E4-4598-BFBE-F16038879318}" type="presParOf" srcId="{BDE28FA9-93F2-4672-9B3A-5FE0E7B244AD}" destId="{F7222405-DE00-48D8-B70D-1E4F131FF9D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6DC45-7929-4398-B6CA-B9865579B76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7CF048-0055-4E38-83C6-198E41A7D55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знак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9AC94FEF-585E-4D7C-89BB-C93F93ECFA0D}" type="parTrans" cxnId="{48247AB3-79EF-41CC-8642-BED84F95E344}">
      <dgm:prSet/>
      <dgm:spPr/>
      <dgm:t>
        <a:bodyPr/>
        <a:lstStyle/>
        <a:p>
          <a:endParaRPr lang="ru-RU"/>
        </a:p>
      </dgm:t>
    </dgm:pt>
    <dgm:pt modelId="{B605FD53-9ACB-49C8-9255-247050B30C43}" type="sibTrans" cxnId="{48247AB3-79EF-41CC-8642-BED84F95E344}">
      <dgm:prSet/>
      <dgm:spPr/>
      <dgm:t>
        <a:bodyPr/>
        <a:lstStyle/>
        <a:p>
          <a:endParaRPr lang="ru-RU"/>
        </a:p>
      </dgm:t>
    </dgm:pt>
    <dgm:pt modelId="{72CABAD8-08D2-458B-ACB0-D80AE893748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слово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766890D7-B78E-40E2-AAA6-D64EBEF97014}" type="parTrans" cxnId="{0B3D8C78-B15D-4E76-B661-AA0B21D481B3}">
      <dgm:prSet/>
      <dgm:spPr/>
      <dgm:t>
        <a:bodyPr/>
        <a:lstStyle/>
        <a:p>
          <a:endParaRPr lang="ru-RU"/>
        </a:p>
      </dgm:t>
    </dgm:pt>
    <dgm:pt modelId="{D7A476A9-0A75-4C48-8DF1-6BE003968D37}" type="sibTrans" cxnId="{0B3D8C78-B15D-4E76-B661-AA0B21D481B3}">
      <dgm:prSet/>
      <dgm:spPr/>
      <dgm:t>
        <a:bodyPr/>
        <a:lstStyle/>
        <a:p>
          <a:endParaRPr lang="ru-RU"/>
        </a:p>
      </dgm:t>
    </dgm:pt>
    <dgm:pt modelId="{194B128C-2157-47E5-A96D-84A06F5E32A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текст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ED8B4E23-09DF-4EFC-A9D7-1BD712C5601B}" type="parTrans" cxnId="{B83F4319-D4DC-46BD-9A38-F85D35FB5AE8}">
      <dgm:prSet/>
      <dgm:spPr/>
      <dgm:t>
        <a:bodyPr/>
        <a:lstStyle/>
        <a:p>
          <a:endParaRPr lang="ru-RU"/>
        </a:p>
      </dgm:t>
    </dgm:pt>
    <dgm:pt modelId="{FA8432DD-AF1F-49BB-91A5-71829B52CE78}" type="sibTrans" cxnId="{B83F4319-D4DC-46BD-9A38-F85D35FB5AE8}">
      <dgm:prSet/>
      <dgm:spPr/>
      <dgm:t>
        <a:bodyPr/>
        <a:lstStyle/>
        <a:p>
          <a:endParaRPr lang="ru-RU"/>
        </a:p>
      </dgm:t>
    </dgm:pt>
    <dgm:pt modelId="{BDE28FA9-93F2-4672-9B3A-5FE0E7B244AD}" type="pres">
      <dgm:prSet presAssocID="{E816DC45-7929-4398-B6CA-B9865579B76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D31F19-C4C6-4C64-B9B5-190B220AE2FD}" type="pres">
      <dgm:prSet presAssocID="{AF7CF048-0055-4E38-83C6-198E41A7D559}" presName="Accent1" presStyleCnt="0"/>
      <dgm:spPr/>
    </dgm:pt>
    <dgm:pt modelId="{D3C776BE-B91D-41FE-BE72-DF34424E4429}" type="pres">
      <dgm:prSet presAssocID="{AF7CF048-0055-4E38-83C6-198E41A7D559}" presName="Accent" presStyleLbl="node1" presStyleIdx="0" presStyleCnt="3"/>
      <dgm:spPr/>
    </dgm:pt>
    <dgm:pt modelId="{623A6C3B-E64B-431C-AFCD-6551C9D5C174}" type="pres">
      <dgm:prSet presAssocID="{AF7CF048-0055-4E38-83C6-198E41A7D55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12103-FB8C-4F39-A76C-4FC3CA7DD0C7}" type="pres">
      <dgm:prSet presAssocID="{72CABAD8-08D2-458B-ACB0-D80AE893748B}" presName="Accent2" presStyleCnt="0"/>
      <dgm:spPr/>
    </dgm:pt>
    <dgm:pt modelId="{541CF64D-CE22-4178-B265-0F90FDDC1F10}" type="pres">
      <dgm:prSet presAssocID="{72CABAD8-08D2-458B-ACB0-D80AE893748B}" presName="Accent" presStyleLbl="node1" presStyleIdx="1" presStyleCnt="3"/>
      <dgm:spPr/>
    </dgm:pt>
    <dgm:pt modelId="{D32AFCD6-D74E-4035-A40E-91953ACA98D3}" type="pres">
      <dgm:prSet presAssocID="{72CABAD8-08D2-458B-ACB0-D80AE89374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EAE1D-0AE3-4EA2-B740-F4688A879E22}" type="pres">
      <dgm:prSet presAssocID="{194B128C-2157-47E5-A96D-84A06F5E32A1}" presName="Accent3" presStyleCnt="0"/>
      <dgm:spPr/>
    </dgm:pt>
    <dgm:pt modelId="{28CE3867-CEF6-473C-9922-8908D91A87DA}" type="pres">
      <dgm:prSet presAssocID="{194B128C-2157-47E5-A96D-84A06F5E32A1}" presName="Accent" presStyleLbl="node1" presStyleIdx="2" presStyleCnt="3"/>
      <dgm:spPr/>
    </dgm:pt>
    <dgm:pt modelId="{F7222405-DE00-48D8-B70D-1E4F131FF9D9}" type="pres">
      <dgm:prSet presAssocID="{194B128C-2157-47E5-A96D-84A06F5E32A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20BEA-25EA-4CD4-91F7-123BCAE1B980}" type="presOf" srcId="{AF7CF048-0055-4E38-83C6-198E41A7D559}" destId="{623A6C3B-E64B-431C-AFCD-6551C9D5C174}" srcOrd="0" destOrd="0" presId="urn:microsoft.com/office/officeart/2009/layout/CircleArrowProcess"/>
    <dgm:cxn modelId="{0B3D8C78-B15D-4E76-B661-AA0B21D481B3}" srcId="{E816DC45-7929-4398-B6CA-B9865579B76F}" destId="{72CABAD8-08D2-458B-ACB0-D80AE893748B}" srcOrd="1" destOrd="0" parTransId="{766890D7-B78E-40E2-AAA6-D64EBEF97014}" sibTransId="{D7A476A9-0A75-4C48-8DF1-6BE003968D37}"/>
    <dgm:cxn modelId="{C1400D44-DE23-466B-BDEC-A62A64FBDE41}" type="presOf" srcId="{194B128C-2157-47E5-A96D-84A06F5E32A1}" destId="{F7222405-DE00-48D8-B70D-1E4F131FF9D9}" srcOrd="0" destOrd="0" presId="urn:microsoft.com/office/officeart/2009/layout/CircleArrowProcess"/>
    <dgm:cxn modelId="{B83F4319-D4DC-46BD-9A38-F85D35FB5AE8}" srcId="{E816DC45-7929-4398-B6CA-B9865579B76F}" destId="{194B128C-2157-47E5-A96D-84A06F5E32A1}" srcOrd="2" destOrd="0" parTransId="{ED8B4E23-09DF-4EFC-A9D7-1BD712C5601B}" sibTransId="{FA8432DD-AF1F-49BB-91A5-71829B52CE78}"/>
    <dgm:cxn modelId="{7E72D391-A24C-436D-A492-39DBB65F645E}" type="presOf" srcId="{E816DC45-7929-4398-B6CA-B9865579B76F}" destId="{BDE28FA9-93F2-4672-9B3A-5FE0E7B244AD}" srcOrd="0" destOrd="0" presId="urn:microsoft.com/office/officeart/2009/layout/CircleArrowProcess"/>
    <dgm:cxn modelId="{48247AB3-79EF-41CC-8642-BED84F95E344}" srcId="{E816DC45-7929-4398-B6CA-B9865579B76F}" destId="{AF7CF048-0055-4E38-83C6-198E41A7D559}" srcOrd="0" destOrd="0" parTransId="{9AC94FEF-585E-4D7C-89BB-C93F93ECFA0D}" sibTransId="{B605FD53-9ACB-49C8-9255-247050B30C43}"/>
    <dgm:cxn modelId="{C160113B-836B-497F-9D80-A237D7D39CEE}" type="presOf" srcId="{72CABAD8-08D2-458B-ACB0-D80AE893748B}" destId="{D32AFCD6-D74E-4035-A40E-91953ACA98D3}" srcOrd="0" destOrd="0" presId="urn:microsoft.com/office/officeart/2009/layout/CircleArrowProcess"/>
    <dgm:cxn modelId="{044F0488-0795-4F7C-ADB6-B3C324D7D5F5}" type="presParOf" srcId="{BDE28FA9-93F2-4672-9B3A-5FE0E7B244AD}" destId="{C3D31F19-C4C6-4C64-B9B5-190B220AE2FD}" srcOrd="0" destOrd="0" presId="urn:microsoft.com/office/officeart/2009/layout/CircleArrowProcess"/>
    <dgm:cxn modelId="{33F7F8F5-7724-4CC4-B572-1D475B2998FB}" type="presParOf" srcId="{C3D31F19-C4C6-4C64-B9B5-190B220AE2FD}" destId="{D3C776BE-B91D-41FE-BE72-DF34424E4429}" srcOrd="0" destOrd="0" presId="urn:microsoft.com/office/officeart/2009/layout/CircleArrowProcess"/>
    <dgm:cxn modelId="{38E8CF66-8017-4F6A-8ECF-A35AE7200CE2}" type="presParOf" srcId="{BDE28FA9-93F2-4672-9B3A-5FE0E7B244AD}" destId="{623A6C3B-E64B-431C-AFCD-6551C9D5C174}" srcOrd="1" destOrd="0" presId="urn:microsoft.com/office/officeart/2009/layout/CircleArrowProcess"/>
    <dgm:cxn modelId="{B24866AA-EF86-407F-8FDC-9B633A139D7A}" type="presParOf" srcId="{BDE28FA9-93F2-4672-9B3A-5FE0E7B244AD}" destId="{7DE12103-FB8C-4F39-A76C-4FC3CA7DD0C7}" srcOrd="2" destOrd="0" presId="urn:microsoft.com/office/officeart/2009/layout/CircleArrowProcess"/>
    <dgm:cxn modelId="{6574A010-C814-4DC5-835D-AE951FCF34C0}" type="presParOf" srcId="{7DE12103-FB8C-4F39-A76C-4FC3CA7DD0C7}" destId="{541CF64D-CE22-4178-B265-0F90FDDC1F10}" srcOrd="0" destOrd="0" presId="urn:microsoft.com/office/officeart/2009/layout/CircleArrowProcess"/>
    <dgm:cxn modelId="{0E7A83C1-779B-409C-BA8A-FD28D76605E6}" type="presParOf" srcId="{BDE28FA9-93F2-4672-9B3A-5FE0E7B244AD}" destId="{D32AFCD6-D74E-4035-A40E-91953ACA98D3}" srcOrd="3" destOrd="0" presId="urn:microsoft.com/office/officeart/2009/layout/CircleArrowProcess"/>
    <dgm:cxn modelId="{6E16338E-66F9-4929-854D-5CC0AC62F097}" type="presParOf" srcId="{BDE28FA9-93F2-4672-9B3A-5FE0E7B244AD}" destId="{A73EAE1D-0AE3-4EA2-B740-F4688A879E22}" srcOrd="4" destOrd="0" presId="urn:microsoft.com/office/officeart/2009/layout/CircleArrowProcess"/>
    <dgm:cxn modelId="{354F07AB-9EE7-45EF-8748-666E90315E95}" type="presParOf" srcId="{A73EAE1D-0AE3-4EA2-B740-F4688A879E22}" destId="{28CE3867-CEF6-473C-9922-8908D91A87DA}" srcOrd="0" destOrd="0" presId="urn:microsoft.com/office/officeart/2009/layout/CircleArrowProcess"/>
    <dgm:cxn modelId="{D8507952-005B-4B63-B230-A9078E785067}" type="presParOf" srcId="{BDE28FA9-93F2-4672-9B3A-5FE0E7B244AD}" destId="{F7222405-DE00-48D8-B70D-1E4F131FF9D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551AF6-A501-46AB-87A7-D533B99518E3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09184DA-5D55-465A-9133-C29830B0352F}">
      <dgm:prSet phldrT="[Текст]"/>
      <dgm:spPr/>
      <dgm:t>
        <a:bodyPr/>
        <a:lstStyle/>
        <a:p>
          <a:r>
            <a:rPr lang="ru-RU" dirty="0" smtClean="0"/>
            <a:t>Личностные </a:t>
          </a:r>
          <a:endParaRPr lang="ru-RU" dirty="0"/>
        </a:p>
      </dgm:t>
    </dgm:pt>
    <dgm:pt modelId="{9117636C-F592-4181-B2C5-E4AC607401F8}" type="parTrans" cxnId="{3F1D76BE-1A5C-4D63-B466-8D773D56778B}">
      <dgm:prSet/>
      <dgm:spPr/>
      <dgm:t>
        <a:bodyPr/>
        <a:lstStyle/>
        <a:p>
          <a:endParaRPr lang="ru-RU"/>
        </a:p>
      </dgm:t>
    </dgm:pt>
    <dgm:pt modelId="{2224656C-1B8D-4286-AA0E-6BA615197EF6}" type="sibTrans" cxnId="{3F1D76BE-1A5C-4D63-B466-8D773D56778B}">
      <dgm:prSet/>
      <dgm:spPr/>
      <dgm:t>
        <a:bodyPr/>
        <a:lstStyle/>
        <a:p>
          <a:endParaRPr lang="ru-RU"/>
        </a:p>
      </dgm:t>
    </dgm:pt>
    <dgm:pt modelId="{B22A6E8E-1D27-4AB4-980F-EE29FD83FC56}">
      <dgm:prSet phldrT="[Текст]" custT="1"/>
      <dgm:spPr/>
      <dgm:t>
        <a:bodyPr/>
        <a:lstStyle/>
        <a:p>
          <a:r>
            <a:rPr lang="ru-RU" sz="1400" dirty="0" smtClean="0"/>
            <a:t>воспитание российской гражданской идентичности</a:t>
          </a:r>
          <a:endParaRPr lang="ru-RU" sz="1400" dirty="0"/>
        </a:p>
      </dgm:t>
    </dgm:pt>
    <dgm:pt modelId="{E932A398-598C-4D0F-BF62-CF4050B7245A}" type="parTrans" cxnId="{139E1653-E1D7-4E09-A786-6E9B6F9F0CFA}">
      <dgm:prSet/>
      <dgm:spPr/>
      <dgm:t>
        <a:bodyPr/>
        <a:lstStyle/>
        <a:p>
          <a:endParaRPr lang="ru-RU"/>
        </a:p>
      </dgm:t>
    </dgm:pt>
    <dgm:pt modelId="{11BFACD3-44D1-4374-8F93-38AA0CAA8F51}" type="sibTrans" cxnId="{139E1653-E1D7-4E09-A786-6E9B6F9F0CFA}">
      <dgm:prSet/>
      <dgm:spPr/>
      <dgm:t>
        <a:bodyPr/>
        <a:lstStyle/>
        <a:p>
          <a:endParaRPr lang="ru-RU"/>
        </a:p>
      </dgm:t>
    </dgm:pt>
    <dgm:pt modelId="{8A9DC6F2-7C8C-4AE8-9510-BC9AECDB4B83}">
      <dgm:prSet phldrT="[Текст]"/>
      <dgm:spPr/>
      <dgm:t>
        <a:bodyPr/>
        <a:lstStyle/>
        <a:p>
          <a:r>
            <a:rPr lang="ru-RU" dirty="0" smtClean="0"/>
            <a:t>Метапредметные </a:t>
          </a:r>
          <a:endParaRPr lang="ru-RU" dirty="0"/>
        </a:p>
      </dgm:t>
    </dgm:pt>
    <dgm:pt modelId="{165D038C-8203-4D4C-854B-13F3ACADB1F1}" type="parTrans" cxnId="{A503C5D9-116F-40DB-981B-99E1F845A556}">
      <dgm:prSet/>
      <dgm:spPr/>
      <dgm:t>
        <a:bodyPr/>
        <a:lstStyle/>
        <a:p>
          <a:endParaRPr lang="ru-RU"/>
        </a:p>
      </dgm:t>
    </dgm:pt>
    <dgm:pt modelId="{9745DB80-5B62-4976-9F67-87BD477880E7}" type="sibTrans" cxnId="{A503C5D9-116F-40DB-981B-99E1F845A556}">
      <dgm:prSet/>
      <dgm:spPr/>
      <dgm:t>
        <a:bodyPr/>
        <a:lstStyle/>
        <a:p>
          <a:endParaRPr lang="ru-RU"/>
        </a:p>
      </dgm:t>
    </dgm:pt>
    <dgm:pt modelId="{DCE4F7EA-2DB2-40AB-9ED2-96E40F7C4B10}">
      <dgm:prSet phldrT="[Текст]" custT="1"/>
      <dgm:spPr/>
      <dgm:t>
        <a:bodyPr/>
        <a:lstStyle/>
        <a:p>
          <a:r>
            <a:rPr lang="ru-RU" sz="1400" dirty="0" smtClean="0"/>
            <a:t>умение определять понятия, создавать обобщения, устанавливать аналогии, классифицировать, устанавливать причинно-следственные связи, строить логическое рассуждение, умозаключение и делать выводы</a:t>
          </a:r>
          <a:endParaRPr lang="ru-RU" sz="1400" dirty="0"/>
        </a:p>
      </dgm:t>
    </dgm:pt>
    <dgm:pt modelId="{F70E19F8-5A46-4642-8711-F58CF552F915}" type="parTrans" cxnId="{9A754D07-5CBB-427B-961D-552F0B847AAF}">
      <dgm:prSet/>
      <dgm:spPr/>
      <dgm:t>
        <a:bodyPr/>
        <a:lstStyle/>
        <a:p>
          <a:endParaRPr lang="ru-RU"/>
        </a:p>
      </dgm:t>
    </dgm:pt>
    <dgm:pt modelId="{8359571C-CD7D-4972-9FC5-E60CBACCC934}" type="sibTrans" cxnId="{9A754D07-5CBB-427B-961D-552F0B847AAF}">
      <dgm:prSet/>
      <dgm:spPr/>
      <dgm:t>
        <a:bodyPr/>
        <a:lstStyle/>
        <a:p>
          <a:endParaRPr lang="ru-RU"/>
        </a:p>
      </dgm:t>
    </dgm:pt>
    <dgm:pt modelId="{0C1A209D-0EF0-4C16-8D80-8C9FEECE4396}">
      <dgm:prSet phldrT="[Текст]" custT="1"/>
      <dgm:spPr/>
      <dgm:t>
        <a:bodyPr/>
        <a:lstStyle/>
        <a:p>
          <a:r>
            <a:rPr lang="ru-RU" sz="1400" dirty="0" smtClean="0"/>
            <a:t>умение создавать, применять и преобразовывать знаки и символы, модели и схемы для решения учебных и познавательных задач</a:t>
          </a:r>
          <a:endParaRPr lang="ru-RU" sz="1400" dirty="0"/>
        </a:p>
      </dgm:t>
    </dgm:pt>
    <dgm:pt modelId="{A2B85B39-97C2-4D73-83B4-E2B34357B6C4}" type="parTrans" cxnId="{BEE72397-27E2-4D0A-BBDD-43AC41EA6AA6}">
      <dgm:prSet/>
      <dgm:spPr/>
      <dgm:t>
        <a:bodyPr/>
        <a:lstStyle/>
        <a:p>
          <a:endParaRPr lang="ru-RU"/>
        </a:p>
      </dgm:t>
    </dgm:pt>
    <dgm:pt modelId="{94D771A0-A8A1-4DD0-A19B-E11C873D86CE}" type="sibTrans" cxnId="{BEE72397-27E2-4D0A-BBDD-43AC41EA6AA6}">
      <dgm:prSet/>
      <dgm:spPr/>
      <dgm:t>
        <a:bodyPr/>
        <a:lstStyle/>
        <a:p>
          <a:endParaRPr lang="ru-RU"/>
        </a:p>
      </dgm:t>
    </dgm:pt>
    <dgm:pt modelId="{D310AFC3-A5C4-471F-AECE-F196F8A33B34}">
      <dgm:prSet phldrT="[Текст]" custT="1"/>
      <dgm:spPr/>
      <dgm:t>
        <a:bodyPr/>
        <a:lstStyle/>
        <a:p>
          <a:r>
            <a:rPr lang="ru-RU" sz="1400" dirty="0" smtClean="0"/>
            <a:t>формирование целостного мировоззрения</a:t>
          </a:r>
          <a:endParaRPr lang="ru-RU" sz="1400" dirty="0"/>
        </a:p>
      </dgm:t>
    </dgm:pt>
    <dgm:pt modelId="{72ABA089-D507-46A2-85A2-542C8D4B83DF}" type="sibTrans" cxnId="{99A45B2D-3D32-4D07-934F-7353B07E117B}">
      <dgm:prSet/>
      <dgm:spPr/>
      <dgm:t>
        <a:bodyPr/>
        <a:lstStyle/>
        <a:p>
          <a:endParaRPr lang="ru-RU"/>
        </a:p>
      </dgm:t>
    </dgm:pt>
    <dgm:pt modelId="{91BE703B-744A-4CC2-8BB1-F42A5FEA5710}" type="parTrans" cxnId="{99A45B2D-3D32-4D07-934F-7353B07E117B}">
      <dgm:prSet/>
      <dgm:spPr/>
      <dgm:t>
        <a:bodyPr/>
        <a:lstStyle/>
        <a:p>
          <a:endParaRPr lang="ru-RU"/>
        </a:p>
      </dgm:t>
    </dgm:pt>
    <dgm:pt modelId="{D9C58D81-8BE2-4DA6-9D5A-D54F2973F450}" type="pres">
      <dgm:prSet presAssocID="{EF551AF6-A501-46AB-87A7-D533B99518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4EDC8-98A2-4F34-A8C2-0AB00B2B90A5}" type="pres">
      <dgm:prSet presAssocID="{8A9DC6F2-7C8C-4AE8-9510-BC9AECDB4B83}" presName="boxAndChildren" presStyleCnt="0"/>
      <dgm:spPr/>
    </dgm:pt>
    <dgm:pt modelId="{187E24F3-F86A-480F-B215-BF46D16E470C}" type="pres">
      <dgm:prSet presAssocID="{8A9DC6F2-7C8C-4AE8-9510-BC9AECDB4B83}" presName="parentTextBox" presStyleLbl="node1" presStyleIdx="0" presStyleCnt="2"/>
      <dgm:spPr/>
      <dgm:t>
        <a:bodyPr/>
        <a:lstStyle/>
        <a:p>
          <a:endParaRPr lang="ru-RU"/>
        </a:p>
      </dgm:t>
    </dgm:pt>
    <dgm:pt modelId="{45972191-769C-4CF8-B503-A81F2F44C5B3}" type="pres">
      <dgm:prSet presAssocID="{8A9DC6F2-7C8C-4AE8-9510-BC9AECDB4B83}" presName="entireBox" presStyleLbl="node1" presStyleIdx="0" presStyleCnt="2"/>
      <dgm:spPr/>
      <dgm:t>
        <a:bodyPr/>
        <a:lstStyle/>
        <a:p>
          <a:endParaRPr lang="ru-RU"/>
        </a:p>
      </dgm:t>
    </dgm:pt>
    <dgm:pt modelId="{0708F9C2-4950-43F4-92E9-72EF1B875A3C}" type="pres">
      <dgm:prSet presAssocID="{8A9DC6F2-7C8C-4AE8-9510-BC9AECDB4B83}" presName="descendantBox" presStyleCnt="0"/>
      <dgm:spPr/>
    </dgm:pt>
    <dgm:pt modelId="{FD03B3EE-CD82-4FFA-92DD-5BB1328300EE}" type="pres">
      <dgm:prSet presAssocID="{DCE4F7EA-2DB2-40AB-9ED2-96E40F7C4B10}" presName="childTextBox" presStyleLbl="fgAccFollowNode1" presStyleIdx="0" presStyleCnt="4" custScaleX="107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A671A-84F7-4EF6-9C9B-1A77D5B1E4B2}" type="pres">
      <dgm:prSet presAssocID="{0C1A209D-0EF0-4C16-8D80-8C9FEECE4396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0130E-F211-439E-ADDD-3035A178BE03}" type="pres">
      <dgm:prSet presAssocID="{2224656C-1B8D-4286-AA0E-6BA615197EF6}" presName="sp" presStyleCnt="0"/>
      <dgm:spPr/>
    </dgm:pt>
    <dgm:pt modelId="{ECADBB6F-B231-49A2-A4B0-B6BEC41587C2}" type="pres">
      <dgm:prSet presAssocID="{F09184DA-5D55-465A-9133-C29830B0352F}" presName="arrowAndChildren" presStyleCnt="0"/>
      <dgm:spPr/>
    </dgm:pt>
    <dgm:pt modelId="{142227CB-3E0E-4607-A4CA-52FE08403B82}" type="pres">
      <dgm:prSet presAssocID="{F09184DA-5D55-465A-9133-C29830B0352F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E83CA8D2-5C56-4EA5-90D8-0064456D773E}" type="pres">
      <dgm:prSet presAssocID="{F09184DA-5D55-465A-9133-C29830B0352F}" presName="arrow" presStyleLbl="node1" presStyleIdx="1" presStyleCnt="2"/>
      <dgm:spPr/>
      <dgm:t>
        <a:bodyPr/>
        <a:lstStyle/>
        <a:p>
          <a:endParaRPr lang="ru-RU"/>
        </a:p>
      </dgm:t>
    </dgm:pt>
    <dgm:pt modelId="{0FEAFD86-479F-411F-8486-B4B88DE699E7}" type="pres">
      <dgm:prSet presAssocID="{F09184DA-5D55-465A-9133-C29830B0352F}" presName="descendantArrow" presStyleCnt="0"/>
      <dgm:spPr/>
    </dgm:pt>
    <dgm:pt modelId="{B00EC712-DAC5-4A44-B3D1-5FE8393E7A5E}" type="pres">
      <dgm:prSet presAssocID="{B22A6E8E-1D27-4AB4-980F-EE29FD83FC56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2526-55A3-406B-B2B5-5E8EA432C5E1}" type="pres">
      <dgm:prSet presAssocID="{D310AFC3-A5C4-471F-AECE-F196F8A33B34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81CD1-F31D-47FA-9707-F725D8B48621}" type="presOf" srcId="{8A9DC6F2-7C8C-4AE8-9510-BC9AECDB4B83}" destId="{187E24F3-F86A-480F-B215-BF46D16E470C}" srcOrd="0" destOrd="0" presId="urn:microsoft.com/office/officeart/2005/8/layout/process4"/>
    <dgm:cxn modelId="{BEE72397-27E2-4D0A-BBDD-43AC41EA6AA6}" srcId="{8A9DC6F2-7C8C-4AE8-9510-BC9AECDB4B83}" destId="{0C1A209D-0EF0-4C16-8D80-8C9FEECE4396}" srcOrd="1" destOrd="0" parTransId="{A2B85B39-97C2-4D73-83B4-E2B34357B6C4}" sibTransId="{94D771A0-A8A1-4DD0-A19B-E11C873D86CE}"/>
    <dgm:cxn modelId="{139E1653-E1D7-4E09-A786-6E9B6F9F0CFA}" srcId="{F09184DA-5D55-465A-9133-C29830B0352F}" destId="{B22A6E8E-1D27-4AB4-980F-EE29FD83FC56}" srcOrd="0" destOrd="0" parTransId="{E932A398-598C-4D0F-BF62-CF4050B7245A}" sibTransId="{11BFACD3-44D1-4374-8F93-38AA0CAA8F51}"/>
    <dgm:cxn modelId="{FBB2BB2F-BC86-4E17-93FB-BAE3A6F82F5D}" type="presOf" srcId="{F09184DA-5D55-465A-9133-C29830B0352F}" destId="{E83CA8D2-5C56-4EA5-90D8-0064456D773E}" srcOrd="1" destOrd="0" presId="urn:microsoft.com/office/officeart/2005/8/layout/process4"/>
    <dgm:cxn modelId="{A8847F61-F57C-4721-82C5-C32F43A70E45}" type="presOf" srcId="{EF551AF6-A501-46AB-87A7-D533B99518E3}" destId="{D9C58D81-8BE2-4DA6-9D5A-D54F2973F450}" srcOrd="0" destOrd="0" presId="urn:microsoft.com/office/officeart/2005/8/layout/process4"/>
    <dgm:cxn modelId="{A503C5D9-116F-40DB-981B-99E1F845A556}" srcId="{EF551AF6-A501-46AB-87A7-D533B99518E3}" destId="{8A9DC6F2-7C8C-4AE8-9510-BC9AECDB4B83}" srcOrd="1" destOrd="0" parTransId="{165D038C-8203-4D4C-854B-13F3ACADB1F1}" sibTransId="{9745DB80-5B62-4976-9F67-87BD477880E7}"/>
    <dgm:cxn modelId="{FC8C1DCE-46FF-4826-8801-6B66236BEE0F}" type="presOf" srcId="{B22A6E8E-1D27-4AB4-980F-EE29FD83FC56}" destId="{B00EC712-DAC5-4A44-B3D1-5FE8393E7A5E}" srcOrd="0" destOrd="0" presId="urn:microsoft.com/office/officeart/2005/8/layout/process4"/>
    <dgm:cxn modelId="{99A45B2D-3D32-4D07-934F-7353B07E117B}" srcId="{F09184DA-5D55-465A-9133-C29830B0352F}" destId="{D310AFC3-A5C4-471F-AECE-F196F8A33B34}" srcOrd="1" destOrd="0" parTransId="{91BE703B-744A-4CC2-8BB1-F42A5FEA5710}" sibTransId="{72ABA089-D507-46A2-85A2-542C8D4B83DF}"/>
    <dgm:cxn modelId="{8E4D9DE3-CE28-4183-90E9-8B5E80BEC0BB}" type="presOf" srcId="{8A9DC6F2-7C8C-4AE8-9510-BC9AECDB4B83}" destId="{45972191-769C-4CF8-B503-A81F2F44C5B3}" srcOrd="1" destOrd="0" presId="urn:microsoft.com/office/officeart/2005/8/layout/process4"/>
    <dgm:cxn modelId="{68AD3162-9AC6-46EF-9DE1-7897FAB80F20}" type="presOf" srcId="{D310AFC3-A5C4-471F-AECE-F196F8A33B34}" destId="{02FF2526-55A3-406B-B2B5-5E8EA432C5E1}" srcOrd="0" destOrd="0" presId="urn:microsoft.com/office/officeart/2005/8/layout/process4"/>
    <dgm:cxn modelId="{F704FF5F-7D59-4440-8EDE-C38031BCE7FD}" type="presOf" srcId="{DCE4F7EA-2DB2-40AB-9ED2-96E40F7C4B10}" destId="{FD03B3EE-CD82-4FFA-92DD-5BB1328300EE}" srcOrd="0" destOrd="0" presId="urn:microsoft.com/office/officeart/2005/8/layout/process4"/>
    <dgm:cxn modelId="{9A754D07-5CBB-427B-961D-552F0B847AAF}" srcId="{8A9DC6F2-7C8C-4AE8-9510-BC9AECDB4B83}" destId="{DCE4F7EA-2DB2-40AB-9ED2-96E40F7C4B10}" srcOrd="0" destOrd="0" parTransId="{F70E19F8-5A46-4642-8711-F58CF552F915}" sibTransId="{8359571C-CD7D-4972-9FC5-E60CBACCC934}"/>
    <dgm:cxn modelId="{40C0DF63-969B-475D-A63D-8B2B7B886A18}" type="presOf" srcId="{0C1A209D-0EF0-4C16-8D80-8C9FEECE4396}" destId="{CCCA671A-84F7-4EF6-9C9B-1A77D5B1E4B2}" srcOrd="0" destOrd="0" presId="urn:microsoft.com/office/officeart/2005/8/layout/process4"/>
    <dgm:cxn modelId="{3F1D76BE-1A5C-4D63-B466-8D773D56778B}" srcId="{EF551AF6-A501-46AB-87A7-D533B99518E3}" destId="{F09184DA-5D55-465A-9133-C29830B0352F}" srcOrd="0" destOrd="0" parTransId="{9117636C-F592-4181-B2C5-E4AC607401F8}" sibTransId="{2224656C-1B8D-4286-AA0E-6BA615197EF6}"/>
    <dgm:cxn modelId="{E05D1757-743B-4D24-8866-A2E4AEF694F7}" type="presOf" srcId="{F09184DA-5D55-465A-9133-C29830B0352F}" destId="{142227CB-3E0E-4607-A4CA-52FE08403B82}" srcOrd="0" destOrd="0" presId="urn:microsoft.com/office/officeart/2005/8/layout/process4"/>
    <dgm:cxn modelId="{1349AED9-7297-4D7A-A25A-98A23EBCB2F4}" type="presParOf" srcId="{D9C58D81-8BE2-4DA6-9D5A-D54F2973F450}" destId="{AE44EDC8-98A2-4F34-A8C2-0AB00B2B90A5}" srcOrd="0" destOrd="0" presId="urn:microsoft.com/office/officeart/2005/8/layout/process4"/>
    <dgm:cxn modelId="{4A5B36B6-3CA9-4163-AAD8-91C95B79CDA8}" type="presParOf" srcId="{AE44EDC8-98A2-4F34-A8C2-0AB00B2B90A5}" destId="{187E24F3-F86A-480F-B215-BF46D16E470C}" srcOrd="0" destOrd="0" presId="urn:microsoft.com/office/officeart/2005/8/layout/process4"/>
    <dgm:cxn modelId="{FB9BA2ED-39EF-4B5D-8071-11B078C18D36}" type="presParOf" srcId="{AE44EDC8-98A2-4F34-A8C2-0AB00B2B90A5}" destId="{45972191-769C-4CF8-B503-A81F2F44C5B3}" srcOrd="1" destOrd="0" presId="urn:microsoft.com/office/officeart/2005/8/layout/process4"/>
    <dgm:cxn modelId="{99AA84E7-4318-4576-AF32-14644571E89F}" type="presParOf" srcId="{AE44EDC8-98A2-4F34-A8C2-0AB00B2B90A5}" destId="{0708F9C2-4950-43F4-92E9-72EF1B875A3C}" srcOrd="2" destOrd="0" presId="urn:microsoft.com/office/officeart/2005/8/layout/process4"/>
    <dgm:cxn modelId="{521B744D-3055-4FD6-842D-84CC3241B791}" type="presParOf" srcId="{0708F9C2-4950-43F4-92E9-72EF1B875A3C}" destId="{FD03B3EE-CD82-4FFA-92DD-5BB1328300EE}" srcOrd="0" destOrd="0" presId="urn:microsoft.com/office/officeart/2005/8/layout/process4"/>
    <dgm:cxn modelId="{EB2FB608-0502-4C06-B7EB-57CCBCD48207}" type="presParOf" srcId="{0708F9C2-4950-43F4-92E9-72EF1B875A3C}" destId="{CCCA671A-84F7-4EF6-9C9B-1A77D5B1E4B2}" srcOrd="1" destOrd="0" presId="urn:microsoft.com/office/officeart/2005/8/layout/process4"/>
    <dgm:cxn modelId="{C5D2EA3D-BC48-44BC-90A5-4B3A7134837A}" type="presParOf" srcId="{D9C58D81-8BE2-4DA6-9D5A-D54F2973F450}" destId="{17A0130E-F211-439E-ADDD-3035A178BE03}" srcOrd="1" destOrd="0" presId="urn:microsoft.com/office/officeart/2005/8/layout/process4"/>
    <dgm:cxn modelId="{BFB6C9DD-3686-467C-AA2A-32965701CAE3}" type="presParOf" srcId="{D9C58D81-8BE2-4DA6-9D5A-D54F2973F450}" destId="{ECADBB6F-B231-49A2-A4B0-B6BEC41587C2}" srcOrd="2" destOrd="0" presId="urn:microsoft.com/office/officeart/2005/8/layout/process4"/>
    <dgm:cxn modelId="{11BF6EA8-3863-4AAD-AA54-B031EF2E58E7}" type="presParOf" srcId="{ECADBB6F-B231-49A2-A4B0-B6BEC41587C2}" destId="{142227CB-3E0E-4607-A4CA-52FE08403B82}" srcOrd="0" destOrd="0" presId="urn:microsoft.com/office/officeart/2005/8/layout/process4"/>
    <dgm:cxn modelId="{8FDB72E5-937E-4D2A-A078-6A833F056B09}" type="presParOf" srcId="{ECADBB6F-B231-49A2-A4B0-B6BEC41587C2}" destId="{E83CA8D2-5C56-4EA5-90D8-0064456D773E}" srcOrd="1" destOrd="0" presId="urn:microsoft.com/office/officeart/2005/8/layout/process4"/>
    <dgm:cxn modelId="{9E774F27-6474-4A65-930C-066C77AE8930}" type="presParOf" srcId="{ECADBB6F-B231-49A2-A4B0-B6BEC41587C2}" destId="{0FEAFD86-479F-411F-8486-B4B88DE699E7}" srcOrd="2" destOrd="0" presId="urn:microsoft.com/office/officeart/2005/8/layout/process4"/>
    <dgm:cxn modelId="{ED787C79-E58A-46F6-A212-2BCA7BF804A5}" type="presParOf" srcId="{0FEAFD86-479F-411F-8486-B4B88DE699E7}" destId="{B00EC712-DAC5-4A44-B3D1-5FE8393E7A5E}" srcOrd="0" destOrd="0" presId="urn:microsoft.com/office/officeart/2005/8/layout/process4"/>
    <dgm:cxn modelId="{EC11F9B8-3865-47D2-9935-8EB68A34F87F}" type="presParOf" srcId="{0FEAFD86-479F-411F-8486-B4B88DE699E7}" destId="{02FF2526-55A3-406B-B2B5-5E8EA432C5E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7F581B-E3B4-45D4-9ABC-146BE27562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2B80C-3A33-4BD2-9A8C-BEEA0E8D6357}">
      <dgm:prSet phldrT="[Текст]" custT="1"/>
      <dgm:spPr/>
      <dgm:t>
        <a:bodyPr/>
        <a:lstStyle/>
        <a:p>
          <a:r>
            <a:rPr lang="ru-RU" sz="1600" dirty="0" smtClean="0"/>
            <a:t>Первая часть «Постижение мира умных вещей»</a:t>
          </a:r>
          <a:endParaRPr lang="ru-RU" sz="1600" dirty="0"/>
        </a:p>
      </dgm:t>
    </dgm:pt>
    <dgm:pt modelId="{E1E532FA-9DC8-4E2C-AFAE-69400A1E0785}" type="parTrans" cxnId="{5455F1CE-98FF-401F-B731-48CF28BA9829}">
      <dgm:prSet/>
      <dgm:spPr/>
      <dgm:t>
        <a:bodyPr/>
        <a:lstStyle/>
        <a:p>
          <a:endParaRPr lang="ru-RU"/>
        </a:p>
      </dgm:t>
    </dgm:pt>
    <dgm:pt modelId="{0E4C3DE7-097C-4634-98DC-231E1C1D0F61}" type="sibTrans" cxnId="{5455F1CE-98FF-401F-B731-48CF28BA9829}">
      <dgm:prSet/>
      <dgm:spPr/>
      <dgm:t>
        <a:bodyPr/>
        <a:lstStyle/>
        <a:p>
          <a:endParaRPr lang="ru-RU"/>
        </a:p>
      </dgm:t>
    </dgm:pt>
    <dgm:pt modelId="{B7B69812-E860-43C6-B2C4-4B0C06613EA6}">
      <dgm:prSet phldrT="[Текст]" custT="1"/>
      <dgm:spPr/>
      <dgm:t>
        <a:bodyPr/>
        <a:lstStyle/>
        <a:p>
          <a:r>
            <a:rPr lang="ru-RU" sz="1600" dirty="0" smtClean="0"/>
            <a:t>Модуль 1.  Пороговое пространство</a:t>
          </a:r>
          <a:endParaRPr lang="ru-RU" sz="1600" dirty="0"/>
        </a:p>
      </dgm:t>
    </dgm:pt>
    <dgm:pt modelId="{4118CFCA-AA2A-46A1-AF8C-76E48CA059FC}" type="parTrans" cxnId="{30983A44-46E3-42EB-A31F-51E19B5A831A}">
      <dgm:prSet/>
      <dgm:spPr/>
      <dgm:t>
        <a:bodyPr/>
        <a:lstStyle/>
        <a:p>
          <a:endParaRPr lang="ru-RU"/>
        </a:p>
      </dgm:t>
    </dgm:pt>
    <dgm:pt modelId="{5A5E2438-3804-4198-AA30-2E4B1DD0B96F}" type="sibTrans" cxnId="{30983A44-46E3-42EB-A31F-51E19B5A831A}">
      <dgm:prSet/>
      <dgm:spPr/>
      <dgm:t>
        <a:bodyPr/>
        <a:lstStyle/>
        <a:p>
          <a:endParaRPr lang="ru-RU"/>
        </a:p>
      </dgm:t>
    </dgm:pt>
    <dgm:pt modelId="{53A44F26-CF9D-4F8B-A86C-62E491C6ED89}">
      <dgm:prSet phldrT="[Текст]" custT="1"/>
      <dgm:spPr/>
      <dgm:t>
        <a:bodyPr/>
        <a:lstStyle/>
        <a:p>
          <a:r>
            <a:rPr lang="ru-RU" sz="1600" dirty="0" smtClean="0"/>
            <a:t>Модуль 2.  Интерьерное пространство</a:t>
          </a:r>
          <a:endParaRPr lang="ru-RU" sz="1600" dirty="0"/>
        </a:p>
      </dgm:t>
    </dgm:pt>
    <dgm:pt modelId="{5B9AEF03-B8B6-4047-91B7-D2A722C27CF2}" type="parTrans" cxnId="{3148C9D8-277F-4139-B7FB-4FFA27C9B328}">
      <dgm:prSet/>
      <dgm:spPr/>
      <dgm:t>
        <a:bodyPr/>
        <a:lstStyle/>
        <a:p>
          <a:endParaRPr lang="ru-RU"/>
        </a:p>
      </dgm:t>
    </dgm:pt>
    <dgm:pt modelId="{70A81F1F-1545-4431-9530-7C0C1AF761C8}" type="sibTrans" cxnId="{3148C9D8-277F-4139-B7FB-4FFA27C9B328}">
      <dgm:prSet/>
      <dgm:spPr/>
      <dgm:t>
        <a:bodyPr/>
        <a:lstStyle/>
        <a:p>
          <a:endParaRPr lang="ru-RU"/>
        </a:p>
      </dgm:t>
    </dgm:pt>
    <dgm:pt modelId="{EB3DE3FB-6264-4DA6-A367-897F98F5B14E}">
      <dgm:prSet phldrT="[Текст]" custT="1"/>
      <dgm:spPr/>
      <dgm:t>
        <a:bodyPr/>
        <a:lstStyle/>
        <a:p>
          <a:r>
            <a:rPr lang="ru-RU" sz="1600" dirty="0" smtClean="0"/>
            <a:t>Вторая часть «Исследование мира умных вещей»</a:t>
          </a:r>
          <a:endParaRPr lang="ru-RU" sz="1600" dirty="0"/>
        </a:p>
      </dgm:t>
    </dgm:pt>
    <dgm:pt modelId="{78C39EDE-4795-4096-9EF2-395CEFA40183}" type="parTrans" cxnId="{4D44036B-301F-4F78-81A6-785C6656A63A}">
      <dgm:prSet/>
      <dgm:spPr/>
      <dgm:t>
        <a:bodyPr/>
        <a:lstStyle/>
        <a:p>
          <a:endParaRPr lang="ru-RU"/>
        </a:p>
      </dgm:t>
    </dgm:pt>
    <dgm:pt modelId="{80885266-A6FA-42DE-BD8F-EA7A244032E2}" type="sibTrans" cxnId="{4D44036B-301F-4F78-81A6-785C6656A63A}">
      <dgm:prSet/>
      <dgm:spPr/>
      <dgm:t>
        <a:bodyPr/>
        <a:lstStyle/>
        <a:p>
          <a:endParaRPr lang="ru-RU"/>
        </a:p>
      </dgm:t>
    </dgm:pt>
    <dgm:pt modelId="{718988AB-A4A8-40DC-B190-FDD5096D9080}">
      <dgm:prSet phldrT="[Текст]" custT="1"/>
      <dgm:spPr/>
      <dgm:t>
        <a:bodyPr/>
        <a:lstStyle/>
        <a:p>
          <a:r>
            <a:rPr lang="ru-RU" sz="1600" dirty="0" smtClean="0"/>
            <a:t>Модуль 1. Как начать работу над исследованием или проектом</a:t>
          </a:r>
          <a:endParaRPr lang="ru-RU" sz="1600" dirty="0"/>
        </a:p>
      </dgm:t>
    </dgm:pt>
    <dgm:pt modelId="{56141C91-C15F-4B03-A552-0E304A58D1AE}" type="parTrans" cxnId="{369D6294-A157-4C6F-9A82-E8A9DBA416D5}">
      <dgm:prSet/>
      <dgm:spPr/>
      <dgm:t>
        <a:bodyPr/>
        <a:lstStyle/>
        <a:p>
          <a:endParaRPr lang="ru-RU"/>
        </a:p>
      </dgm:t>
    </dgm:pt>
    <dgm:pt modelId="{84B01088-ACA5-47A8-AA79-A9F65B3D10F1}" type="sibTrans" cxnId="{369D6294-A157-4C6F-9A82-E8A9DBA416D5}">
      <dgm:prSet/>
      <dgm:spPr/>
      <dgm:t>
        <a:bodyPr/>
        <a:lstStyle/>
        <a:p>
          <a:endParaRPr lang="ru-RU"/>
        </a:p>
      </dgm:t>
    </dgm:pt>
    <dgm:pt modelId="{A9E2CEF1-D3D3-4CCB-B2B6-DDA62996C838}">
      <dgm:prSet phldrT="[Текст]" custT="1"/>
      <dgm:spPr/>
      <dgm:t>
        <a:bodyPr/>
        <a:lstStyle/>
        <a:p>
          <a:r>
            <a:rPr lang="ru-RU" sz="1600" dirty="0" smtClean="0"/>
            <a:t>Модуль 4. Как оформить результаты исследования или проекта</a:t>
          </a:r>
          <a:endParaRPr lang="ru-RU" sz="1600" dirty="0"/>
        </a:p>
      </dgm:t>
    </dgm:pt>
    <dgm:pt modelId="{D10D11AC-B5C4-49A6-9F20-630ED757C569}" type="parTrans" cxnId="{89D33682-E6AB-475D-A2BB-7DE0EA127AB1}">
      <dgm:prSet/>
      <dgm:spPr/>
      <dgm:t>
        <a:bodyPr/>
        <a:lstStyle/>
        <a:p>
          <a:endParaRPr lang="ru-RU"/>
        </a:p>
      </dgm:t>
    </dgm:pt>
    <dgm:pt modelId="{C2014D37-731C-4934-A4B2-1443B77EF3DC}" type="sibTrans" cxnId="{89D33682-E6AB-475D-A2BB-7DE0EA127AB1}">
      <dgm:prSet/>
      <dgm:spPr/>
      <dgm:t>
        <a:bodyPr/>
        <a:lstStyle/>
        <a:p>
          <a:endParaRPr lang="ru-RU"/>
        </a:p>
      </dgm:t>
    </dgm:pt>
    <dgm:pt modelId="{229D8455-D956-4CFF-97EC-165EE13D0FE3}">
      <dgm:prSet phldrT="[Текст]" custT="1"/>
      <dgm:spPr/>
      <dgm:t>
        <a:bodyPr/>
        <a:lstStyle/>
        <a:p>
          <a:r>
            <a:rPr lang="ru-RU" sz="1600" dirty="0" smtClean="0"/>
            <a:t>Модуль 3.  Платяное (</a:t>
          </a:r>
          <a:r>
            <a:rPr lang="ru-RU" sz="1600" dirty="0" err="1" smtClean="0"/>
            <a:t>вестиментарное</a:t>
          </a:r>
          <a:r>
            <a:rPr lang="ru-RU" sz="1600" dirty="0" smtClean="0"/>
            <a:t>) пространство</a:t>
          </a:r>
          <a:endParaRPr lang="ru-RU" sz="1600" dirty="0"/>
        </a:p>
      </dgm:t>
    </dgm:pt>
    <dgm:pt modelId="{4E886888-E92F-4AB2-B24D-FCC0A5E7545C}" type="parTrans" cxnId="{1DBA503A-B61E-4750-A665-A8ED14C13292}">
      <dgm:prSet/>
      <dgm:spPr/>
      <dgm:t>
        <a:bodyPr/>
        <a:lstStyle/>
        <a:p>
          <a:endParaRPr lang="ru-RU"/>
        </a:p>
      </dgm:t>
    </dgm:pt>
    <dgm:pt modelId="{9F554630-ACDE-44F1-BA0A-5CC92C07FEB4}" type="sibTrans" cxnId="{1DBA503A-B61E-4750-A665-A8ED14C13292}">
      <dgm:prSet/>
      <dgm:spPr/>
      <dgm:t>
        <a:bodyPr/>
        <a:lstStyle/>
        <a:p>
          <a:endParaRPr lang="ru-RU"/>
        </a:p>
      </dgm:t>
    </dgm:pt>
    <dgm:pt modelId="{AF8E9D98-B484-48FF-AF2F-AF336EFC2E61}">
      <dgm:prSet phldrT="[Текст]" custT="1"/>
      <dgm:spPr/>
      <dgm:t>
        <a:bodyPr/>
        <a:lstStyle/>
        <a:p>
          <a:r>
            <a:rPr lang="ru-RU" sz="1600" dirty="0" smtClean="0"/>
            <a:t>Модуль 4.  «Чемоданное» пространство</a:t>
          </a:r>
          <a:endParaRPr lang="ru-RU" sz="1600" dirty="0"/>
        </a:p>
      </dgm:t>
    </dgm:pt>
    <dgm:pt modelId="{097D425E-B456-4A5B-B20C-2637883F502B}" type="parTrans" cxnId="{101A3CE4-8EB7-43DC-AAD0-F0A905502CAB}">
      <dgm:prSet/>
      <dgm:spPr/>
      <dgm:t>
        <a:bodyPr/>
        <a:lstStyle/>
        <a:p>
          <a:endParaRPr lang="ru-RU"/>
        </a:p>
      </dgm:t>
    </dgm:pt>
    <dgm:pt modelId="{BD78A5CE-A0FC-401F-9A9A-71652A41FB0A}" type="sibTrans" cxnId="{101A3CE4-8EB7-43DC-AAD0-F0A905502CAB}">
      <dgm:prSet/>
      <dgm:spPr/>
      <dgm:t>
        <a:bodyPr/>
        <a:lstStyle/>
        <a:p>
          <a:endParaRPr lang="ru-RU"/>
        </a:p>
      </dgm:t>
    </dgm:pt>
    <dgm:pt modelId="{273FB6D3-CBD3-42A9-8BB3-27F8846866A0}">
      <dgm:prSet phldrT="[Текст]" custT="1"/>
      <dgm:spPr/>
      <dgm:t>
        <a:bodyPr/>
        <a:lstStyle/>
        <a:p>
          <a:r>
            <a:rPr lang="ru-RU" sz="1600" dirty="0" smtClean="0"/>
            <a:t>Модуль 6.  Бумажное пространство</a:t>
          </a:r>
          <a:endParaRPr lang="ru-RU" sz="1600" dirty="0"/>
        </a:p>
      </dgm:t>
    </dgm:pt>
    <dgm:pt modelId="{996FFEEC-0568-4532-AC1A-F9228DFCD409}" type="parTrans" cxnId="{1EF61066-704D-4558-BBC0-5FFF0533CD96}">
      <dgm:prSet/>
      <dgm:spPr/>
      <dgm:t>
        <a:bodyPr/>
        <a:lstStyle/>
        <a:p>
          <a:endParaRPr lang="ru-RU"/>
        </a:p>
      </dgm:t>
    </dgm:pt>
    <dgm:pt modelId="{7E1C3109-4B39-40E2-87BD-47E615C6E6B1}" type="sibTrans" cxnId="{1EF61066-704D-4558-BBC0-5FFF0533CD96}">
      <dgm:prSet/>
      <dgm:spPr/>
      <dgm:t>
        <a:bodyPr/>
        <a:lstStyle/>
        <a:p>
          <a:endParaRPr lang="ru-RU"/>
        </a:p>
      </dgm:t>
    </dgm:pt>
    <dgm:pt modelId="{409B16EC-7B13-48B8-900B-C4CE954FDA9C}">
      <dgm:prSet phldrT="[Текст]" custT="1"/>
      <dgm:spPr/>
      <dgm:t>
        <a:bodyPr/>
        <a:lstStyle/>
        <a:p>
          <a:r>
            <a:rPr lang="ru-RU" sz="1600" dirty="0" smtClean="0"/>
            <a:t>Модуль 2. Как собирать материал и работать с собранным материалом</a:t>
          </a:r>
          <a:endParaRPr lang="ru-RU" sz="1600" dirty="0"/>
        </a:p>
      </dgm:t>
    </dgm:pt>
    <dgm:pt modelId="{E9A0F24F-80E1-451A-A4D0-7C060903C898}" type="parTrans" cxnId="{FEB36A88-B8C0-4E65-8A4C-7F67F8F3AE4F}">
      <dgm:prSet/>
      <dgm:spPr/>
      <dgm:t>
        <a:bodyPr/>
        <a:lstStyle/>
        <a:p>
          <a:endParaRPr lang="ru-RU"/>
        </a:p>
      </dgm:t>
    </dgm:pt>
    <dgm:pt modelId="{B2A68D73-C5E0-4462-BB04-AA84D6AADFF8}" type="sibTrans" cxnId="{FEB36A88-B8C0-4E65-8A4C-7F67F8F3AE4F}">
      <dgm:prSet/>
      <dgm:spPr/>
      <dgm:t>
        <a:bodyPr/>
        <a:lstStyle/>
        <a:p>
          <a:endParaRPr lang="ru-RU"/>
        </a:p>
      </dgm:t>
    </dgm:pt>
    <dgm:pt modelId="{4651E085-7AF9-4A9E-A1CB-8EE55C005FC8}">
      <dgm:prSet phldrT="[Текст]" custT="1"/>
      <dgm:spPr/>
      <dgm:t>
        <a:bodyPr/>
        <a:lstStyle/>
        <a:p>
          <a:r>
            <a:rPr lang="ru-RU" sz="1600" dirty="0" smtClean="0"/>
            <a:t>Модуль 3. Какие методики исследования можно использовать</a:t>
          </a:r>
          <a:endParaRPr lang="ru-RU" sz="1600" dirty="0"/>
        </a:p>
      </dgm:t>
    </dgm:pt>
    <dgm:pt modelId="{A71CCADB-6D68-46AE-ADFD-1131405DD152}" type="parTrans" cxnId="{76A6A30E-BDCB-4B3A-894D-29590488C10C}">
      <dgm:prSet/>
      <dgm:spPr/>
      <dgm:t>
        <a:bodyPr/>
        <a:lstStyle/>
        <a:p>
          <a:endParaRPr lang="ru-RU"/>
        </a:p>
      </dgm:t>
    </dgm:pt>
    <dgm:pt modelId="{4B279C97-5F10-480D-BD75-A08AFA3E995B}" type="sibTrans" cxnId="{76A6A30E-BDCB-4B3A-894D-29590488C10C}">
      <dgm:prSet/>
      <dgm:spPr/>
      <dgm:t>
        <a:bodyPr/>
        <a:lstStyle/>
        <a:p>
          <a:endParaRPr lang="ru-RU"/>
        </a:p>
      </dgm:t>
    </dgm:pt>
    <dgm:pt modelId="{C9B9E53A-5F9B-4FBF-9035-769CD6349B44}">
      <dgm:prSet phldrT="[Текст]" custT="1"/>
      <dgm:spPr/>
      <dgm:t>
        <a:bodyPr/>
        <a:lstStyle/>
        <a:p>
          <a:r>
            <a:rPr lang="ru-RU" sz="1600" dirty="0" smtClean="0"/>
            <a:t>Модуль 5. Как подготовиться к защите исследования или проекта</a:t>
          </a:r>
          <a:endParaRPr lang="ru-RU" sz="1600" dirty="0"/>
        </a:p>
      </dgm:t>
    </dgm:pt>
    <dgm:pt modelId="{D0F5AF66-E85B-4482-A352-AC4208BB2474}" type="parTrans" cxnId="{E5DBF3D6-4D5C-493A-82A3-6F2D07F66D0A}">
      <dgm:prSet/>
      <dgm:spPr/>
      <dgm:t>
        <a:bodyPr/>
        <a:lstStyle/>
        <a:p>
          <a:endParaRPr lang="ru-RU"/>
        </a:p>
      </dgm:t>
    </dgm:pt>
    <dgm:pt modelId="{8942D860-3F0C-40E9-8254-C7A36FD21D89}" type="sibTrans" cxnId="{E5DBF3D6-4D5C-493A-82A3-6F2D07F66D0A}">
      <dgm:prSet/>
      <dgm:spPr/>
      <dgm:t>
        <a:bodyPr/>
        <a:lstStyle/>
        <a:p>
          <a:endParaRPr lang="ru-RU"/>
        </a:p>
      </dgm:t>
    </dgm:pt>
    <dgm:pt modelId="{23E8509A-7719-493B-93D3-1ADE6F07C942}">
      <dgm:prSet phldrT="[Текст]" custT="1"/>
      <dgm:spPr/>
      <dgm:t>
        <a:bodyPr/>
        <a:lstStyle/>
        <a:p>
          <a:r>
            <a:rPr lang="ru-RU" sz="1600" dirty="0" smtClean="0"/>
            <a:t>Модуль 5.  Декоративное пространство</a:t>
          </a:r>
          <a:endParaRPr lang="ru-RU" sz="1600" dirty="0"/>
        </a:p>
      </dgm:t>
    </dgm:pt>
    <dgm:pt modelId="{5032CAE8-8D20-49F1-96E2-CF861481B9E7}" type="parTrans" cxnId="{E607874D-227E-44E2-9BEA-C73D10B6B3FE}">
      <dgm:prSet/>
      <dgm:spPr/>
      <dgm:t>
        <a:bodyPr/>
        <a:lstStyle/>
        <a:p>
          <a:endParaRPr lang="ru-RU"/>
        </a:p>
      </dgm:t>
    </dgm:pt>
    <dgm:pt modelId="{D8D5AEDA-89C7-4E20-BEE6-1DBC8927B83A}" type="sibTrans" cxnId="{E607874D-227E-44E2-9BEA-C73D10B6B3FE}">
      <dgm:prSet/>
      <dgm:spPr/>
      <dgm:t>
        <a:bodyPr/>
        <a:lstStyle/>
        <a:p>
          <a:endParaRPr lang="ru-RU"/>
        </a:p>
      </dgm:t>
    </dgm:pt>
    <dgm:pt modelId="{CF890105-BDC9-4CE7-A4EE-15EF42D8916B}" type="pres">
      <dgm:prSet presAssocID="{4C7F581B-E3B4-45D4-9ABC-146BE27562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DE148-62E1-4AF1-A24B-6DBFD76E6F63}" type="pres">
      <dgm:prSet presAssocID="{B872B80C-3A33-4BD2-9A8C-BEEA0E8D6357}" presName="root1" presStyleCnt="0"/>
      <dgm:spPr/>
    </dgm:pt>
    <dgm:pt modelId="{878A02BE-550B-4881-9363-39D534A8D697}" type="pres">
      <dgm:prSet presAssocID="{B872B80C-3A33-4BD2-9A8C-BEEA0E8D6357}" presName="LevelOneTextNode" presStyleLbl="node0" presStyleIdx="0" presStyleCnt="2" custScaleX="160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48FA07-0BA4-4A3C-8C7E-C46B12D18A6F}" type="pres">
      <dgm:prSet presAssocID="{B872B80C-3A33-4BD2-9A8C-BEEA0E8D6357}" presName="level2hierChild" presStyleCnt="0"/>
      <dgm:spPr/>
    </dgm:pt>
    <dgm:pt modelId="{992B7F14-18DC-4CC6-9046-5245ECA1BA72}" type="pres">
      <dgm:prSet presAssocID="{4118CFCA-AA2A-46A1-AF8C-76E48CA059FC}" presName="conn2-1" presStyleLbl="parChTrans1D2" presStyleIdx="0" presStyleCnt="11"/>
      <dgm:spPr/>
      <dgm:t>
        <a:bodyPr/>
        <a:lstStyle/>
        <a:p>
          <a:endParaRPr lang="ru-RU"/>
        </a:p>
      </dgm:t>
    </dgm:pt>
    <dgm:pt modelId="{4734D067-35A5-4399-938B-61C91101376B}" type="pres">
      <dgm:prSet presAssocID="{4118CFCA-AA2A-46A1-AF8C-76E48CA059FC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F27EC0C7-5A51-44B8-93EE-DCAF6A93A168}" type="pres">
      <dgm:prSet presAssocID="{B7B69812-E860-43C6-B2C4-4B0C06613EA6}" presName="root2" presStyleCnt="0"/>
      <dgm:spPr/>
    </dgm:pt>
    <dgm:pt modelId="{7F65165F-32C7-460A-908F-A125BB4207F4}" type="pres">
      <dgm:prSet presAssocID="{B7B69812-E860-43C6-B2C4-4B0C06613EA6}" presName="LevelTwoTextNode" presStyleLbl="node2" presStyleIdx="0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4D70E-0935-4048-9A0D-E73952383EA9}" type="pres">
      <dgm:prSet presAssocID="{B7B69812-E860-43C6-B2C4-4B0C06613EA6}" presName="level3hierChild" presStyleCnt="0"/>
      <dgm:spPr/>
    </dgm:pt>
    <dgm:pt modelId="{AA27FDA2-5908-4954-92E1-0F9EC02CC8ED}" type="pres">
      <dgm:prSet presAssocID="{5B9AEF03-B8B6-4047-91B7-D2A722C27CF2}" presName="conn2-1" presStyleLbl="parChTrans1D2" presStyleIdx="1" presStyleCnt="11"/>
      <dgm:spPr/>
      <dgm:t>
        <a:bodyPr/>
        <a:lstStyle/>
        <a:p>
          <a:endParaRPr lang="ru-RU"/>
        </a:p>
      </dgm:t>
    </dgm:pt>
    <dgm:pt modelId="{DCACA1AE-5907-4781-9DC6-1D6B9BC4EEDB}" type="pres">
      <dgm:prSet presAssocID="{5B9AEF03-B8B6-4047-91B7-D2A722C27CF2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BFA1227B-B781-42CE-AB5D-CBAD0F5479C3}" type="pres">
      <dgm:prSet presAssocID="{53A44F26-CF9D-4F8B-A86C-62E491C6ED89}" presName="root2" presStyleCnt="0"/>
      <dgm:spPr/>
    </dgm:pt>
    <dgm:pt modelId="{44CD9196-466F-40D8-9CE1-18FA93119BF0}" type="pres">
      <dgm:prSet presAssocID="{53A44F26-CF9D-4F8B-A86C-62E491C6ED89}" presName="LevelTwoTextNode" presStyleLbl="node2" presStyleIdx="1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3DA48E-ACC7-4E48-8D40-A0E9BFF8FED1}" type="pres">
      <dgm:prSet presAssocID="{53A44F26-CF9D-4F8B-A86C-62E491C6ED89}" presName="level3hierChild" presStyleCnt="0"/>
      <dgm:spPr/>
    </dgm:pt>
    <dgm:pt modelId="{20FE954B-44A7-4344-B2CB-42B1836252C9}" type="pres">
      <dgm:prSet presAssocID="{4E886888-E92F-4AB2-B24D-FCC0A5E7545C}" presName="conn2-1" presStyleLbl="parChTrans1D2" presStyleIdx="2" presStyleCnt="11"/>
      <dgm:spPr/>
      <dgm:t>
        <a:bodyPr/>
        <a:lstStyle/>
        <a:p>
          <a:endParaRPr lang="ru-RU"/>
        </a:p>
      </dgm:t>
    </dgm:pt>
    <dgm:pt modelId="{1E9E2C46-3581-4D77-9A7C-9B0FD0C23A0E}" type="pres">
      <dgm:prSet presAssocID="{4E886888-E92F-4AB2-B24D-FCC0A5E7545C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410D61E4-B968-417F-8C2E-D49AD010D6C7}" type="pres">
      <dgm:prSet presAssocID="{229D8455-D956-4CFF-97EC-165EE13D0FE3}" presName="root2" presStyleCnt="0"/>
      <dgm:spPr/>
    </dgm:pt>
    <dgm:pt modelId="{0DD37395-5FD6-413E-A640-378C8EB3FE50}" type="pres">
      <dgm:prSet presAssocID="{229D8455-D956-4CFF-97EC-165EE13D0FE3}" presName="LevelTwoTextNode" presStyleLbl="node2" presStyleIdx="2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557BE-73E4-424A-974C-187E66105461}" type="pres">
      <dgm:prSet presAssocID="{229D8455-D956-4CFF-97EC-165EE13D0FE3}" presName="level3hierChild" presStyleCnt="0"/>
      <dgm:spPr/>
    </dgm:pt>
    <dgm:pt modelId="{9352BB57-60B0-4B5A-AC60-B329CE95D72B}" type="pres">
      <dgm:prSet presAssocID="{097D425E-B456-4A5B-B20C-2637883F502B}" presName="conn2-1" presStyleLbl="parChTrans1D2" presStyleIdx="3" presStyleCnt="11"/>
      <dgm:spPr/>
      <dgm:t>
        <a:bodyPr/>
        <a:lstStyle/>
        <a:p>
          <a:endParaRPr lang="ru-RU"/>
        </a:p>
      </dgm:t>
    </dgm:pt>
    <dgm:pt modelId="{BC1E8986-4148-42CB-8231-1CBDB453EA2A}" type="pres">
      <dgm:prSet presAssocID="{097D425E-B456-4A5B-B20C-2637883F502B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C1AB2232-D8EC-45BC-8A25-F1C06B93B418}" type="pres">
      <dgm:prSet presAssocID="{AF8E9D98-B484-48FF-AF2F-AF336EFC2E61}" presName="root2" presStyleCnt="0"/>
      <dgm:spPr/>
    </dgm:pt>
    <dgm:pt modelId="{5541BF79-A587-4D6F-AB7A-3EEA0806F3A5}" type="pres">
      <dgm:prSet presAssocID="{AF8E9D98-B484-48FF-AF2F-AF336EFC2E61}" presName="LevelTwoTextNode" presStyleLbl="node2" presStyleIdx="3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ADD9C1-D2F9-4E20-88D8-DB5BC5CA9727}" type="pres">
      <dgm:prSet presAssocID="{AF8E9D98-B484-48FF-AF2F-AF336EFC2E61}" presName="level3hierChild" presStyleCnt="0"/>
      <dgm:spPr/>
    </dgm:pt>
    <dgm:pt modelId="{9277A570-3D15-42B0-9BEE-64B3CBC76E00}" type="pres">
      <dgm:prSet presAssocID="{5032CAE8-8D20-49F1-96E2-CF861481B9E7}" presName="conn2-1" presStyleLbl="parChTrans1D2" presStyleIdx="4" presStyleCnt="11"/>
      <dgm:spPr/>
      <dgm:t>
        <a:bodyPr/>
        <a:lstStyle/>
        <a:p>
          <a:endParaRPr lang="ru-RU"/>
        </a:p>
      </dgm:t>
    </dgm:pt>
    <dgm:pt modelId="{3027C12A-EC7E-4B2F-85A7-FBF562C9F0BA}" type="pres">
      <dgm:prSet presAssocID="{5032CAE8-8D20-49F1-96E2-CF861481B9E7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C3A2C097-4DBB-4954-A80C-9AF16F2ED6CA}" type="pres">
      <dgm:prSet presAssocID="{23E8509A-7719-493B-93D3-1ADE6F07C942}" presName="root2" presStyleCnt="0"/>
      <dgm:spPr/>
    </dgm:pt>
    <dgm:pt modelId="{992AD399-AF84-4EF8-8A6E-2E3F6ED64116}" type="pres">
      <dgm:prSet presAssocID="{23E8509A-7719-493B-93D3-1ADE6F07C942}" presName="LevelTwoTextNode" presStyleLbl="node2" presStyleIdx="4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026DC-B127-4B48-B893-6FBCA6BC0A84}" type="pres">
      <dgm:prSet presAssocID="{23E8509A-7719-493B-93D3-1ADE6F07C942}" presName="level3hierChild" presStyleCnt="0"/>
      <dgm:spPr/>
    </dgm:pt>
    <dgm:pt modelId="{B672C612-D35A-4323-88E4-1D27E8251C9C}" type="pres">
      <dgm:prSet presAssocID="{996FFEEC-0568-4532-AC1A-F9228DFCD409}" presName="conn2-1" presStyleLbl="parChTrans1D2" presStyleIdx="5" presStyleCnt="11"/>
      <dgm:spPr/>
      <dgm:t>
        <a:bodyPr/>
        <a:lstStyle/>
        <a:p>
          <a:endParaRPr lang="ru-RU"/>
        </a:p>
      </dgm:t>
    </dgm:pt>
    <dgm:pt modelId="{9767C213-61CB-4A59-84EA-87CD589591CD}" type="pres">
      <dgm:prSet presAssocID="{996FFEEC-0568-4532-AC1A-F9228DFCD409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39614CAC-9817-4416-8F4A-441D1DC8B31F}" type="pres">
      <dgm:prSet presAssocID="{273FB6D3-CBD3-42A9-8BB3-27F8846866A0}" presName="root2" presStyleCnt="0"/>
      <dgm:spPr/>
    </dgm:pt>
    <dgm:pt modelId="{18A1FB26-7D76-4283-A093-E513B4FF98F1}" type="pres">
      <dgm:prSet presAssocID="{273FB6D3-CBD3-42A9-8BB3-27F8846866A0}" presName="LevelTwoTextNode" presStyleLbl="node2" presStyleIdx="5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882A2-504C-42DB-BFAC-9CD0ACE73CB6}" type="pres">
      <dgm:prSet presAssocID="{273FB6D3-CBD3-42A9-8BB3-27F8846866A0}" presName="level3hierChild" presStyleCnt="0"/>
      <dgm:spPr/>
    </dgm:pt>
    <dgm:pt modelId="{95A60A33-B946-4C67-AE59-C3734E8875E9}" type="pres">
      <dgm:prSet presAssocID="{EB3DE3FB-6264-4DA6-A367-897F98F5B14E}" presName="root1" presStyleCnt="0"/>
      <dgm:spPr/>
    </dgm:pt>
    <dgm:pt modelId="{9F4DEC47-3900-450A-BAA3-25C8DF7FF20B}" type="pres">
      <dgm:prSet presAssocID="{EB3DE3FB-6264-4DA6-A367-897F98F5B14E}" presName="LevelOneTextNode" presStyleLbl="node0" presStyleIdx="1" presStyleCnt="2" custScaleX="259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094A49-7AF9-4E47-85A6-1B8761AEC08C}" type="pres">
      <dgm:prSet presAssocID="{EB3DE3FB-6264-4DA6-A367-897F98F5B14E}" presName="level2hierChild" presStyleCnt="0"/>
      <dgm:spPr/>
    </dgm:pt>
    <dgm:pt modelId="{366BE041-AEBD-4AB2-B2C7-1CB1FB1C4DF0}" type="pres">
      <dgm:prSet presAssocID="{56141C91-C15F-4B03-A552-0E304A58D1AE}" presName="conn2-1" presStyleLbl="parChTrans1D2" presStyleIdx="6" presStyleCnt="11"/>
      <dgm:spPr/>
      <dgm:t>
        <a:bodyPr/>
        <a:lstStyle/>
        <a:p>
          <a:endParaRPr lang="ru-RU"/>
        </a:p>
      </dgm:t>
    </dgm:pt>
    <dgm:pt modelId="{447E2D2C-BA36-4D51-8CE9-09AEE50353EE}" type="pres">
      <dgm:prSet presAssocID="{56141C91-C15F-4B03-A552-0E304A58D1AE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D7C87EE2-741D-4F43-8DE6-AF311C331AAF}" type="pres">
      <dgm:prSet presAssocID="{718988AB-A4A8-40DC-B190-FDD5096D9080}" presName="root2" presStyleCnt="0"/>
      <dgm:spPr/>
    </dgm:pt>
    <dgm:pt modelId="{2A3B60EF-A8FC-458D-8ADD-6B61F362ACA1}" type="pres">
      <dgm:prSet presAssocID="{718988AB-A4A8-40DC-B190-FDD5096D9080}" presName="LevelTwoTextNode" presStyleLbl="node2" presStyleIdx="6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53F9C9-532F-4B34-9376-633CDE0AFF69}" type="pres">
      <dgm:prSet presAssocID="{718988AB-A4A8-40DC-B190-FDD5096D9080}" presName="level3hierChild" presStyleCnt="0"/>
      <dgm:spPr/>
    </dgm:pt>
    <dgm:pt modelId="{9F010E3F-B031-4F7E-9EB2-314A4F3D015E}" type="pres">
      <dgm:prSet presAssocID="{E9A0F24F-80E1-451A-A4D0-7C060903C898}" presName="conn2-1" presStyleLbl="parChTrans1D2" presStyleIdx="7" presStyleCnt="11"/>
      <dgm:spPr/>
      <dgm:t>
        <a:bodyPr/>
        <a:lstStyle/>
        <a:p>
          <a:endParaRPr lang="ru-RU"/>
        </a:p>
      </dgm:t>
    </dgm:pt>
    <dgm:pt modelId="{5D6EB339-7226-4B24-99C9-78A1CBE6DB8C}" type="pres">
      <dgm:prSet presAssocID="{E9A0F24F-80E1-451A-A4D0-7C060903C898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05F9A185-7052-44E8-AA1B-CBD8BCCD041E}" type="pres">
      <dgm:prSet presAssocID="{409B16EC-7B13-48B8-900B-C4CE954FDA9C}" presName="root2" presStyleCnt="0"/>
      <dgm:spPr/>
    </dgm:pt>
    <dgm:pt modelId="{C510E063-B390-446F-8CEF-4BD0DE7B955F}" type="pres">
      <dgm:prSet presAssocID="{409B16EC-7B13-48B8-900B-C4CE954FDA9C}" presName="LevelTwoTextNode" presStyleLbl="node2" presStyleIdx="7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FE54F4-6932-4010-8E27-3138421C4C29}" type="pres">
      <dgm:prSet presAssocID="{409B16EC-7B13-48B8-900B-C4CE954FDA9C}" presName="level3hierChild" presStyleCnt="0"/>
      <dgm:spPr/>
    </dgm:pt>
    <dgm:pt modelId="{16E5B1C0-985D-407B-84ED-23B2A434153D}" type="pres">
      <dgm:prSet presAssocID="{A71CCADB-6D68-46AE-ADFD-1131405DD152}" presName="conn2-1" presStyleLbl="parChTrans1D2" presStyleIdx="8" presStyleCnt="11"/>
      <dgm:spPr/>
      <dgm:t>
        <a:bodyPr/>
        <a:lstStyle/>
        <a:p>
          <a:endParaRPr lang="ru-RU"/>
        </a:p>
      </dgm:t>
    </dgm:pt>
    <dgm:pt modelId="{777B75C2-E3C5-4CA2-A9BA-F75CD065C58C}" type="pres">
      <dgm:prSet presAssocID="{A71CCADB-6D68-46AE-ADFD-1131405DD152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B69742B3-EE23-4FD9-8C06-A4AD0931F27F}" type="pres">
      <dgm:prSet presAssocID="{4651E085-7AF9-4A9E-A1CB-8EE55C005FC8}" presName="root2" presStyleCnt="0"/>
      <dgm:spPr/>
    </dgm:pt>
    <dgm:pt modelId="{48089E6D-933E-4949-9F8D-C0255EC22477}" type="pres">
      <dgm:prSet presAssocID="{4651E085-7AF9-4A9E-A1CB-8EE55C005FC8}" presName="LevelTwoTextNode" presStyleLbl="node2" presStyleIdx="8" presStyleCnt="11" custScaleX="220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BCA592-322A-42B8-8056-9E4C8273F414}" type="pres">
      <dgm:prSet presAssocID="{4651E085-7AF9-4A9E-A1CB-8EE55C005FC8}" presName="level3hierChild" presStyleCnt="0"/>
      <dgm:spPr/>
    </dgm:pt>
    <dgm:pt modelId="{D8B3B806-1C87-4FEB-B945-098F5647208D}" type="pres">
      <dgm:prSet presAssocID="{D10D11AC-B5C4-49A6-9F20-630ED757C569}" presName="conn2-1" presStyleLbl="parChTrans1D2" presStyleIdx="9" presStyleCnt="11"/>
      <dgm:spPr/>
      <dgm:t>
        <a:bodyPr/>
        <a:lstStyle/>
        <a:p>
          <a:endParaRPr lang="ru-RU"/>
        </a:p>
      </dgm:t>
    </dgm:pt>
    <dgm:pt modelId="{35B7F0E1-AC99-4004-9CEC-FED28ECC1545}" type="pres">
      <dgm:prSet presAssocID="{D10D11AC-B5C4-49A6-9F20-630ED757C569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F0D9A8A7-23F9-4957-A396-E4EB3B123D35}" type="pres">
      <dgm:prSet presAssocID="{A9E2CEF1-D3D3-4CCB-B2B6-DDA62996C838}" presName="root2" presStyleCnt="0"/>
      <dgm:spPr/>
    </dgm:pt>
    <dgm:pt modelId="{257ABA5D-538F-4FD5-B858-5EDEF34612F8}" type="pres">
      <dgm:prSet presAssocID="{A9E2CEF1-D3D3-4CCB-B2B6-DDA62996C838}" presName="LevelTwoTextNode" presStyleLbl="node2" presStyleIdx="9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E97FA3-81FE-4045-A95B-78F8297037CE}" type="pres">
      <dgm:prSet presAssocID="{A9E2CEF1-D3D3-4CCB-B2B6-DDA62996C838}" presName="level3hierChild" presStyleCnt="0"/>
      <dgm:spPr/>
    </dgm:pt>
    <dgm:pt modelId="{079532B4-8DD5-42D9-A8AD-44A0BD903EB1}" type="pres">
      <dgm:prSet presAssocID="{D0F5AF66-E85B-4482-A352-AC4208BB2474}" presName="conn2-1" presStyleLbl="parChTrans1D2" presStyleIdx="10" presStyleCnt="11"/>
      <dgm:spPr/>
      <dgm:t>
        <a:bodyPr/>
        <a:lstStyle/>
        <a:p>
          <a:endParaRPr lang="ru-RU"/>
        </a:p>
      </dgm:t>
    </dgm:pt>
    <dgm:pt modelId="{B260D54C-CB9F-481F-A794-A0227CEFCA24}" type="pres">
      <dgm:prSet presAssocID="{D0F5AF66-E85B-4482-A352-AC4208BB2474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1BD69F11-97F6-4C48-85DF-6C3C474EC862}" type="pres">
      <dgm:prSet presAssocID="{C9B9E53A-5F9B-4FBF-9035-769CD6349B44}" presName="root2" presStyleCnt="0"/>
      <dgm:spPr/>
    </dgm:pt>
    <dgm:pt modelId="{CCC1F38E-4FFD-4FCA-BBD9-20EE2F4E2F2B}" type="pres">
      <dgm:prSet presAssocID="{C9B9E53A-5F9B-4FBF-9035-769CD6349B44}" presName="LevelTwoTextNode" presStyleLbl="node2" presStyleIdx="10" presStyleCnt="11" custScaleX="221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B25703-61B3-43BB-8CBA-3B9927EBE63D}" type="pres">
      <dgm:prSet presAssocID="{C9B9E53A-5F9B-4FBF-9035-769CD6349B44}" presName="level3hierChild" presStyleCnt="0"/>
      <dgm:spPr/>
    </dgm:pt>
  </dgm:ptLst>
  <dgm:cxnLst>
    <dgm:cxn modelId="{792D8AB4-83DD-404E-9534-800FB17514D0}" type="presOf" srcId="{5032CAE8-8D20-49F1-96E2-CF861481B9E7}" destId="{9277A570-3D15-42B0-9BEE-64B3CBC76E00}" srcOrd="0" destOrd="0" presId="urn:microsoft.com/office/officeart/2008/layout/HorizontalMultiLevelHierarchy"/>
    <dgm:cxn modelId="{D8FF939E-3231-414C-B088-97E3AD954478}" type="presOf" srcId="{E9A0F24F-80E1-451A-A4D0-7C060903C898}" destId="{9F010E3F-B031-4F7E-9EB2-314A4F3D015E}" srcOrd="0" destOrd="0" presId="urn:microsoft.com/office/officeart/2008/layout/HorizontalMultiLevelHierarchy"/>
    <dgm:cxn modelId="{954E46AF-0CEE-47DC-A6A5-B889A9AF098B}" type="presOf" srcId="{EB3DE3FB-6264-4DA6-A367-897F98F5B14E}" destId="{9F4DEC47-3900-450A-BAA3-25C8DF7FF20B}" srcOrd="0" destOrd="0" presId="urn:microsoft.com/office/officeart/2008/layout/HorizontalMultiLevelHierarchy"/>
    <dgm:cxn modelId="{873444CE-82B5-4F30-9D7F-B3FE66EAA8E8}" type="presOf" srcId="{AF8E9D98-B484-48FF-AF2F-AF336EFC2E61}" destId="{5541BF79-A587-4D6F-AB7A-3EEA0806F3A5}" srcOrd="0" destOrd="0" presId="urn:microsoft.com/office/officeart/2008/layout/HorizontalMultiLevelHierarchy"/>
    <dgm:cxn modelId="{2F1445E2-756C-43BE-A2EC-8D79B6761D54}" type="presOf" srcId="{4E886888-E92F-4AB2-B24D-FCC0A5E7545C}" destId="{20FE954B-44A7-4344-B2CB-42B1836252C9}" srcOrd="0" destOrd="0" presId="urn:microsoft.com/office/officeart/2008/layout/HorizontalMultiLevelHierarchy"/>
    <dgm:cxn modelId="{D49420A3-24EF-4339-AB8B-403E80DA6B8F}" type="presOf" srcId="{5B9AEF03-B8B6-4047-91B7-D2A722C27CF2}" destId="{AA27FDA2-5908-4954-92E1-0F9EC02CC8ED}" srcOrd="0" destOrd="0" presId="urn:microsoft.com/office/officeart/2008/layout/HorizontalMultiLevelHierarchy"/>
    <dgm:cxn modelId="{C414F7E7-81A9-49C1-BAAE-04DD18F00956}" type="presOf" srcId="{B872B80C-3A33-4BD2-9A8C-BEEA0E8D6357}" destId="{878A02BE-550B-4881-9363-39D534A8D697}" srcOrd="0" destOrd="0" presId="urn:microsoft.com/office/officeart/2008/layout/HorizontalMultiLevelHierarchy"/>
    <dgm:cxn modelId="{811F6353-FB1A-4A8B-A728-36455B41B6CA}" type="presOf" srcId="{D0F5AF66-E85B-4482-A352-AC4208BB2474}" destId="{079532B4-8DD5-42D9-A8AD-44A0BD903EB1}" srcOrd="0" destOrd="0" presId="urn:microsoft.com/office/officeart/2008/layout/HorizontalMultiLevelHierarchy"/>
    <dgm:cxn modelId="{FEB36A88-B8C0-4E65-8A4C-7F67F8F3AE4F}" srcId="{EB3DE3FB-6264-4DA6-A367-897F98F5B14E}" destId="{409B16EC-7B13-48B8-900B-C4CE954FDA9C}" srcOrd="1" destOrd="0" parTransId="{E9A0F24F-80E1-451A-A4D0-7C060903C898}" sibTransId="{B2A68D73-C5E0-4462-BB04-AA84D6AADFF8}"/>
    <dgm:cxn modelId="{274B6EE5-3229-4735-BEC6-2124467E9ABF}" type="presOf" srcId="{D10D11AC-B5C4-49A6-9F20-630ED757C569}" destId="{D8B3B806-1C87-4FEB-B945-098F5647208D}" srcOrd="0" destOrd="0" presId="urn:microsoft.com/office/officeart/2008/layout/HorizontalMultiLevelHierarchy"/>
    <dgm:cxn modelId="{3148C9D8-277F-4139-B7FB-4FFA27C9B328}" srcId="{B872B80C-3A33-4BD2-9A8C-BEEA0E8D6357}" destId="{53A44F26-CF9D-4F8B-A86C-62E491C6ED89}" srcOrd="1" destOrd="0" parTransId="{5B9AEF03-B8B6-4047-91B7-D2A722C27CF2}" sibTransId="{70A81F1F-1545-4431-9530-7C0C1AF761C8}"/>
    <dgm:cxn modelId="{3DBCB21E-DFF6-46C7-9F21-C9CE84B2760D}" type="presOf" srcId="{D0F5AF66-E85B-4482-A352-AC4208BB2474}" destId="{B260D54C-CB9F-481F-A794-A0227CEFCA24}" srcOrd="1" destOrd="0" presId="urn:microsoft.com/office/officeart/2008/layout/HorizontalMultiLevelHierarchy"/>
    <dgm:cxn modelId="{CF54DB9A-82D4-4105-8B9F-7BD41D4A7427}" type="presOf" srcId="{996FFEEC-0568-4532-AC1A-F9228DFCD409}" destId="{9767C213-61CB-4A59-84EA-87CD589591CD}" srcOrd="1" destOrd="0" presId="urn:microsoft.com/office/officeart/2008/layout/HorizontalMultiLevelHierarchy"/>
    <dgm:cxn modelId="{369D6294-A157-4C6F-9A82-E8A9DBA416D5}" srcId="{EB3DE3FB-6264-4DA6-A367-897F98F5B14E}" destId="{718988AB-A4A8-40DC-B190-FDD5096D9080}" srcOrd="0" destOrd="0" parTransId="{56141C91-C15F-4B03-A552-0E304A58D1AE}" sibTransId="{84B01088-ACA5-47A8-AA79-A9F65B3D10F1}"/>
    <dgm:cxn modelId="{E607874D-227E-44E2-9BEA-C73D10B6B3FE}" srcId="{B872B80C-3A33-4BD2-9A8C-BEEA0E8D6357}" destId="{23E8509A-7719-493B-93D3-1ADE6F07C942}" srcOrd="4" destOrd="0" parTransId="{5032CAE8-8D20-49F1-96E2-CF861481B9E7}" sibTransId="{D8D5AEDA-89C7-4E20-BEE6-1DBC8927B83A}"/>
    <dgm:cxn modelId="{052605D6-4964-4C73-87B7-F1F5665319AE}" type="presOf" srcId="{C9B9E53A-5F9B-4FBF-9035-769CD6349B44}" destId="{CCC1F38E-4FFD-4FCA-BBD9-20EE2F4E2F2B}" srcOrd="0" destOrd="0" presId="urn:microsoft.com/office/officeart/2008/layout/HorizontalMultiLevelHierarchy"/>
    <dgm:cxn modelId="{48FB5A3F-A1B1-4312-8A6F-7D86BEF3E669}" type="presOf" srcId="{4E886888-E92F-4AB2-B24D-FCC0A5E7545C}" destId="{1E9E2C46-3581-4D77-9A7C-9B0FD0C23A0E}" srcOrd="1" destOrd="0" presId="urn:microsoft.com/office/officeart/2008/layout/HorizontalMultiLevelHierarchy"/>
    <dgm:cxn modelId="{E6C3C9BF-CE15-4F88-8091-1403497AC573}" type="presOf" srcId="{097D425E-B456-4A5B-B20C-2637883F502B}" destId="{9352BB57-60B0-4B5A-AC60-B329CE95D72B}" srcOrd="0" destOrd="0" presId="urn:microsoft.com/office/officeart/2008/layout/HorizontalMultiLevelHierarchy"/>
    <dgm:cxn modelId="{3843E5E1-742F-4124-B3A0-39DC92165C5C}" type="presOf" srcId="{996FFEEC-0568-4532-AC1A-F9228DFCD409}" destId="{B672C612-D35A-4323-88E4-1D27E8251C9C}" srcOrd="0" destOrd="0" presId="urn:microsoft.com/office/officeart/2008/layout/HorizontalMultiLevelHierarchy"/>
    <dgm:cxn modelId="{05128B66-61B2-4D36-A5AC-54C6B15F9F5A}" type="presOf" srcId="{56141C91-C15F-4B03-A552-0E304A58D1AE}" destId="{447E2D2C-BA36-4D51-8CE9-09AEE50353EE}" srcOrd="1" destOrd="0" presId="urn:microsoft.com/office/officeart/2008/layout/HorizontalMultiLevelHierarchy"/>
    <dgm:cxn modelId="{30983A44-46E3-42EB-A31F-51E19B5A831A}" srcId="{B872B80C-3A33-4BD2-9A8C-BEEA0E8D6357}" destId="{B7B69812-E860-43C6-B2C4-4B0C06613EA6}" srcOrd="0" destOrd="0" parTransId="{4118CFCA-AA2A-46A1-AF8C-76E48CA059FC}" sibTransId="{5A5E2438-3804-4198-AA30-2E4B1DD0B96F}"/>
    <dgm:cxn modelId="{FCA20128-D008-4CBF-9C55-34EDC3B027CB}" type="presOf" srcId="{B7B69812-E860-43C6-B2C4-4B0C06613EA6}" destId="{7F65165F-32C7-460A-908F-A125BB4207F4}" srcOrd="0" destOrd="0" presId="urn:microsoft.com/office/officeart/2008/layout/HorizontalMultiLevelHierarchy"/>
    <dgm:cxn modelId="{ADF6D435-4677-42C7-BFCA-02D972B88AB7}" type="presOf" srcId="{23E8509A-7719-493B-93D3-1ADE6F07C942}" destId="{992AD399-AF84-4EF8-8A6E-2E3F6ED64116}" srcOrd="0" destOrd="0" presId="urn:microsoft.com/office/officeart/2008/layout/HorizontalMultiLevelHierarchy"/>
    <dgm:cxn modelId="{034D58BE-6864-491E-9A24-044ED81A320D}" type="presOf" srcId="{273FB6D3-CBD3-42A9-8BB3-27F8846866A0}" destId="{18A1FB26-7D76-4283-A093-E513B4FF98F1}" srcOrd="0" destOrd="0" presId="urn:microsoft.com/office/officeart/2008/layout/HorizontalMultiLevelHierarchy"/>
    <dgm:cxn modelId="{8431D10F-1B2D-490E-BE12-73D44C787F75}" type="presOf" srcId="{A71CCADB-6D68-46AE-ADFD-1131405DD152}" destId="{777B75C2-E3C5-4CA2-A9BA-F75CD065C58C}" srcOrd="1" destOrd="0" presId="urn:microsoft.com/office/officeart/2008/layout/HorizontalMultiLevelHierarchy"/>
    <dgm:cxn modelId="{74D45F46-70BE-403F-867D-A82FDB002042}" type="presOf" srcId="{4118CFCA-AA2A-46A1-AF8C-76E48CA059FC}" destId="{992B7F14-18DC-4CC6-9046-5245ECA1BA72}" srcOrd="0" destOrd="0" presId="urn:microsoft.com/office/officeart/2008/layout/HorizontalMultiLevelHierarchy"/>
    <dgm:cxn modelId="{842B0CB3-3688-465A-8F80-988C8D770785}" type="presOf" srcId="{5032CAE8-8D20-49F1-96E2-CF861481B9E7}" destId="{3027C12A-EC7E-4B2F-85A7-FBF562C9F0BA}" srcOrd="1" destOrd="0" presId="urn:microsoft.com/office/officeart/2008/layout/HorizontalMultiLevelHierarchy"/>
    <dgm:cxn modelId="{BB37FC63-665B-4304-B944-4C5DCE18BEE7}" type="presOf" srcId="{409B16EC-7B13-48B8-900B-C4CE954FDA9C}" destId="{C510E063-B390-446F-8CEF-4BD0DE7B955F}" srcOrd="0" destOrd="0" presId="urn:microsoft.com/office/officeart/2008/layout/HorizontalMultiLevelHierarchy"/>
    <dgm:cxn modelId="{5ABDBDF3-4CD4-4F08-B72E-AC3BFFCBE939}" type="presOf" srcId="{4118CFCA-AA2A-46A1-AF8C-76E48CA059FC}" destId="{4734D067-35A5-4399-938B-61C91101376B}" srcOrd="1" destOrd="0" presId="urn:microsoft.com/office/officeart/2008/layout/HorizontalMultiLevelHierarchy"/>
    <dgm:cxn modelId="{56D422FD-41C4-4321-AFBC-6C31866A252C}" type="presOf" srcId="{A71CCADB-6D68-46AE-ADFD-1131405DD152}" destId="{16E5B1C0-985D-407B-84ED-23B2A434153D}" srcOrd="0" destOrd="0" presId="urn:microsoft.com/office/officeart/2008/layout/HorizontalMultiLevelHierarchy"/>
    <dgm:cxn modelId="{89D33682-E6AB-475D-A2BB-7DE0EA127AB1}" srcId="{EB3DE3FB-6264-4DA6-A367-897F98F5B14E}" destId="{A9E2CEF1-D3D3-4CCB-B2B6-DDA62996C838}" srcOrd="3" destOrd="0" parTransId="{D10D11AC-B5C4-49A6-9F20-630ED757C569}" sibTransId="{C2014D37-731C-4934-A4B2-1443B77EF3DC}"/>
    <dgm:cxn modelId="{76A6A30E-BDCB-4B3A-894D-29590488C10C}" srcId="{EB3DE3FB-6264-4DA6-A367-897F98F5B14E}" destId="{4651E085-7AF9-4A9E-A1CB-8EE55C005FC8}" srcOrd="2" destOrd="0" parTransId="{A71CCADB-6D68-46AE-ADFD-1131405DD152}" sibTransId="{4B279C97-5F10-480D-BD75-A08AFA3E995B}"/>
    <dgm:cxn modelId="{E5DBF3D6-4D5C-493A-82A3-6F2D07F66D0A}" srcId="{EB3DE3FB-6264-4DA6-A367-897F98F5B14E}" destId="{C9B9E53A-5F9B-4FBF-9035-769CD6349B44}" srcOrd="4" destOrd="0" parTransId="{D0F5AF66-E85B-4482-A352-AC4208BB2474}" sibTransId="{8942D860-3F0C-40E9-8254-C7A36FD21D89}"/>
    <dgm:cxn modelId="{606B1E95-D1AD-492E-A681-0C3C3DD5390D}" type="presOf" srcId="{097D425E-B456-4A5B-B20C-2637883F502B}" destId="{BC1E8986-4148-42CB-8231-1CBDB453EA2A}" srcOrd="1" destOrd="0" presId="urn:microsoft.com/office/officeart/2008/layout/HorizontalMultiLevelHierarchy"/>
    <dgm:cxn modelId="{4404266E-FA15-4437-8460-DEC41A71A8C2}" type="presOf" srcId="{53A44F26-CF9D-4F8B-A86C-62E491C6ED89}" destId="{44CD9196-466F-40D8-9CE1-18FA93119BF0}" srcOrd="0" destOrd="0" presId="urn:microsoft.com/office/officeart/2008/layout/HorizontalMultiLevelHierarchy"/>
    <dgm:cxn modelId="{1EF61066-704D-4558-BBC0-5FFF0533CD96}" srcId="{B872B80C-3A33-4BD2-9A8C-BEEA0E8D6357}" destId="{273FB6D3-CBD3-42A9-8BB3-27F8846866A0}" srcOrd="5" destOrd="0" parTransId="{996FFEEC-0568-4532-AC1A-F9228DFCD409}" sibTransId="{7E1C3109-4B39-40E2-87BD-47E615C6E6B1}"/>
    <dgm:cxn modelId="{4D44036B-301F-4F78-81A6-785C6656A63A}" srcId="{4C7F581B-E3B4-45D4-9ABC-146BE2756229}" destId="{EB3DE3FB-6264-4DA6-A367-897F98F5B14E}" srcOrd="1" destOrd="0" parTransId="{78C39EDE-4795-4096-9EF2-395CEFA40183}" sibTransId="{80885266-A6FA-42DE-BD8F-EA7A244032E2}"/>
    <dgm:cxn modelId="{5CE3DA27-CBD7-45AA-B47A-98107F4C74F9}" type="presOf" srcId="{4C7F581B-E3B4-45D4-9ABC-146BE2756229}" destId="{CF890105-BDC9-4CE7-A4EE-15EF42D8916B}" srcOrd="0" destOrd="0" presId="urn:microsoft.com/office/officeart/2008/layout/HorizontalMultiLevelHierarchy"/>
    <dgm:cxn modelId="{1DBA503A-B61E-4750-A665-A8ED14C13292}" srcId="{B872B80C-3A33-4BD2-9A8C-BEEA0E8D6357}" destId="{229D8455-D956-4CFF-97EC-165EE13D0FE3}" srcOrd="2" destOrd="0" parTransId="{4E886888-E92F-4AB2-B24D-FCC0A5E7545C}" sibTransId="{9F554630-ACDE-44F1-BA0A-5CC92C07FEB4}"/>
    <dgm:cxn modelId="{BF6416EB-31F9-415C-815B-21D197146295}" type="presOf" srcId="{229D8455-D956-4CFF-97EC-165EE13D0FE3}" destId="{0DD37395-5FD6-413E-A640-378C8EB3FE50}" srcOrd="0" destOrd="0" presId="urn:microsoft.com/office/officeart/2008/layout/HorizontalMultiLevelHierarchy"/>
    <dgm:cxn modelId="{DDAC3C46-3A2C-475C-BEBF-B30899E55072}" type="presOf" srcId="{4651E085-7AF9-4A9E-A1CB-8EE55C005FC8}" destId="{48089E6D-933E-4949-9F8D-C0255EC22477}" srcOrd="0" destOrd="0" presId="urn:microsoft.com/office/officeart/2008/layout/HorizontalMultiLevelHierarchy"/>
    <dgm:cxn modelId="{101A3CE4-8EB7-43DC-AAD0-F0A905502CAB}" srcId="{B872B80C-3A33-4BD2-9A8C-BEEA0E8D6357}" destId="{AF8E9D98-B484-48FF-AF2F-AF336EFC2E61}" srcOrd="3" destOrd="0" parTransId="{097D425E-B456-4A5B-B20C-2637883F502B}" sibTransId="{BD78A5CE-A0FC-401F-9A9A-71652A41FB0A}"/>
    <dgm:cxn modelId="{7DF68A76-939D-49DB-B12B-1406FA825FC8}" type="presOf" srcId="{5B9AEF03-B8B6-4047-91B7-D2A722C27CF2}" destId="{DCACA1AE-5907-4781-9DC6-1D6B9BC4EEDB}" srcOrd="1" destOrd="0" presId="urn:microsoft.com/office/officeart/2008/layout/HorizontalMultiLevelHierarchy"/>
    <dgm:cxn modelId="{7B20160C-2395-471C-948B-19933B744BEE}" type="presOf" srcId="{56141C91-C15F-4B03-A552-0E304A58D1AE}" destId="{366BE041-AEBD-4AB2-B2C7-1CB1FB1C4DF0}" srcOrd="0" destOrd="0" presId="urn:microsoft.com/office/officeart/2008/layout/HorizontalMultiLevelHierarchy"/>
    <dgm:cxn modelId="{5455F1CE-98FF-401F-B731-48CF28BA9829}" srcId="{4C7F581B-E3B4-45D4-9ABC-146BE2756229}" destId="{B872B80C-3A33-4BD2-9A8C-BEEA0E8D6357}" srcOrd="0" destOrd="0" parTransId="{E1E532FA-9DC8-4E2C-AFAE-69400A1E0785}" sibTransId="{0E4C3DE7-097C-4634-98DC-231E1C1D0F61}"/>
    <dgm:cxn modelId="{FF207A01-6698-45DE-9AA8-5689701BB523}" type="presOf" srcId="{E9A0F24F-80E1-451A-A4D0-7C060903C898}" destId="{5D6EB339-7226-4B24-99C9-78A1CBE6DB8C}" srcOrd="1" destOrd="0" presId="urn:microsoft.com/office/officeart/2008/layout/HorizontalMultiLevelHierarchy"/>
    <dgm:cxn modelId="{EBFE134E-FD42-4B18-BC19-35ED67813F02}" type="presOf" srcId="{D10D11AC-B5C4-49A6-9F20-630ED757C569}" destId="{35B7F0E1-AC99-4004-9CEC-FED28ECC1545}" srcOrd="1" destOrd="0" presId="urn:microsoft.com/office/officeart/2008/layout/HorizontalMultiLevelHierarchy"/>
    <dgm:cxn modelId="{733E7BFC-6EB2-4CA8-89CA-92FC5E3BFDB3}" type="presOf" srcId="{A9E2CEF1-D3D3-4CCB-B2B6-DDA62996C838}" destId="{257ABA5D-538F-4FD5-B858-5EDEF34612F8}" srcOrd="0" destOrd="0" presId="urn:microsoft.com/office/officeart/2008/layout/HorizontalMultiLevelHierarchy"/>
    <dgm:cxn modelId="{14205430-4F39-4C6D-A72D-003D25A9F095}" type="presOf" srcId="{718988AB-A4A8-40DC-B190-FDD5096D9080}" destId="{2A3B60EF-A8FC-458D-8ADD-6B61F362ACA1}" srcOrd="0" destOrd="0" presId="urn:microsoft.com/office/officeart/2008/layout/HorizontalMultiLevelHierarchy"/>
    <dgm:cxn modelId="{C12F8615-381B-4910-A3B6-5CD816486B26}" type="presParOf" srcId="{CF890105-BDC9-4CE7-A4EE-15EF42D8916B}" destId="{297DE148-62E1-4AF1-A24B-6DBFD76E6F63}" srcOrd="0" destOrd="0" presId="urn:microsoft.com/office/officeart/2008/layout/HorizontalMultiLevelHierarchy"/>
    <dgm:cxn modelId="{6E01D298-5549-4D88-914C-A95161D21CF2}" type="presParOf" srcId="{297DE148-62E1-4AF1-A24B-6DBFD76E6F63}" destId="{878A02BE-550B-4881-9363-39D534A8D697}" srcOrd="0" destOrd="0" presId="urn:microsoft.com/office/officeart/2008/layout/HorizontalMultiLevelHierarchy"/>
    <dgm:cxn modelId="{68C59FD1-0DC1-4FAB-918F-94CF8F7CE03E}" type="presParOf" srcId="{297DE148-62E1-4AF1-A24B-6DBFD76E6F63}" destId="{0348FA07-0BA4-4A3C-8C7E-C46B12D18A6F}" srcOrd="1" destOrd="0" presId="urn:microsoft.com/office/officeart/2008/layout/HorizontalMultiLevelHierarchy"/>
    <dgm:cxn modelId="{FDC76B3E-A71E-447E-92B0-5B4CA8288BB5}" type="presParOf" srcId="{0348FA07-0BA4-4A3C-8C7E-C46B12D18A6F}" destId="{992B7F14-18DC-4CC6-9046-5245ECA1BA72}" srcOrd="0" destOrd="0" presId="urn:microsoft.com/office/officeart/2008/layout/HorizontalMultiLevelHierarchy"/>
    <dgm:cxn modelId="{1AEF1108-B7BA-43B0-9D3B-DE7A71EDDF9B}" type="presParOf" srcId="{992B7F14-18DC-4CC6-9046-5245ECA1BA72}" destId="{4734D067-35A5-4399-938B-61C91101376B}" srcOrd="0" destOrd="0" presId="urn:microsoft.com/office/officeart/2008/layout/HorizontalMultiLevelHierarchy"/>
    <dgm:cxn modelId="{A6C5EADA-4932-49C7-B01E-3B1BF93A2BEC}" type="presParOf" srcId="{0348FA07-0BA4-4A3C-8C7E-C46B12D18A6F}" destId="{F27EC0C7-5A51-44B8-93EE-DCAF6A93A168}" srcOrd="1" destOrd="0" presId="urn:microsoft.com/office/officeart/2008/layout/HorizontalMultiLevelHierarchy"/>
    <dgm:cxn modelId="{BF339065-7311-4FEF-A50A-1B3AB0EB9281}" type="presParOf" srcId="{F27EC0C7-5A51-44B8-93EE-DCAF6A93A168}" destId="{7F65165F-32C7-460A-908F-A125BB4207F4}" srcOrd="0" destOrd="0" presId="urn:microsoft.com/office/officeart/2008/layout/HorizontalMultiLevelHierarchy"/>
    <dgm:cxn modelId="{C86D1069-ADE4-463B-A7BE-F20E8D65805E}" type="presParOf" srcId="{F27EC0C7-5A51-44B8-93EE-DCAF6A93A168}" destId="{B9B4D70E-0935-4048-9A0D-E73952383EA9}" srcOrd="1" destOrd="0" presId="urn:microsoft.com/office/officeart/2008/layout/HorizontalMultiLevelHierarchy"/>
    <dgm:cxn modelId="{12A360AF-9507-461C-88A0-B22BF19FFCE8}" type="presParOf" srcId="{0348FA07-0BA4-4A3C-8C7E-C46B12D18A6F}" destId="{AA27FDA2-5908-4954-92E1-0F9EC02CC8ED}" srcOrd="2" destOrd="0" presId="urn:microsoft.com/office/officeart/2008/layout/HorizontalMultiLevelHierarchy"/>
    <dgm:cxn modelId="{353A627B-BF58-4E8F-950E-69BEB2AEB75A}" type="presParOf" srcId="{AA27FDA2-5908-4954-92E1-0F9EC02CC8ED}" destId="{DCACA1AE-5907-4781-9DC6-1D6B9BC4EEDB}" srcOrd="0" destOrd="0" presId="urn:microsoft.com/office/officeart/2008/layout/HorizontalMultiLevelHierarchy"/>
    <dgm:cxn modelId="{41D2035A-2BF0-498E-9ED2-E3AECD9CB0E3}" type="presParOf" srcId="{0348FA07-0BA4-4A3C-8C7E-C46B12D18A6F}" destId="{BFA1227B-B781-42CE-AB5D-CBAD0F5479C3}" srcOrd="3" destOrd="0" presId="urn:microsoft.com/office/officeart/2008/layout/HorizontalMultiLevelHierarchy"/>
    <dgm:cxn modelId="{F7FEB4E9-7BDE-476B-BFA5-ACA73509353A}" type="presParOf" srcId="{BFA1227B-B781-42CE-AB5D-CBAD0F5479C3}" destId="{44CD9196-466F-40D8-9CE1-18FA93119BF0}" srcOrd="0" destOrd="0" presId="urn:microsoft.com/office/officeart/2008/layout/HorizontalMultiLevelHierarchy"/>
    <dgm:cxn modelId="{AB555112-299A-4A6E-9D63-957D5F4A698D}" type="presParOf" srcId="{BFA1227B-B781-42CE-AB5D-CBAD0F5479C3}" destId="{2D3DA48E-ACC7-4E48-8D40-A0E9BFF8FED1}" srcOrd="1" destOrd="0" presId="urn:microsoft.com/office/officeart/2008/layout/HorizontalMultiLevelHierarchy"/>
    <dgm:cxn modelId="{BBA060B4-5828-4035-A725-A30BF89E1BD0}" type="presParOf" srcId="{0348FA07-0BA4-4A3C-8C7E-C46B12D18A6F}" destId="{20FE954B-44A7-4344-B2CB-42B1836252C9}" srcOrd="4" destOrd="0" presId="urn:microsoft.com/office/officeart/2008/layout/HorizontalMultiLevelHierarchy"/>
    <dgm:cxn modelId="{A7784A3C-1D12-45A2-AE1E-ED4D8DC39591}" type="presParOf" srcId="{20FE954B-44A7-4344-B2CB-42B1836252C9}" destId="{1E9E2C46-3581-4D77-9A7C-9B0FD0C23A0E}" srcOrd="0" destOrd="0" presId="urn:microsoft.com/office/officeart/2008/layout/HorizontalMultiLevelHierarchy"/>
    <dgm:cxn modelId="{BA18ADF0-B131-4AFD-832C-84F1F951D1B5}" type="presParOf" srcId="{0348FA07-0BA4-4A3C-8C7E-C46B12D18A6F}" destId="{410D61E4-B968-417F-8C2E-D49AD010D6C7}" srcOrd="5" destOrd="0" presId="urn:microsoft.com/office/officeart/2008/layout/HorizontalMultiLevelHierarchy"/>
    <dgm:cxn modelId="{C6A75019-EC60-42C6-90FA-8E17E023B00E}" type="presParOf" srcId="{410D61E4-B968-417F-8C2E-D49AD010D6C7}" destId="{0DD37395-5FD6-413E-A640-378C8EB3FE50}" srcOrd="0" destOrd="0" presId="urn:microsoft.com/office/officeart/2008/layout/HorizontalMultiLevelHierarchy"/>
    <dgm:cxn modelId="{47C47C19-843D-42FF-9199-5EBE260ADE8E}" type="presParOf" srcId="{410D61E4-B968-417F-8C2E-D49AD010D6C7}" destId="{E4A557BE-73E4-424A-974C-187E66105461}" srcOrd="1" destOrd="0" presId="urn:microsoft.com/office/officeart/2008/layout/HorizontalMultiLevelHierarchy"/>
    <dgm:cxn modelId="{10F6231D-23CF-4898-AFB4-B93F1B20E91B}" type="presParOf" srcId="{0348FA07-0BA4-4A3C-8C7E-C46B12D18A6F}" destId="{9352BB57-60B0-4B5A-AC60-B329CE95D72B}" srcOrd="6" destOrd="0" presId="urn:microsoft.com/office/officeart/2008/layout/HorizontalMultiLevelHierarchy"/>
    <dgm:cxn modelId="{75EEEE7E-FAC3-495A-82CB-FF99CBEAE00B}" type="presParOf" srcId="{9352BB57-60B0-4B5A-AC60-B329CE95D72B}" destId="{BC1E8986-4148-42CB-8231-1CBDB453EA2A}" srcOrd="0" destOrd="0" presId="urn:microsoft.com/office/officeart/2008/layout/HorizontalMultiLevelHierarchy"/>
    <dgm:cxn modelId="{A44B9E9B-8200-4D08-B94F-2AB24D149896}" type="presParOf" srcId="{0348FA07-0BA4-4A3C-8C7E-C46B12D18A6F}" destId="{C1AB2232-D8EC-45BC-8A25-F1C06B93B418}" srcOrd="7" destOrd="0" presId="urn:microsoft.com/office/officeart/2008/layout/HorizontalMultiLevelHierarchy"/>
    <dgm:cxn modelId="{94BCA003-3FCB-4A95-A2D1-10BBC3BE281A}" type="presParOf" srcId="{C1AB2232-D8EC-45BC-8A25-F1C06B93B418}" destId="{5541BF79-A587-4D6F-AB7A-3EEA0806F3A5}" srcOrd="0" destOrd="0" presId="urn:microsoft.com/office/officeart/2008/layout/HorizontalMultiLevelHierarchy"/>
    <dgm:cxn modelId="{B9321B55-DB17-4201-80C1-F552246DEF5C}" type="presParOf" srcId="{C1AB2232-D8EC-45BC-8A25-F1C06B93B418}" destId="{8CADD9C1-D2F9-4E20-88D8-DB5BC5CA9727}" srcOrd="1" destOrd="0" presId="urn:microsoft.com/office/officeart/2008/layout/HorizontalMultiLevelHierarchy"/>
    <dgm:cxn modelId="{81A640F7-19CA-4BB3-AF29-289759881CF6}" type="presParOf" srcId="{0348FA07-0BA4-4A3C-8C7E-C46B12D18A6F}" destId="{9277A570-3D15-42B0-9BEE-64B3CBC76E00}" srcOrd="8" destOrd="0" presId="urn:microsoft.com/office/officeart/2008/layout/HorizontalMultiLevelHierarchy"/>
    <dgm:cxn modelId="{D2DC353B-1BE0-495D-9C0B-4407927C3B7E}" type="presParOf" srcId="{9277A570-3D15-42B0-9BEE-64B3CBC76E00}" destId="{3027C12A-EC7E-4B2F-85A7-FBF562C9F0BA}" srcOrd="0" destOrd="0" presId="urn:microsoft.com/office/officeart/2008/layout/HorizontalMultiLevelHierarchy"/>
    <dgm:cxn modelId="{E7F83184-8CED-4B82-A429-F3B56A452074}" type="presParOf" srcId="{0348FA07-0BA4-4A3C-8C7E-C46B12D18A6F}" destId="{C3A2C097-4DBB-4954-A80C-9AF16F2ED6CA}" srcOrd="9" destOrd="0" presId="urn:microsoft.com/office/officeart/2008/layout/HorizontalMultiLevelHierarchy"/>
    <dgm:cxn modelId="{24375211-81C5-4F69-A552-8B8422B06B7E}" type="presParOf" srcId="{C3A2C097-4DBB-4954-A80C-9AF16F2ED6CA}" destId="{992AD399-AF84-4EF8-8A6E-2E3F6ED64116}" srcOrd="0" destOrd="0" presId="urn:microsoft.com/office/officeart/2008/layout/HorizontalMultiLevelHierarchy"/>
    <dgm:cxn modelId="{A3525B23-15E1-4B22-BC9A-D8A6CD5DC632}" type="presParOf" srcId="{C3A2C097-4DBB-4954-A80C-9AF16F2ED6CA}" destId="{660026DC-B127-4B48-B893-6FBCA6BC0A84}" srcOrd="1" destOrd="0" presId="urn:microsoft.com/office/officeart/2008/layout/HorizontalMultiLevelHierarchy"/>
    <dgm:cxn modelId="{F5A04C94-988A-47BE-B936-FD324B636B2F}" type="presParOf" srcId="{0348FA07-0BA4-4A3C-8C7E-C46B12D18A6F}" destId="{B672C612-D35A-4323-88E4-1D27E8251C9C}" srcOrd="10" destOrd="0" presId="urn:microsoft.com/office/officeart/2008/layout/HorizontalMultiLevelHierarchy"/>
    <dgm:cxn modelId="{A96106DF-8FAF-4D4B-99F7-CE35D78625F4}" type="presParOf" srcId="{B672C612-D35A-4323-88E4-1D27E8251C9C}" destId="{9767C213-61CB-4A59-84EA-87CD589591CD}" srcOrd="0" destOrd="0" presId="urn:microsoft.com/office/officeart/2008/layout/HorizontalMultiLevelHierarchy"/>
    <dgm:cxn modelId="{BD0A405B-4D37-454B-B4A1-E641B4B4D9B9}" type="presParOf" srcId="{0348FA07-0BA4-4A3C-8C7E-C46B12D18A6F}" destId="{39614CAC-9817-4416-8F4A-441D1DC8B31F}" srcOrd="11" destOrd="0" presId="urn:microsoft.com/office/officeart/2008/layout/HorizontalMultiLevelHierarchy"/>
    <dgm:cxn modelId="{8D7BE132-C0EC-4603-A9FD-645698A3104A}" type="presParOf" srcId="{39614CAC-9817-4416-8F4A-441D1DC8B31F}" destId="{18A1FB26-7D76-4283-A093-E513B4FF98F1}" srcOrd="0" destOrd="0" presId="urn:microsoft.com/office/officeart/2008/layout/HorizontalMultiLevelHierarchy"/>
    <dgm:cxn modelId="{124A42D2-2610-420E-B862-71D7E9B5E4CD}" type="presParOf" srcId="{39614CAC-9817-4416-8F4A-441D1DC8B31F}" destId="{1F7882A2-504C-42DB-BFAC-9CD0ACE73CB6}" srcOrd="1" destOrd="0" presId="urn:microsoft.com/office/officeart/2008/layout/HorizontalMultiLevelHierarchy"/>
    <dgm:cxn modelId="{82E8CFE2-447D-450C-9429-6FCF81058AB8}" type="presParOf" srcId="{CF890105-BDC9-4CE7-A4EE-15EF42D8916B}" destId="{95A60A33-B946-4C67-AE59-C3734E8875E9}" srcOrd="1" destOrd="0" presId="urn:microsoft.com/office/officeart/2008/layout/HorizontalMultiLevelHierarchy"/>
    <dgm:cxn modelId="{F425EAE6-A4D0-4416-9506-662A7D586BBE}" type="presParOf" srcId="{95A60A33-B946-4C67-AE59-C3734E8875E9}" destId="{9F4DEC47-3900-450A-BAA3-25C8DF7FF20B}" srcOrd="0" destOrd="0" presId="urn:microsoft.com/office/officeart/2008/layout/HorizontalMultiLevelHierarchy"/>
    <dgm:cxn modelId="{4B3677EF-A3E5-4562-A901-1CC8CBDDC785}" type="presParOf" srcId="{95A60A33-B946-4C67-AE59-C3734E8875E9}" destId="{33094A49-7AF9-4E47-85A6-1B8761AEC08C}" srcOrd="1" destOrd="0" presId="urn:microsoft.com/office/officeart/2008/layout/HorizontalMultiLevelHierarchy"/>
    <dgm:cxn modelId="{E3EE1E94-5FF0-4571-AA99-7E7D6063BD47}" type="presParOf" srcId="{33094A49-7AF9-4E47-85A6-1B8761AEC08C}" destId="{366BE041-AEBD-4AB2-B2C7-1CB1FB1C4DF0}" srcOrd="0" destOrd="0" presId="urn:microsoft.com/office/officeart/2008/layout/HorizontalMultiLevelHierarchy"/>
    <dgm:cxn modelId="{69E9A5EB-A410-4ACA-8D0A-EE156E7047B3}" type="presParOf" srcId="{366BE041-AEBD-4AB2-B2C7-1CB1FB1C4DF0}" destId="{447E2D2C-BA36-4D51-8CE9-09AEE50353EE}" srcOrd="0" destOrd="0" presId="urn:microsoft.com/office/officeart/2008/layout/HorizontalMultiLevelHierarchy"/>
    <dgm:cxn modelId="{177C3D05-E33E-41BA-8363-53B8BDA3C6F6}" type="presParOf" srcId="{33094A49-7AF9-4E47-85A6-1B8761AEC08C}" destId="{D7C87EE2-741D-4F43-8DE6-AF311C331AAF}" srcOrd="1" destOrd="0" presId="urn:microsoft.com/office/officeart/2008/layout/HorizontalMultiLevelHierarchy"/>
    <dgm:cxn modelId="{FA3F64F7-5582-48C6-92BE-0139481E6105}" type="presParOf" srcId="{D7C87EE2-741D-4F43-8DE6-AF311C331AAF}" destId="{2A3B60EF-A8FC-458D-8ADD-6B61F362ACA1}" srcOrd="0" destOrd="0" presId="urn:microsoft.com/office/officeart/2008/layout/HorizontalMultiLevelHierarchy"/>
    <dgm:cxn modelId="{5450AB80-B5C6-496D-BF48-E8D06029CC43}" type="presParOf" srcId="{D7C87EE2-741D-4F43-8DE6-AF311C331AAF}" destId="{CB53F9C9-532F-4B34-9376-633CDE0AFF69}" srcOrd="1" destOrd="0" presId="urn:microsoft.com/office/officeart/2008/layout/HorizontalMultiLevelHierarchy"/>
    <dgm:cxn modelId="{40CADD27-171A-4515-A681-2C3B002C6E82}" type="presParOf" srcId="{33094A49-7AF9-4E47-85A6-1B8761AEC08C}" destId="{9F010E3F-B031-4F7E-9EB2-314A4F3D015E}" srcOrd="2" destOrd="0" presId="urn:microsoft.com/office/officeart/2008/layout/HorizontalMultiLevelHierarchy"/>
    <dgm:cxn modelId="{51CC1D85-CDB5-4F03-B8B5-C14FB3845F23}" type="presParOf" srcId="{9F010E3F-B031-4F7E-9EB2-314A4F3D015E}" destId="{5D6EB339-7226-4B24-99C9-78A1CBE6DB8C}" srcOrd="0" destOrd="0" presId="urn:microsoft.com/office/officeart/2008/layout/HorizontalMultiLevelHierarchy"/>
    <dgm:cxn modelId="{1CB2EB66-EE50-43CE-8257-E23176953E7E}" type="presParOf" srcId="{33094A49-7AF9-4E47-85A6-1B8761AEC08C}" destId="{05F9A185-7052-44E8-AA1B-CBD8BCCD041E}" srcOrd="3" destOrd="0" presId="urn:microsoft.com/office/officeart/2008/layout/HorizontalMultiLevelHierarchy"/>
    <dgm:cxn modelId="{6C1326A1-65FE-4071-B1E5-FB8FD6285D21}" type="presParOf" srcId="{05F9A185-7052-44E8-AA1B-CBD8BCCD041E}" destId="{C510E063-B390-446F-8CEF-4BD0DE7B955F}" srcOrd="0" destOrd="0" presId="urn:microsoft.com/office/officeart/2008/layout/HorizontalMultiLevelHierarchy"/>
    <dgm:cxn modelId="{47132514-EE53-4F82-97A0-253C6A8D4009}" type="presParOf" srcId="{05F9A185-7052-44E8-AA1B-CBD8BCCD041E}" destId="{CDFE54F4-6932-4010-8E27-3138421C4C29}" srcOrd="1" destOrd="0" presId="urn:microsoft.com/office/officeart/2008/layout/HorizontalMultiLevelHierarchy"/>
    <dgm:cxn modelId="{C0AC9110-980A-4C85-802C-865B01F6E898}" type="presParOf" srcId="{33094A49-7AF9-4E47-85A6-1B8761AEC08C}" destId="{16E5B1C0-985D-407B-84ED-23B2A434153D}" srcOrd="4" destOrd="0" presId="urn:microsoft.com/office/officeart/2008/layout/HorizontalMultiLevelHierarchy"/>
    <dgm:cxn modelId="{5B8E8CC7-9A46-416F-A3E7-1AB5CF94746E}" type="presParOf" srcId="{16E5B1C0-985D-407B-84ED-23B2A434153D}" destId="{777B75C2-E3C5-4CA2-A9BA-F75CD065C58C}" srcOrd="0" destOrd="0" presId="urn:microsoft.com/office/officeart/2008/layout/HorizontalMultiLevelHierarchy"/>
    <dgm:cxn modelId="{8543FB27-C981-4C58-9615-CA3CC3AD1502}" type="presParOf" srcId="{33094A49-7AF9-4E47-85A6-1B8761AEC08C}" destId="{B69742B3-EE23-4FD9-8C06-A4AD0931F27F}" srcOrd="5" destOrd="0" presId="urn:microsoft.com/office/officeart/2008/layout/HorizontalMultiLevelHierarchy"/>
    <dgm:cxn modelId="{43E3F426-3463-498F-B93F-6BCB007E166D}" type="presParOf" srcId="{B69742B3-EE23-4FD9-8C06-A4AD0931F27F}" destId="{48089E6D-933E-4949-9F8D-C0255EC22477}" srcOrd="0" destOrd="0" presId="urn:microsoft.com/office/officeart/2008/layout/HorizontalMultiLevelHierarchy"/>
    <dgm:cxn modelId="{78523FCB-2166-4CED-B51B-C5F3AF688655}" type="presParOf" srcId="{B69742B3-EE23-4FD9-8C06-A4AD0931F27F}" destId="{54BCA592-322A-42B8-8056-9E4C8273F414}" srcOrd="1" destOrd="0" presId="urn:microsoft.com/office/officeart/2008/layout/HorizontalMultiLevelHierarchy"/>
    <dgm:cxn modelId="{6F0BF6FB-5F40-4175-80DD-A989C9C9A9B7}" type="presParOf" srcId="{33094A49-7AF9-4E47-85A6-1B8761AEC08C}" destId="{D8B3B806-1C87-4FEB-B945-098F5647208D}" srcOrd="6" destOrd="0" presId="urn:microsoft.com/office/officeart/2008/layout/HorizontalMultiLevelHierarchy"/>
    <dgm:cxn modelId="{B9ED373F-ED66-44A7-942A-137D7B98DA4D}" type="presParOf" srcId="{D8B3B806-1C87-4FEB-B945-098F5647208D}" destId="{35B7F0E1-AC99-4004-9CEC-FED28ECC1545}" srcOrd="0" destOrd="0" presId="urn:microsoft.com/office/officeart/2008/layout/HorizontalMultiLevelHierarchy"/>
    <dgm:cxn modelId="{5B205CDA-3CAB-4B53-B771-5F46A8A9C1C6}" type="presParOf" srcId="{33094A49-7AF9-4E47-85A6-1B8761AEC08C}" destId="{F0D9A8A7-23F9-4957-A396-E4EB3B123D35}" srcOrd="7" destOrd="0" presId="urn:microsoft.com/office/officeart/2008/layout/HorizontalMultiLevelHierarchy"/>
    <dgm:cxn modelId="{856802B2-62A9-4418-9370-60007B1593E5}" type="presParOf" srcId="{F0D9A8A7-23F9-4957-A396-E4EB3B123D35}" destId="{257ABA5D-538F-4FD5-B858-5EDEF34612F8}" srcOrd="0" destOrd="0" presId="urn:microsoft.com/office/officeart/2008/layout/HorizontalMultiLevelHierarchy"/>
    <dgm:cxn modelId="{E6348CEF-5A58-4AC9-B650-CB33FB03915A}" type="presParOf" srcId="{F0D9A8A7-23F9-4957-A396-E4EB3B123D35}" destId="{D3E97FA3-81FE-4045-A95B-78F8297037CE}" srcOrd="1" destOrd="0" presId="urn:microsoft.com/office/officeart/2008/layout/HorizontalMultiLevelHierarchy"/>
    <dgm:cxn modelId="{9DEAD992-64BB-4A81-8AAF-872BF530E5A4}" type="presParOf" srcId="{33094A49-7AF9-4E47-85A6-1B8761AEC08C}" destId="{079532B4-8DD5-42D9-A8AD-44A0BD903EB1}" srcOrd="8" destOrd="0" presId="urn:microsoft.com/office/officeart/2008/layout/HorizontalMultiLevelHierarchy"/>
    <dgm:cxn modelId="{4EF6D9E7-EAE5-40C7-9DA4-28FCDB0B08F2}" type="presParOf" srcId="{079532B4-8DD5-42D9-A8AD-44A0BD903EB1}" destId="{B260D54C-CB9F-481F-A794-A0227CEFCA24}" srcOrd="0" destOrd="0" presId="urn:microsoft.com/office/officeart/2008/layout/HorizontalMultiLevelHierarchy"/>
    <dgm:cxn modelId="{A0D1C49C-4901-46FB-8691-5FD8F1D99F77}" type="presParOf" srcId="{33094A49-7AF9-4E47-85A6-1B8761AEC08C}" destId="{1BD69F11-97F6-4C48-85DF-6C3C474EC862}" srcOrd="9" destOrd="0" presId="urn:microsoft.com/office/officeart/2008/layout/HorizontalMultiLevelHierarchy"/>
    <dgm:cxn modelId="{0EEB82FD-0934-43DE-A8D9-17A869C873AF}" type="presParOf" srcId="{1BD69F11-97F6-4C48-85DF-6C3C474EC862}" destId="{CCC1F38E-4FFD-4FCA-BBD9-20EE2F4E2F2B}" srcOrd="0" destOrd="0" presId="urn:microsoft.com/office/officeart/2008/layout/HorizontalMultiLevelHierarchy"/>
    <dgm:cxn modelId="{20781BAC-B05E-4927-9792-AF6C4DE1BC6A}" type="presParOf" srcId="{1BD69F11-97F6-4C48-85DF-6C3C474EC862}" destId="{A9B25703-61B3-43BB-8CBA-3B9927EBE6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7D8AF8-4F6B-4515-A33B-E4E835CF32A2}" type="doc">
      <dgm:prSet loTypeId="urn:microsoft.com/office/officeart/2008/layout/RadialCluster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EDA7587-6A7D-4F05-AC71-87439128E139}">
      <dgm:prSet phldrT="[Текст]"/>
      <dgm:spPr/>
      <dgm:t>
        <a:bodyPr/>
        <a:lstStyle/>
        <a:p>
          <a:r>
            <a:rPr lang="ru-RU" dirty="0" smtClean="0"/>
            <a:t>Темы занятий</a:t>
          </a:r>
          <a:endParaRPr lang="ru-RU" dirty="0"/>
        </a:p>
      </dgm:t>
    </dgm:pt>
    <dgm:pt modelId="{DFABE91C-7162-4321-B1FA-E01B5B0A4F2F}" type="parTrans" cxnId="{B5EF5462-3DB1-415A-BC47-F54569C7981E}">
      <dgm:prSet/>
      <dgm:spPr/>
      <dgm:t>
        <a:bodyPr/>
        <a:lstStyle/>
        <a:p>
          <a:endParaRPr lang="ru-RU"/>
        </a:p>
      </dgm:t>
    </dgm:pt>
    <dgm:pt modelId="{431F37B9-2029-45B2-B99A-8A3E8D84A902}" type="sibTrans" cxnId="{B5EF5462-3DB1-415A-BC47-F54569C7981E}">
      <dgm:prSet/>
      <dgm:spPr/>
      <dgm:t>
        <a:bodyPr/>
        <a:lstStyle/>
        <a:p>
          <a:endParaRPr lang="ru-RU"/>
        </a:p>
      </dgm:t>
    </dgm:pt>
    <dgm:pt modelId="{BDC9D26D-61D8-4AAA-9961-C669FC98688F}">
      <dgm:prSet phldrT="[Текст]"/>
      <dgm:spPr/>
      <dgm:t>
        <a:bodyPr/>
        <a:lstStyle/>
        <a:p>
          <a:r>
            <a:rPr lang="ru-RU" dirty="0" smtClean="0"/>
            <a:t>Модуль</a:t>
          </a:r>
          <a:endParaRPr lang="ru-RU" dirty="0"/>
        </a:p>
      </dgm:t>
    </dgm:pt>
    <dgm:pt modelId="{6965524E-07D4-4E94-9EC2-6D34F3700CF1}" type="parTrans" cxnId="{4D8D533D-F13D-41A1-8369-392472A68555}">
      <dgm:prSet/>
      <dgm:spPr/>
      <dgm:t>
        <a:bodyPr/>
        <a:lstStyle/>
        <a:p>
          <a:endParaRPr lang="ru-RU"/>
        </a:p>
      </dgm:t>
    </dgm:pt>
    <dgm:pt modelId="{D195CA47-430D-47CA-AF1E-55E807D94D11}" type="sibTrans" cxnId="{4D8D533D-F13D-41A1-8369-392472A68555}">
      <dgm:prSet/>
      <dgm:spPr/>
      <dgm:t>
        <a:bodyPr/>
        <a:lstStyle/>
        <a:p>
          <a:endParaRPr lang="ru-RU"/>
        </a:p>
      </dgm:t>
    </dgm:pt>
    <dgm:pt modelId="{9BF9D2A8-19D4-4134-811A-1DF2A213BAAF}">
      <dgm:prSet phldrT="[Текст]"/>
      <dgm:spPr/>
      <dgm:t>
        <a:bodyPr/>
        <a:lstStyle/>
        <a:p>
          <a:r>
            <a:rPr lang="ru-RU" dirty="0" smtClean="0"/>
            <a:t>Темы проектных работ</a:t>
          </a:r>
          <a:endParaRPr lang="ru-RU" dirty="0"/>
        </a:p>
      </dgm:t>
    </dgm:pt>
    <dgm:pt modelId="{47EB5D15-E2E1-4A34-AF39-EF0855DBF43E}" type="parTrans" cxnId="{213405B8-0146-4BF7-8AC9-07EC80EAAE16}">
      <dgm:prSet/>
      <dgm:spPr/>
      <dgm:t>
        <a:bodyPr/>
        <a:lstStyle/>
        <a:p>
          <a:endParaRPr lang="ru-RU"/>
        </a:p>
      </dgm:t>
    </dgm:pt>
    <dgm:pt modelId="{24370D47-19FA-4F11-ADA2-0AF05FDEB725}" type="sibTrans" cxnId="{213405B8-0146-4BF7-8AC9-07EC80EAAE16}">
      <dgm:prSet/>
      <dgm:spPr/>
      <dgm:t>
        <a:bodyPr/>
        <a:lstStyle/>
        <a:p>
          <a:endParaRPr lang="ru-RU"/>
        </a:p>
      </dgm:t>
    </dgm:pt>
    <dgm:pt modelId="{7B5757E5-669B-4111-B67E-2124EE70E78A}">
      <dgm:prSet phldrT="[Текст]"/>
      <dgm:spPr/>
      <dgm:t>
        <a:bodyPr/>
        <a:lstStyle/>
        <a:p>
          <a:r>
            <a:rPr lang="ru-RU" dirty="0" smtClean="0"/>
            <a:t>Темы исследовательских работ</a:t>
          </a:r>
          <a:endParaRPr lang="ru-RU" dirty="0"/>
        </a:p>
      </dgm:t>
    </dgm:pt>
    <dgm:pt modelId="{5DB17A60-B3BB-462C-AEE0-3B6448BB167D}" type="parTrans" cxnId="{B2B0B615-3710-4471-AC84-936F2882BE97}">
      <dgm:prSet/>
      <dgm:spPr/>
      <dgm:t>
        <a:bodyPr/>
        <a:lstStyle/>
        <a:p>
          <a:endParaRPr lang="ru-RU"/>
        </a:p>
      </dgm:t>
    </dgm:pt>
    <dgm:pt modelId="{5A1FD554-AB07-4B05-94A7-CADC299DF17A}" type="sibTrans" cxnId="{B2B0B615-3710-4471-AC84-936F2882BE97}">
      <dgm:prSet/>
      <dgm:spPr/>
      <dgm:t>
        <a:bodyPr/>
        <a:lstStyle/>
        <a:p>
          <a:endParaRPr lang="ru-RU"/>
        </a:p>
      </dgm:t>
    </dgm:pt>
    <dgm:pt modelId="{A5008B5C-E18B-46F9-BAC0-A9D5F22FD9B8}" type="pres">
      <dgm:prSet presAssocID="{C97D8AF8-4F6B-4515-A33B-E4E835CF32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48D04C-C343-478D-8FA2-DD3A833B5F0E}" type="pres">
      <dgm:prSet presAssocID="{FEDA7587-6A7D-4F05-AC71-87439128E139}" presName="singleCycle" presStyleCnt="0"/>
      <dgm:spPr/>
      <dgm:t>
        <a:bodyPr/>
        <a:lstStyle/>
        <a:p>
          <a:endParaRPr lang="ru-RU"/>
        </a:p>
      </dgm:t>
    </dgm:pt>
    <dgm:pt modelId="{FF21A697-C508-4E55-87C8-2D48776EF99D}" type="pres">
      <dgm:prSet presAssocID="{FEDA7587-6A7D-4F05-AC71-87439128E139}" presName="singleCenter" presStyleLbl="node1" presStyleIdx="0" presStyleCnt="4" custScaleX="163427" custScaleY="53931" custLinFactNeighborY="-1563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B4CD6E3-D218-4740-8AF2-F3BBD9C4E55F}" type="pres">
      <dgm:prSet presAssocID="{6965524E-07D4-4E94-9EC2-6D34F3700CF1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20F52D5-64AE-45D9-8709-7A308D3BE775}" type="pres">
      <dgm:prSet presAssocID="{BDC9D26D-61D8-4AAA-9961-C669FC98688F}" presName="text0" presStyleLbl="node1" presStyleIdx="1" presStyleCnt="4" custScaleX="199162" custRadScaleRad="100018" custRadScaleInc="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5A2A1-0B5C-4907-BA11-2C1133CF00D1}" type="pres">
      <dgm:prSet presAssocID="{47EB5D15-E2E1-4A34-AF39-EF0855DBF43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47495EC-7344-4E4F-98AC-A2D36058B8E4}" type="pres">
      <dgm:prSet presAssocID="{9BF9D2A8-19D4-4134-811A-1DF2A213BAAF}" presName="text0" presStyleLbl="node1" presStyleIdx="2" presStyleCnt="4" custScaleX="350530" custRadScaleRad="90748" custRadScaleInc="8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FD08B-36D5-4D93-AED3-6C52A2535212}" type="pres">
      <dgm:prSet presAssocID="{5DB17A60-B3BB-462C-AEE0-3B6448BB167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C253309C-FBEC-439D-9C47-2E2EAFDFF908}" type="pres">
      <dgm:prSet presAssocID="{7B5757E5-669B-4111-B67E-2124EE70E78A}" presName="text0" presStyleLbl="node1" presStyleIdx="3" presStyleCnt="4" custScaleX="335006" custScaleY="104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285216-5C06-4423-BA8C-EBC5941F0816}" type="presOf" srcId="{6965524E-07D4-4E94-9EC2-6D34F3700CF1}" destId="{EB4CD6E3-D218-4740-8AF2-F3BBD9C4E55F}" srcOrd="0" destOrd="0" presId="urn:microsoft.com/office/officeart/2008/layout/RadialCluster"/>
    <dgm:cxn modelId="{709CDFFB-AC2A-4035-8916-94DF66ECA5E6}" type="presOf" srcId="{BDC9D26D-61D8-4AAA-9961-C669FC98688F}" destId="{420F52D5-64AE-45D9-8709-7A308D3BE775}" srcOrd="0" destOrd="0" presId="urn:microsoft.com/office/officeart/2008/layout/RadialCluster"/>
    <dgm:cxn modelId="{410D7DAA-CD2D-4727-942D-06D70F40CC3F}" type="presOf" srcId="{FEDA7587-6A7D-4F05-AC71-87439128E139}" destId="{FF21A697-C508-4E55-87C8-2D48776EF99D}" srcOrd="0" destOrd="0" presId="urn:microsoft.com/office/officeart/2008/layout/RadialCluster"/>
    <dgm:cxn modelId="{B2B0B615-3710-4471-AC84-936F2882BE97}" srcId="{FEDA7587-6A7D-4F05-AC71-87439128E139}" destId="{7B5757E5-669B-4111-B67E-2124EE70E78A}" srcOrd="2" destOrd="0" parTransId="{5DB17A60-B3BB-462C-AEE0-3B6448BB167D}" sibTransId="{5A1FD554-AB07-4B05-94A7-CADC299DF17A}"/>
    <dgm:cxn modelId="{4D8D533D-F13D-41A1-8369-392472A68555}" srcId="{FEDA7587-6A7D-4F05-AC71-87439128E139}" destId="{BDC9D26D-61D8-4AAA-9961-C669FC98688F}" srcOrd="0" destOrd="0" parTransId="{6965524E-07D4-4E94-9EC2-6D34F3700CF1}" sibTransId="{D195CA47-430D-47CA-AF1E-55E807D94D11}"/>
    <dgm:cxn modelId="{F614986B-778F-45ED-B320-C8614D085040}" type="presOf" srcId="{C97D8AF8-4F6B-4515-A33B-E4E835CF32A2}" destId="{A5008B5C-E18B-46F9-BAC0-A9D5F22FD9B8}" srcOrd="0" destOrd="0" presId="urn:microsoft.com/office/officeart/2008/layout/RadialCluster"/>
    <dgm:cxn modelId="{05647DD9-6E86-482E-A843-F1F789B26D1B}" type="presOf" srcId="{7B5757E5-669B-4111-B67E-2124EE70E78A}" destId="{C253309C-FBEC-439D-9C47-2E2EAFDFF908}" srcOrd="0" destOrd="0" presId="urn:microsoft.com/office/officeart/2008/layout/RadialCluster"/>
    <dgm:cxn modelId="{0866CCB1-A37C-46B2-9424-3F9694034C4D}" type="presOf" srcId="{47EB5D15-E2E1-4A34-AF39-EF0855DBF43E}" destId="{2C05A2A1-0B5C-4907-BA11-2C1133CF00D1}" srcOrd="0" destOrd="0" presId="urn:microsoft.com/office/officeart/2008/layout/RadialCluster"/>
    <dgm:cxn modelId="{AAD58E87-C0CF-41F5-B913-9DA66E58CBC8}" type="presOf" srcId="{9BF9D2A8-19D4-4134-811A-1DF2A213BAAF}" destId="{347495EC-7344-4E4F-98AC-A2D36058B8E4}" srcOrd="0" destOrd="0" presId="urn:microsoft.com/office/officeart/2008/layout/RadialCluster"/>
    <dgm:cxn modelId="{213405B8-0146-4BF7-8AC9-07EC80EAAE16}" srcId="{FEDA7587-6A7D-4F05-AC71-87439128E139}" destId="{9BF9D2A8-19D4-4134-811A-1DF2A213BAAF}" srcOrd="1" destOrd="0" parTransId="{47EB5D15-E2E1-4A34-AF39-EF0855DBF43E}" sibTransId="{24370D47-19FA-4F11-ADA2-0AF05FDEB725}"/>
    <dgm:cxn modelId="{2AE026F0-74E8-467E-B709-835324A1553D}" type="presOf" srcId="{5DB17A60-B3BB-462C-AEE0-3B6448BB167D}" destId="{C0EFD08B-36D5-4D93-AED3-6C52A2535212}" srcOrd="0" destOrd="0" presId="urn:microsoft.com/office/officeart/2008/layout/RadialCluster"/>
    <dgm:cxn modelId="{B5EF5462-3DB1-415A-BC47-F54569C7981E}" srcId="{C97D8AF8-4F6B-4515-A33B-E4E835CF32A2}" destId="{FEDA7587-6A7D-4F05-AC71-87439128E139}" srcOrd="0" destOrd="0" parTransId="{DFABE91C-7162-4321-B1FA-E01B5B0A4F2F}" sibTransId="{431F37B9-2029-45B2-B99A-8A3E8D84A902}"/>
    <dgm:cxn modelId="{44AD3088-0475-4245-B5D5-61275528DEA3}" type="presParOf" srcId="{A5008B5C-E18B-46F9-BAC0-A9D5F22FD9B8}" destId="{3248D04C-C343-478D-8FA2-DD3A833B5F0E}" srcOrd="0" destOrd="0" presId="urn:microsoft.com/office/officeart/2008/layout/RadialCluster"/>
    <dgm:cxn modelId="{7E9018C9-2A58-4F98-A40F-96CF5736C7B2}" type="presParOf" srcId="{3248D04C-C343-478D-8FA2-DD3A833B5F0E}" destId="{FF21A697-C508-4E55-87C8-2D48776EF99D}" srcOrd="0" destOrd="0" presId="urn:microsoft.com/office/officeart/2008/layout/RadialCluster"/>
    <dgm:cxn modelId="{BE7C99BC-C523-4AB4-9E78-83D61193B46C}" type="presParOf" srcId="{3248D04C-C343-478D-8FA2-DD3A833B5F0E}" destId="{EB4CD6E3-D218-4740-8AF2-F3BBD9C4E55F}" srcOrd="1" destOrd="0" presId="urn:microsoft.com/office/officeart/2008/layout/RadialCluster"/>
    <dgm:cxn modelId="{DA8C576A-19D6-4B8C-B6E8-3AB0D821D6C3}" type="presParOf" srcId="{3248D04C-C343-478D-8FA2-DD3A833B5F0E}" destId="{420F52D5-64AE-45D9-8709-7A308D3BE775}" srcOrd="2" destOrd="0" presId="urn:microsoft.com/office/officeart/2008/layout/RadialCluster"/>
    <dgm:cxn modelId="{9229C33B-7884-4322-89AD-8882D0B4CE98}" type="presParOf" srcId="{3248D04C-C343-478D-8FA2-DD3A833B5F0E}" destId="{2C05A2A1-0B5C-4907-BA11-2C1133CF00D1}" srcOrd="3" destOrd="0" presId="urn:microsoft.com/office/officeart/2008/layout/RadialCluster"/>
    <dgm:cxn modelId="{1C9EFC8F-02F4-46E5-B7BE-E6D5897468EA}" type="presParOf" srcId="{3248D04C-C343-478D-8FA2-DD3A833B5F0E}" destId="{347495EC-7344-4E4F-98AC-A2D36058B8E4}" srcOrd="4" destOrd="0" presId="urn:microsoft.com/office/officeart/2008/layout/RadialCluster"/>
    <dgm:cxn modelId="{F97C6167-EE69-4850-AB1B-60C43F52BA7B}" type="presParOf" srcId="{3248D04C-C343-478D-8FA2-DD3A833B5F0E}" destId="{C0EFD08B-36D5-4D93-AED3-6C52A2535212}" srcOrd="5" destOrd="0" presId="urn:microsoft.com/office/officeart/2008/layout/RadialCluster"/>
    <dgm:cxn modelId="{1B80D1F8-5804-4654-BDCF-B14FEFD58734}" type="presParOf" srcId="{3248D04C-C343-478D-8FA2-DD3A833B5F0E}" destId="{C253309C-FBEC-439D-9C47-2E2EAFDFF90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551AF6-A501-46AB-87A7-D533B99518E3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09184DA-5D55-465A-9133-C29830B0352F}">
      <dgm:prSet phldrT="[Текст]"/>
      <dgm:spPr/>
      <dgm:t>
        <a:bodyPr/>
        <a:lstStyle/>
        <a:p>
          <a:r>
            <a:rPr lang="ru-RU" dirty="0" smtClean="0"/>
            <a:t>Личностные </a:t>
          </a:r>
          <a:endParaRPr lang="ru-RU" dirty="0"/>
        </a:p>
      </dgm:t>
    </dgm:pt>
    <dgm:pt modelId="{9117636C-F592-4181-B2C5-E4AC607401F8}" type="parTrans" cxnId="{3F1D76BE-1A5C-4D63-B466-8D773D56778B}">
      <dgm:prSet/>
      <dgm:spPr/>
      <dgm:t>
        <a:bodyPr/>
        <a:lstStyle/>
        <a:p>
          <a:endParaRPr lang="ru-RU"/>
        </a:p>
      </dgm:t>
    </dgm:pt>
    <dgm:pt modelId="{2224656C-1B8D-4286-AA0E-6BA615197EF6}" type="sibTrans" cxnId="{3F1D76BE-1A5C-4D63-B466-8D773D56778B}">
      <dgm:prSet/>
      <dgm:spPr/>
      <dgm:t>
        <a:bodyPr/>
        <a:lstStyle/>
        <a:p>
          <a:endParaRPr lang="ru-RU"/>
        </a:p>
      </dgm:t>
    </dgm:pt>
    <dgm:pt modelId="{B22A6E8E-1D27-4AB4-980F-EE29FD83FC56}">
      <dgm:prSet phldrT="[Текст]" custT="1"/>
      <dgm:spPr/>
      <dgm:t>
        <a:bodyPr/>
        <a:lstStyle/>
        <a:p>
          <a:r>
            <a:rPr lang="ru-RU" sz="1400" dirty="0" smtClean="0"/>
            <a:t>сформированность мировоззрения, соответствующего современному уровню развития науки и общественной практики, основанного на диалоге культур</a:t>
          </a:r>
          <a:endParaRPr lang="ru-RU" sz="1400" dirty="0"/>
        </a:p>
      </dgm:t>
    </dgm:pt>
    <dgm:pt modelId="{E932A398-598C-4D0F-BF62-CF4050B7245A}" type="parTrans" cxnId="{139E1653-E1D7-4E09-A786-6E9B6F9F0CFA}">
      <dgm:prSet/>
      <dgm:spPr/>
      <dgm:t>
        <a:bodyPr/>
        <a:lstStyle/>
        <a:p>
          <a:endParaRPr lang="ru-RU"/>
        </a:p>
      </dgm:t>
    </dgm:pt>
    <dgm:pt modelId="{11BFACD3-44D1-4374-8F93-38AA0CAA8F51}" type="sibTrans" cxnId="{139E1653-E1D7-4E09-A786-6E9B6F9F0CFA}">
      <dgm:prSet/>
      <dgm:spPr/>
      <dgm:t>
        <a:bodyPr/>
        <a:lstStyle/>
        <a:p>
          <a:endParaRPr lang="ru-RU"/>
        </a:p>
      </dgm:t>
    </dgm:pt>
    <dgm:pt modelId="{8A9DC6F2-7C8C-4AE8-9510-BC9AECDB4B83}">
      <dgm:prSet phldrT="[Текст]"/>
      <dgm:spPr/>
      <dgm:t>
        <a:bodyPr/>
        <a:lstStyle/>
        <a:p>
          <a:r>
            <a:rPr lang="ru-RU" dirty="0" smtClean="0"/>
            <a:t>Метапредметные </a:t>
          </a:r>
          <a:endParaRPr lang="ru-RU" dirty="0"/>
        </a:p>
      </dgm:t>
    </dgm:pt>
    <dgm:pt modelId="{165D038C-8203-4D4C-854B-13F3ACADB1F1}" type="parTrans" cxnId="{A503C5D9-116F-40DB-981B-99E1F845A556}">
      <dgm:prSet/>
      <dgm:spPr/>
      <dgm:t>
        <a:bodyPr/>
        <a:lstStyle/>
        <a:p>
          <a:endParaRPr lang="ru-RU"/>
        </a:p>
      </dgm:t>
    </dgm:pt>
    <dgm:pt modelId="{9745DB80-5B62-4976-9F67-87BD477880E7}" type="sibTrans" cxnId="{A503C5D9-116F-40DB-981B-99E1F845A556}">
      <dgm:prSet/>
      <dgm:spPr/>
      <dgm:t>
        <a:bodyPr/>
        <a:lstStyle/>
        <a:p>
          <a:endParaRPr lang="ru-RU"/>
        </a:p>
      </dgm:t>
    </dgm:pt>
    <dgm:pt modelId="{DCE4F7EA-2DB2-40AB-9ED2-96E40F7C4B10}">
      <dgm:prSet phldrT="[Текст]" custT="1"/>
      <dgm:spPr/>
      <dgm:t>
        <a:bodyPr/>
        <a:lstStyle/>
        <a:p>
          <a:r>
            <a:rPr lang="ru-RU" sz="1400" dirty="0" smtClean="0"/>
            <a:t>формулировать научную гипотезу, ставить цель в рамках исследования и проектирования</a:t>
          </a:r>
          <a:endParaRPr lang="ru-RU" sz="1400" dirty="0"/>
        </a:p>
      </dgm:t>
    </dgm:pt>
    <dgm:pt modelId="{F70E19F8-5A46-4642-8711-F58CF552F915}" type="parTrans" cxnId="{9A754D07-5CBB-427B-961D-552F0B847AAF}">
      <dgm:prSet/>
      <dgm:spPr/>
      <dgm:t>
        <a:bodyPr/>
        <a:lstStyle/>
        <a:p>
          <a:endParaRPr lang="ru-RU"/>
        </a:p>
      </dgm:t>
    </dgm:pt>
    <dgm:pt modelId="{8359571C-CD7D-4972-9FC5-E60CBACCC934}" type="sibTrans" cxnId="{9A754D07-5CBB-427B-961D-552F0B847AAF}">
      <dgm:prSet/>
      <dgm:spPr/>
      <dgm:t>
        <a:bodyPr/>
        <a:lstStyle/>
        <a:p>
          <a:endParaRPr lang="ru-RU"/>
        </a:p>
      </dgm:t>
    </dgm:pt>
    <dgm:pt modelId="{0C1A209D-0EF0-4C16-8D80-8C9FEECE4396}">
      <dgm:prSet phldrT="[Текст]" custT="1"/>
      <dgm:spPr/>
      <dgm:t>
        <a:bodyPr/>
        <a:lstStyle/>
        <a:p>
          <a:r>
            <a:rPr lang="ru-RU" sz="1400" dirty="0" smtClean="0"/>
            <a:t>при осуществлении групповой работы быть как руководителем, так и членом проектной команды в разных ролях </a:t>
          </a:r>
          <a:endParaRPr lang="ru-RU" sz="1400" dirty="0"/>
        </a:p>
      </dgm:t>
    </dgm:pt>
    <dgm:pt modelId="{A2B85B39-97C2-4D73-83B4-E2B34357B6C4}" type="parTrans" cxnId="{BEE72397-27E2-4D0A-BBDD-43AC41EA6AA6}">
      <dgm:prSet/>
      <dgm:spPr/>
      <dgm:t>
        <a:bodyPr/>
        <a:lstStyle/>
        <a:p>
          <a:endParaRPr lang="ru-RU"/>
        </a:p>
      </dgm:t>
    </dgm:pt>
    <dgm:pt modelId="{94D771A0-A8A1-4DD0-A19B-E11C873D86CE}" type="sibTrans" cxnId="{BEE72397-27E2-4D0A-BBDD-43AC41EA6AA6}">
      <dgm:prSet/>
      <dgm:spPr/>
      <dgm:t>
        <a:bodyPr/>
        <a:lstStyle/>
        <a:p>
          <a:endParaRPr lang="ru-RU"/>
        </a:p>
      </dgm:t>
    </dgm:pt>
    <dgm:pt modelId="{D310AFC3-A5C4-471F-AECE-F196F8A33B34}">
      <dgm:prSet phldrT="[Текст]" custT="1"/>
      <dgm:spPr/>
      <dgm:t>
        <a:bodyPr/>
        <a:lstStyle/>
        <a:p>
          <a:r>
            <a:rPr lang="ru-RU" sz="1400" dirty="0" smtClean="0"/>
            <a:t>навыки сотрудничества со сверстниками, взрослыми в образовательной, учебно-исследовательской, проектной видах деятельности</a:t>
          </a:r>
          <a:endParaRPr lang="ru-RU" sz="1400" dirty="0"/>
        </a:p>
      </dgm:t>
    </dgm:pt>
    <dgm:pt modelId="{72ABA089-D507-46A2-85A2-542C8D4B83DF}" type="sibTrans" cxnId="{99A45B2D-3D32-4D07-934F-7353B07E117B}">
      <dgm:prSet/>
      <dgm:spPr/>
      <dgm:t>
        <a:bodyPr/>
        <a:lstStyle/>
        <a:p>
          <a:endParaRPr lang="ru-RU"/>
        </a:p>
      </dgm:t>
    </dgm:pt>
    <dgm:pt modelId="{91BE703B-744A-4CC2-8BB1-F42A5FEA5710}" type="parTrans" cxnId="{99A45B2D-3D32-4D07-934F-7353B07E117B}">
      <dgm:prSet/>
      <dgm:spPr/>
      <dgm:t>
        <a:bodyPr/>
        <a:lstStyle/>
        <a:p>
          <a:endParaRPr lang="ru-RU"/>
        </a:p>
      </dgm:t>
    </dgm:pt>
    <dgm:pt modelId="{D9C58D81-8BE2-4DA6-9D5A-D54F2973F450}" type="pres">
      <dgm:prSet presAssocID="{EF551AF6-A501-46AB-87A7-D533B99518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4EDC8-98A2-4F34-A8C2-0AB00B2B90A5}" type="pres">
      <dgm:prSet presAssocID="{8A9DC6F2-7C8C-4AE8-9510-BC9AECDB4B83}" presName="boxAndChildren" presStyleCnt="0"/>
      <dgm:spPr/>
    </dgm:pt>
    <dgm:pt modelId="{187E24F3-F86A-480F-B215-BF46D16E470C}" type="pres">
      <dgm:prSet presAssocID="{8A9DC6F2-7C8C-4AE8-9510-BC9AECDB4B83}" presName="parentTextBox" presStyleLbl="node1" presStyleIdx="0" presStyleCnt="2"/>
      <dgm:spPr/>
      <dgm:t>
        <a:bodyPr/>
        <a:lstStyle/>
        <a:p>
          <a:endParaRPr lang="ru-RU"/>
        </a:p>
      </dgm:t>
    </dgm:pt>
    <dgm:pt modelId="{45972191-769C-4CF8-B503-A81F2F44C5B3}" type="pres">
      <dgm:prSet presAssocID="{8A9DC6F2-7C8C-4AE8-9510-BC9AECDB4B83}" presName="entireBox" presStyleLbl="node1" presStyleIdx="0" presStyleCnt="2"/>
      <dgm:spPr/>
      <dgm:t>
        <a:bodyPr/>
        <a:lstStyle/>
        <a:p>
          <a:endParaRPr lang="ru-RU"/>
        </a:p>
      </dgm:t>
    </dgm:pt>
    <dgm:pt modelId="{0708F9C2-4950-43F4-92E9-72EF1B875A3C}" type="pres">
      <dgm:prSet presAssocID="{8A9DC6F2-7C8C-4AE8-9510-BC9AECDB4B83}" presName="descendantBox" presStyleCnt="0"/>
      <dgm:spPr/>
    </dgm:pt>
    <dgm:pt modelId="{FD03B3EE-CD82-4FFA-92DD-5BB1328300EE}" type="pres">
      <dgm:prSet presAssocID="{DCE4F7EA-2DB2-40AB-9ED2-96E40F7C4B10}" presName="childTextBox" presStyleLbl="fgAccFollowNode1" presStyleIdx="0" presStyleCnt="4" custScaleX="107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A671A-84F7-4EF6-9C9B-1A77D5B1E4B2}" type="pres">
      <dgm:prSet presAssocID="{0C1A209D-0EF0-4C16-8D80-8C9FEECE4396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0130E-F211-439E-ADDD-3035A178BE03}" type="pres">
      <dgm:prSet presAssocID="{2224656C-1B8D-4286-AA0E-6BA615197EF6}" presName="sp" presStyleCnt="0"/>
      <dgm:spPr/>
    </dgm:pt>
    <dgm:pt modelId="{ECADBB6F-B231-49A2-A4B0-B6BEC41587C2}" type="pres">
      <dgm:prSet presAssocID="{F09184DA-5D55-465A-9133-C29830B0352F}" presName="arrowAndChildren" presStyleCnt="0"/>
      <dgm:spPr/>
    </dgm:pt>
    <dgm:pt modelId="{142227CB-3E0E-4607-A4CA-52FE08403B82}" type="pres">
      <dgm:prSet presAssocID="{F09184DA-5D55-465A-9133-C29830B0352F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E83CA8D2-5C56-4EA5-90D8-0064456D773E}" type="pres">
      <dgm:prSet presAssocID="{F09184DA-5D55-465A-9133-C29830B0352F}" presName="arrow" presStyleLbl="node1" presStyleIdx="1" presStyleCnt="2" custLinFactNeighborX="184" custLinFactNeighborY="-1012"/>
      <dgm:spPr/>
      <dgm:t>
        <a:bodyPr/>
        <a:lstStyle/>
        <a:p>
          <a:endParaRPr lang="ru-RU"/>
        </a:p>
      </dgm:t>
    </dgm:pt>
    <dgm:pt modelId="{0FEAFD86-479F-411F-8486-B4B88DE699E7}" type="pres">
      <dgm:prSet presAssocID="{F09184DA-5D55-465A-9133-C29830B0352F}" presName="descendantArrow" presStyleCnt="0"/>
      <dgm:spPr/>
    </dgm:pt>
    <dgm:pt modelId="{B00EC712-DAC5-4A44-B3D1-5FE8393E7A5E}" type="pres">
      <dgm:prSet presAssocID="{B22A6E8E-1D27-4AB4-980F-EE29FD83FC56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2526-55A3-406B-B2B5-5E8EA432C5E1}" type="pres">
      <dgm:prSet presAssocID="{D310AFC3-A5C4-471F-AECE-F196F8A33B34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B719C-A72A-4599-A956-833A620A8745}" type="presOf" srcId="{DCE4F7EA-2DB2-40AB-9ED2-96E40F7C4B10}" destId="{FD03B3EE-CD82-4FFA-92DD-5BB1328300EE}" srcOrd="0" destOrd="0" presId="urn:microsoft.com/office/officeart/2005/8/layout/process4"/>
    <dgm:cxn modelId="{FF9DA05E-2877-43C2-BC0C-7A9A349D7D27}" type="presOf" srcId="{EF551AF6-A501-46AB-87A7-D533B99518E3}" destId="{D9C58D81-8BE2-4DA6-9D5A-D54F2973F450}" srcOrd="0" destOrd="0" presId="urn:microsoft.com/office/officeart/2005/8/layout/process4"/>
    <dgm:cxn modelId="{C39CB5F5-C97F-49FC-8CBE-3745BF20FD82}" type="presOf" srcId="{D310AFC3-A5C4-471F-AECE-F196F8A33B34}" destId="{02FF2526-55A3-406B-B2B5-5E8EA432C5E1}" srcOrd="0" destOrd="0" presId="urn:microsoft.com/office/officeart/2005/8/layout/process4"/>
    <dgm:cxn modelId="{EAF5E39D-4017-448C-972C-289E8D41CA49}" type="presOf" srcId="{8A9DC6F2-7C8C-4AE8-9510-BC9AECDB4B83}" destId="{45972191-769C-4CF8-B503-A81F2F44C5B3}" srcOrd="1" destOrd="0" presId="urn:microsoft.com/office/officeart/2005/8/layout/process4"/>
    <dgm:cxn modelId="{3F1D76BE-1A5C-4D63-B466-8D773D56778B}" srcId="{EF551AF6-A501-46AB-87A7-D533B99518E3}" destId="{F09184DA-5D55-465A-9133-C29830B0352F}" srcOrd="0" destOrd="0" parTransId="{9117636C-F592-4181-B2C5-E4AC607401F8}" sibTransId="{2224656C-1B8D-4286-AA0E-6BA615197EF6}"/>
    <dgm:cxn modelId="{3BAD39AB-7325-4CB1-A46E-753CCFFBD449}" type="presOf" srcId="{F09184DA-5D55-465A-9133-C29830B0352F}" destId="{142227CB-3E0E-4607-A4CA-52FE08403B82}" srcOrd="0" destOrd="0" presId="urn:microsoft.com/office/officeart/2005/8/layout/process4"/>
    <dgm:cxn modelId="{1BA8C804-8117-4685-BD47-7E0340C130B7}" type="presOf" srcId="{F09184DA-5D55-465A-9133-C29830B0352F}" destId="{E83CA8D2-5C56-4EA5-90D8-0064456D773E}" srcOrd="1" destOrd="0" presId="urn:microsoft.com/office/officeart/2005/8/layout/process4"/>
    <dgm:cxn modelId="{BEE72397-27E2-4D0A-BBDD-43AC41EA6AA6}" srcId="{8A9DC6F2-7C8C-4AE8-9510-BC9AECDB4B83}" destId="{0C1A209D-0EF0-4C16-8D80-8C9FEECE4396}" srcOrd="1" destOrd="0" parTransId="{A2B85B39-97C2-4D73-83B4-E2B34357B6C4}" sibTransId="{94D771A0-A8A1-4DD0-A19B-E11C873D86CE}"/>
    <dgm:cxn modelId="{99A45B2D-3D32-4D07-934F-7353B07E117B}" srcId="{F09184DA-5D55-465A-9133-C29830B0352F}" destId="{D310AFC3-A5C4-471F-AECE-F196F8A33B34}" srcOrd="1" destOrd="0" parTransId="{91BE703B-744A-4CC2-8BB1-F42A5FEA5710}" sibTransId="{72ABA089-D507-46A2-85A2-542C8D4B83DF}"/>
    <dgm:cxn modelId="{6C5DE4F7-5853-45FE-AC45-F142AA2FABB3}" type="presOf" srcId="{8A9DC6F2-7C8C-4AE8-9510-BC9AECDB4B83}" destId="{187E24F3-F86A-480F-B215-BF46D16E470C}" srcOrd="0" destOrd="0" presId="urn:microsoft.com/office/officeart/2005/8/layout/process4"/>
    <dgm:cxn modelId="{9A754D07-5CBB-427B-961D-552F0B847AAF}" srcId="{8A9DC6F2-7C8C-4AE8-9510-BC9AECDB4B83}" destId="{DCE4F7EA-2DB2-40AB-9ED2-96E40F7C4B10}" srcOrd="0" destOrd="0" parTransId="{F70E19F8-5A46-4642-8711-F58CF552F915}" sibTransId="{8359571C-CD7D-4972-9FC5-E60CBACCC934}"/>
    <dgm:cxn modelId="{A503C5D9-116F-40DB-981B-99E1F845A556}" srcId="{EF551AF6-A501-46AB-87A7-D533B99518E3}" destId="{8A9DC6F2-7C8C-4AE8-9510-BC9AECDB4B83}" srcOrd="1" destOrd="0" parTransId="{165D038C-8203-4D4C-854B-13F3ACADB1F1}" sibTransId="{9745DB80-5B62-4976-9F67-87BD477880E7}"/>
    <dgm:cxn modelId="{5C513651-5763-4868-B7C7-EF3F893DFE85}" type="presOf" srcId="{0C1A209D-0EF0-4C16-8D80-8C9FEECE4396}" destId="{CCCA671A-84F7-4EF6-9C9B-1A77D5B1E4B2}" srcOrd="0" destOrd="0" presId="urn:microsoft.com/office/officeart/2005/8/layout/process4"/>
    <dgm:cxn modelId="{51B16701-C494-45D5-877D-DCA53889E24E}" type="presOf" srcId="{B22A6E8E-1D27-4AB4-980F-EE29FD83FC56}" destId="{B00EC712-DAC5-4A44-B3D1-5FE8393E7A5E}" srcOrd="0" destOrd="0" presId="urn:microsoft.com/office/officeart/2005/8/layout/process4"/>
    <dgm:cxn modelId="{139E1653-E1D7-4E09-A786-6E9B6F9F0CFA}" srcId="{F09184DA-5D55-465A-9133-C29830B0352F}" destId="{B22A6E8E-1D27-4AB4-980F-EE29FD83FC56}" srcOrd="0" destOrd="0" parTransId="{E932A398-598C-4D0F-BF62-CF4050B7245A}" sibTransId="{11BFACD3-44D1-4374-8F93-38AA0CAA8F51}"/>
    <dgm:cxn modelId="{40DCB4D6-2C58-4619-8062-3EAE2D15032F}" type="presParOf" srcId="{D9C58D81-8BE2-4DA6-9D5A-D54F2973F450}" destId="{AE44EDC8-98A2-4F34-A8C2-0AB00B2B90A5}" srcOrd="0" destOrd="0" presId="urn:microsoft.com/office/officeart/2005/8/layout/process4"/>
    <dgm:cxn modelId="{7F1A8D7D-0822-4417-974A-0801C4FAF38D}" type="presParOf" srcId="{AE44EDC8-98A2-4F34-A8C2-0AB00B2B90A5}" destId="{187E24F3-F86A-480F-B215-BF46D16E470C}" srcOrd="0" destOrd="0" presId="urn:microsoft.com/office/officeart/2005/8/layout/process4"/>
    <dgm:cxn modelId="{313F95EB-D136-472F-8659-48F20925343E}" type="presParOf" srcId="{AE44EDC8-98A2-4F34-A8C2-0AB00B2B90A5}" destId="{45972191-769C-4CF8-B503-A81F2F44C5B3}" srcOrd="1" destOrd="0" presId="urn:microsoft.com/office/officeart/2005/8/layout/process4"/>
    <dgm:cxn modelId="{B2931198-5B6C-4AE7-A1E5-47BE2068FD9D}" type="presParOf" srcId="{AE44EDC8-98A2-4F34-A8C2-0AB00B2B90A5}" destId="{0708F9C2-4950-43F4-92E9-72EF1B875A3C}" srcOrd="2" destOrd="0" presId="urn:microsoft.com/office/officeart/2005/8/layout/process4"/>
    <dgm:cxn modelId="{9CF31DBC-B183-4EE1-A6D3-7E9A98EF8181}" type="presParOf" srcId="{0708F9C2-4950-43F4-92E9-72EF1B875A3C}" destId="{FD03B3EE-CD82-4FFA-92DD-5BB1328300EE}" srcOrd="0" destOrd="0" presId="urn:microsoft.com/office/officeart/2005/8/layout/process4"/>
    <dgm:cxn modelId="{E3FA1E5F-C919-4A5D-8A27-779393462FB0}" type="presParOf" srcId="{0708F9C2-4950-43F4-92E9-72EF1B875A3C}" destId="{CCCA671A-84F7-4EF6-9C9B-1A77D5B1E4B2}" srcOrd="1" destOrd="0" presId="urn:microsoft.com/office/officeart/2005/8/layout/process4"/>
    <dgm:cxn modelId="{430C3ACF-3287-41FC-8BD0-5707CF6AAF85}" type="presParOf" srcId="{D9C58D81-8BE2-4DA6-9D5A-D54F2973F450}" destId="{17A0130E-F211-439E-ADDD-3035A178BE03}" srcOrd="1" destOrd="0" presId="urn:microsoft.com/office/officeart/2005/8/layout/process4"/>
    <dgm:cxn modelId="{1BDDB1E8-10CC-4407-A48A-0D6970EDD7CF}" type="presParOf" srcId="{D9C58D81-8BE2-4DA6-9D5A-D54F2973F450}" destId="{ECADBB6F-B231-49A2-A4B0-B6BEC41587C2}" srcOrd="2" destOrd="0" presId="urn:microsoft.com/office/officeart/2005/8/layout/process4"/>
    <dgm:cxn modelId="{F5378052-00E9-478B-840E-B2D56BC9A79F}" type="presParOf" srcId="{ECADBB6F-B231-49A2-A4B0-B6BEC41587C2}" destId="{142227CB-3E0E-4607-A4CA-52FE08403B82}" srcOrd="0" destOrd="0" presId="urn:microsoft.com/office/officeart/2005/8/layout/process4"/>
    <dgm:cxn modelId="{ED7DB189-3181-4E73-882D-7CF8A11A81BB}" type="presParOf" srcId="{ECADBB6F-B231-49A2-A4B0-B6BEC41587C2}" destId="{E83CA8D2-5C56-4EA5-90D8-0064456D773E}" srcOrd="1" destOrd="0" presId="urn:microsoft.com/office/officeart/2005/8/layout/process4"/>
    <dgm:cxn modelId="{A89D5180-A506-48A4-813B-C4EC1C95C041}" type="presParOf" srcId="{ECADBB6F-B231-49A2-A4B0-B6BEC41587C2}" destId="{0FEAFD86-479F-411F-8486-B4B88DE699E7}" srcOrd="2" destOrd="0" presId="urn:microsoft.com/office/officeart/2005/8/layout/process4"/>
    <dgm:cxn modelId="{B0FED742-6A99-4383-9ECC-7C7A61091C58}" type="presParOf" srcId="{0FEAFD86-479F-411F-8486-B4B88DE699E7}" destId="{B00EC712-DAC5-4A44-B3D1-5FE8393E7A5E}" srcOrd="0" destOrd="0" presId="urn:microsoft.com/office/officeart/2005/8/layout/process4"/>
    <dgm:cxn modelId="{846F0E3E-6DA1-44DF-8333-BFDCF71E1972}" type="presParOf" srcId="{0FEAFD86-479F-411F-8486-B4B88DE699E7}" destId="{02FF2526-55A3-406B-B2B5-5E8EA432C5E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C9F67-29B2-4579-A04F-61B3240F3699}">
      <dsp:nvSpPr>
        <dsp:cNvPr id="0" name=""/>
        <dsp:cNvSpPr/>
      </dsp:nvSpPr>
      <dsp:spPr>
        <a:xfrm rot="10800000">
          <a:off x="1646555" y="1286"/>
          <a:ext cx="5016082" cy="15324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75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Учебный курс «Код текста»</a:t>
          </a:r>
          <a:endParaRPr lang="ru-RU" sz="3200" kern="1200" dirty="0"/>
        </a:p>
      </dsp:txBody>
      <dsp:txXfrm rot="10800000">
        <a:off x="2029661" y="1286"/>
        <a:ext cx="4632976" cy="1532425"/>
      </dsp:txXfrm>
    </dsp:sp>
    <dsp:sp modelId="{CB65DEB9-E8C6-4E60-B637-1455571D838A}">
      <dsp:nvSpPr>
        <dsp:cNvPr id="0" name=""/>
        <dsp:cNvSpPr/>
      </dsp:nvSpPr>
      <dsp:spPr>
        <a:xfrm>
          <a:off x="880342" y="1286"/>
          <a:ext cx="1532425" cy="15324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5409C-93FC-4994-8517-34E448337C88}">
      <dsp:nvSpPr>
        <dsp:cNvPr id="0" name=""/>
        <dsp:cNvSpPr/>
      </dsp:nvSpPr>
      <dsp:spPr>
        <a:xfrm rot="10800000">
          <a:off x="1646555" y="1991153"/>
          <a:ext cx="5016082" cy="15324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75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Учебный курс «Постижение мира умных вещей»</a:t>
          </a:r>
          <a:endParaRPr lang="ru-RU" sz="3200" kern="1200" dirty="0"/>
        </a:p>
      </dsp:txBody>
      <dsp:txXfrm rot="10800000">
        <a:off x="2029661" y="1991153"/>
        <a:ext cx="4632976" cy="1532425"/>
      </dsp:txXfrm>
    </dsp:sp>
    <dsp:sp modelId="{9F847D3F-9932-41C2-AA8E-A53D77BF471D}">
      <dsp:nvSpPr>
        <dsp:cNvPr id="0" name=""/>
        <dsp:cNvSpPr/>
      </dsp:nvSpPr>
      <dsp:spPr>
        <a:xfrm>
          <a:off x="880342" y="1991153"/>
          <a:ext cx="1532425" cy="153242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776BE-B91D-41FE-BE72-DF34424E4429}">
      <dsp:nvSpPr>
        <dsp:cNvPr id="0" name=""/>
        <dsp:cNvSpPr/>
      </dsp:nvSpPr>
      <dsp:spPr>
        <a:xfrm>
          <a:off x="1241194" y="478013"/>
          <a:ext cx="2147987" cy="21483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A6C3B-E64B-431C-AFCD-6551C9D5C174}">
      <dsp:nvSpPr>
        <dsp:cNvPr id="0" name=""/>
        <dsp:cNvSpPr/>
      </dsp:nvSpPr>
      <dsp:spPr>
        <a:xfrm>
          <a:off x="1715970" y="1253620"/>
          <a:ext cx="1193595" cy="59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1">
                  <a:lumMod val="75000"/>
                </a:schemeClr>
              </a:solidFill>
            </a:rPr>
            <a:t>знак</a:t>
          </a:r>
          <a:endParaRPr lang="ru-RU" sz="3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15970" y="1253620"/>
        <a:ext cx="1193595" cy="596654"/>
      </dsp:txXfrm>
    </dsp:sp>
    <dsp:sp modelId="{541CF64D-CE22-4178-B265-0F90FDDC1F10}">
      <dsp:nvSpPr>
        <dsp:cNvPr id="0" name=""/>
        <dsp:cNvSpPr/>
      </dsp:nvSpPr>
      <dsp:spPr>
        <a:xfrm>
          <a:off x="644598" y="1712379"/>
          <a:ext cx="2147987" cy="21483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AFCD6-D74E-4035-A40E-91953ACA98D3}">
      <dsp:nvSpPr>
        <dsp:cNvPr id="0" name=""/>
        <dsp:cNvSpPr/>
      </dsp:nvSpPr>
      <dsp:spPr>
        <a:xfrm>
          <a:off x="1121794" y="2495126"/>
          <a:ext cx="1193595" cy="59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1">
                  <a:lumMod val="75000"/>
                </a:schemeClr>
              </a:solidFill>
            </a:rPr>
            <a:t>слово</a:t>
          </a:r>
          <a:endParaRPr lang="ru-RU" sz="3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21794" y="2495126"/>
        <a:ext cx="1193595" cy="596654"/>
      </dsp:txXfrm>
    </dsp:sp>
    <dsp:sp modelId="{28CE3867-CEF6-473C-9922-8908D91A87DA}">
      <dsp:nvSpPr>
        <dsp:cNvPr id="0" name=""/>
        <dsp:cNvSpPr/>
      </dsp:nvSpPr>
      <dsp:spPr>
        <a:xfrm>
          <a:off x="1394074" y="3094459"/>
          <a:ext cx="1845454" cy="18461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22405-DE00-48D8-B70D-1E4F131FF9D9}">
      <dsp:nvSpPr>
        <dsp:cNvPr id="0" name=""/>
        <dsp:cNvSpPr/>
      </dsp:nvSpPr>
      <dsp:spPr>
        <a:xfrm>
          <a:off x="1718793" y="3738418"/>
          <a:ext cx="1193595" cy="59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1">
                  <a:lumMod val="75000"/>
                </a:schemeClr>
              </a:solidFill>
            </a:rPr>
            <a:t>текст</a:t>
          </a:r>
          <a:endParaRPr lang="ru-RU" sz="3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18793" y="3738418"/>
        <a:ext cx="1193595" cy="596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776BE-B91D-41FE-BE72-DF34424E4429}">
      <dsp:nvSpPr>
        <dsp:cNvPr id="0" name=""/>
        <dsp:cNvSpPr/>
      </dsp:nvSpPr>
      <dsp:spPr>
        <a:xfrm>
          <a:off x="1131039" y="1395708"/>
          <a:ext cx="1957355" cy="19576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A6C3B-E64B-431C-AFCD-6551C9D5C174}">
      <dsp:nvSpPr>
        <dsp:cNvPr id="0" name=""/>
        <dsp:cNvSpPr/>
      </dsp:nvSpPr>
      <dsp:spPr>
        <a:xfrm>
          <a:off x="1563678" y="2102480"/>
          <a:ext cx="1087664" cy="54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1">
                  <a:lumMod val="75000"/>
                </a:schemeClr>
              </a:solidFill>
            </a:rPr>
            <a:t>знак</a:t>
          </a:r>
          <a:endParaRPr lang="ru-RU" sz="2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63678" y="2102480"/>
        <a:ext cx="1087664" cy="543702"/>
      </dsp:txXfrm>
    </dsp:sp>
    <dsp:sp modelId="{541CF64D-CE22-4178-B265-0F90FDDC1F10}">
      <dsp:nvSpPr>
        <dsp:cNvPr id="0" name=""/>
        <dsp:cNvSpPr/>
      </dsp:nvSpPr>
      <dsp:spPr>
        <a:xfrm>
          <a:off x="587390" y="2520525"/>
          <a:ext cx="1957355" cy="19576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AFCD6-D74E-4035-A40E-91953ACA98D3}">
      <dsp:nvSpPr>
        <dsp:cNvPr id="0" name=""/>
        <dsp:cNvSpPr/>
      </dsp:nvSpPr>
      <dsp:spPr>
        <a:xfrm>
          <a:off x="1022235" y="3233803"/>
          <a:ext cx="1087664" cy="54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1">
                  <a:lumMod val="75000"/>
                </a:schemeClr>
              </a:solidFill>
            </a:rPr>
            <a:t>слово</a:t>
          </a:r>
          <a:endParaRPr lang="ru-RU" sz="2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022235" y="3233803"/>
        <a:ext cx="1087664" cy="543702"/>
      </dsp:txXfrm>
    </dsp:sp>
    <dsp:sp modelId="{28CE3867-CEF6-473C-9922-8908D91A87DA}">
      <dsp:nvSpPr>
        <dsp:cNvPr id="0" name=""/>
        <dsp:cNvSpPr/>
      </dsp:nvSpPr>
      <dsp:spPr>
        <a:xfrm>
          <a:off x="1270351" y="3779946"/>
          <a:ext cx="1681671" cy="16823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22405-DE00-48D8-B70D-1E4F131FF9D9}">
      <dsp:nvSpPr>
        <dsp:cNvPr id="0" name=""/>
        <dsp:cNvSpPr/>
      </dsp:nvSpPr>
      <dsp:spPr>
        <a:xfrm>
          <a:off x="1566251" y="4366754"/>
          <a:ext cx="1087664" cy="54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1">
                  <a:lumMod val="75000"/>
                </a:schemeClr>
              </a:solidFill>
            </a:rPr>
            <a:t>текст</a:t>
          </a:r>
          <a:endParaRPr lang="ru-RU" sz="2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66251" y="4366754"/>
        <a:ext cx="1087664" cy="543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72191-769C-4CF8-B503-A81F2F44C5B3}">
      <dsp:nvSpPr>
        <dsp:cNvPr id="0" name=""/>
        <dsp:cNvSpPr/>
      </dsp:nvSpPr>
      <dsp:spPr>
        <a:xfrm>
          <a:off x="0" y="2601760"/>
          <a:ext cx="8128000" cy="17070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Метапредметные </a:t>
          </a:r>
          <a:endParaRPr lang="ru-RU" sz="3300" kern="1200" dirty="0"/>
        </a:p>
      </dsp:txBody>
      <dsp:txXfrm>
        <a:off x="0" y="2601760"/>
        <a:ext cx="8128000" cy="921799"/>
      </dsp:txXfrm>
    </dsp:sp>
    <dsp:sp modelId="{FD03B3EE-CD82-4FFA-92DD-5BB1328300EE}">
      <dsp:nvSpPr>
        <dsp:cNvPr id="0" name=""/>
        <dsp:cNvSpPr/>
      </dsp:nvSpPr>
      <dsp:spPr>
        <a:xfrm>
          <a:off x="1407" y="3489419"/>
          <a:ext cx="4211998" cy="78523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умение определять понятия, создавать обобщения, устанавливать аналогии, классифицировать, устанавливать причинно-следственные связи, строить логическое рассуждение, умозаключение и делать выводы</a:t>
          </a:r>
          <a:endParaRPr lang="ru-RU" sz="1400" kern="1200" dirty="0"/>
        </a:p>
      </dsp:txBody>
      <dsp:txXfrm>
        <a:off x="1407" y="3489419"/>
        <a:ext cx="4211998" cy="785236"/>
      </dsp:txXfrm>
    </dsp:sp>
    <dsp:sp modelId="{CCCA671A-84F7-4EF6-9C9B-1A77D5B1E4B2}">
      <dsp:nvSpPr>
        <dsp:cNvPr id="0" name=""/>
        <dsp:cNvSpPr/>
      </dsp:nvSpPr>
      <dsp:spPr>
        <a:xfrm>
          <a:off x="4213405" y="3489419"/>
          <a:ext cx="3913187" cy="785236"/>
        </a:xfrm>
        <a:prstGeom prst="rect">
          <a:avLst/>
        </a:prstGeom>
        <a:solidFill>
          <a:schemeClr val="accent3">
            <a:tint val="40000"/>
            <a:alpha val="90000"/>
            <a:hueOff val="-33077"/>
            <a:satOff val="-12640"/>
            <a:lumOff val="-17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3077"/>
              <a:satOff val="-12640"/>
              <a:lumOff val="-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умение создавать, применять и преобразовывать знаки и символы, модели и схемы для решения учебных и познавательных задач</a:t>
          </a:r>
          <a:endParaRPr lang="ru-RU" sz="1400" kern="1200" dirty="0"/>
        </a:p>
      </dsp:txBody>
      <dsp:txXfrm>
        <a:off x="4213405" y="3489419"/>
        <a:ext cx="3913187" cy="785236"/>
      </dsp:txXfrm>
    </dsp:sp>
    <dsp:sp modelId="{E83CA8D2-5C56-4EA5-90D8-0064456D773E}">
      <dsp:nvSpPr>
        <dsp:cNvPr id="0" name=""/>
        <dsp:cNvSpPr/>
      </dsp:nvSpPr>
      <dsp:spPr>
        <a:xfrm rot="10800000">
          <a:off x="0" y="1943"/>
          <a:ext cx="8128000" cy="2625422"/>
        </a:xfrm>
        <a:prstGeom prst="upArrowCallou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Личностные </a:t>
          </a:r>
          <a:endParaRPr lang="ru-RU" sz="3300" kern="1200" dirty="0"/>
        </a:p>
      </dsp:txBody>
      <dsp:txXfrm rot="-10800000">
        <a:off x="0" y="1943"/>
        <a:ext cx="8128000" cy="921523"/>
      </dsp:txXfrm>
    </dsp:sp>
    <dsp:sp modelId="{B00EC712-DAC5-4A44-B3D1-5FE8393E7A5E}">
      <dsp:nvSpPr>
        <dsp:cNvPr id="0" name=""/>
        <dsp:cNvSpPr/>
      </dsp:nvSpPr>
      <dsp:spPr>
        <a:xfrm>
          <a:off x="0" y="923467"/>
          <a:ext cx="4064000" cy="785001"/>
        </a:xfrm>
        <a:prstGeom prst="rect">
          <a:avLst/>
        </a:prstGeom>
        <a:solidFill>
          <a:schemeClr val="accent3">
            <a:tint val="40000"/>
            <a:alpha val="90000"/>
            <a:hueOff val="-66154"/>
            <a:satOff val="-25281"/>
            <a:lumOff val="-34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6154"/>
              <a:satOff val="-25281"/>
              <a:lumOff val="-3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воспитание российской гражданской идентичности</a:t>
          </a:r>
          <a:endParaRPr lang="ru-RU" sz="1400" kern="1200" dirty="0"/>
        </a:p>
      </dsp:txBody>
      <dsp:txXfrm>
        <a:off x="0" y="923467"/>
        <a:ext cx="4064000" cy="785001"/>
      </dsp:txXfrm>
    </dsp:sp>
    <dsp:sp modelId="{02FF2526-55A3-406B-B2B5-5E8EA432C5E1}">
      <dsp:nvSpPr>
        <dsp:cNvPr id="0" name=""/>
        <dsp:cNvSpPr/>
      </dsp:nvSpPr>
      <dsp:spPr>
        <a:xfrm>
          <a:off x="4064000" y="923467"/>
          <a:ext cx="4064000" cy="785001"/>
        </a:xfrm>
        <a:prstGeom prst="rect">
          <a:avLst/>
        </a:prstGeom>
        <a:solidFill>
          <a:schemeClr val="accent3">
            <a:tint val="40000"/>
            <a:alpha val="90000"/>
            <a:hueOff val="-99230"/>
            <a:satOff val="-37921"/>
            <a:lumOff val="-5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9230"/>
              <a:satOff val="-37921"/>
              <a:lumOff val="-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целостного мировоззрения</a:t>
          </a:r>
          <a:endParaRPr lang="ru-RU" sz="1400" kern="1200" dirty="0"/>
        </a:p>
      </dsp:txBody>
      <dsp:txXfrm>
        <a:off x="4064000" y="923467"/>
        <a:ext cx="4064000" cy="785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532B4-8DD5-42D9-A8AD-44A0BD903EB1}">
      <dsp:nvSpPr>
        <dsp:cNvPr id="0" name=""/>
        <dsp:cNvSpPr/>
      </dsp:nvSpPr>
      <dsp:spPr>
        <a:xfrm>
          <a:off x="4349007" y="5331088"/>
          <a:ext cx="332738" cy="1268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369" y="0"/>
              </a:lnTo>
              <a:lnTo>
                <a:pt x="166369" y="1268059"/>
              </a:lnTo>
              <a:lnTo>
                <a:pt x="332738" y="12680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82602" y="5932343"/>
        <a:ext cx="65549" cy="65549"/>
      </dsp:txXfrm>
    </dsp:sp>
    <dsp:sp modelId="{D8B3B806-1C87-4FEB-B945-098F5647208D}">
      <dsp:nvSpPr>
        <dsp:cNvPr id="0" name=""/>
        <dsp:cNvSpPr/>
      </dsp:nvSpPr>
      <dsp:spPr>
        <a:xfrm>
          <a:off x="4349007" y="5331088"/>
          <a:ext cx="332738" cy="634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369" y="0"/>
              </a:lnTo>
              <a:lnTo>
                <a:pt x="166369" y="634029"/>
              </a:lnTo>
              <a:lnTo>
                <a:pt x="332738" y="634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7476" y="5630202"/>
        <a:ext cx="35801" cy="35801"/>
      </dsp:txXfrm>
    </dsp:sp>
    <dsp:sp modelId="{16E5B1C0-985D-407B-84ED-23B2A434153D}">
      <dsp:nvSpPr>
        <dsp:cNvPr id="0" name=""/>
        <dsp:cNvSpPr/>
      </dsp:nvSpPr>
      <dsp:spPr>
        <a:xfrm>
          <a:off x="4349007" y="5285368"/>
          <a:ext cx="332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73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07058" y="5322770"/>
        <a:ext cx="16636" cy="16636"/>
      </dsp:txXfrm>
    </dsp:sp>
    <dsp:sp modelId="{9F010E3F-B031-4F7E-9EB2-314A4F3D015E}">
      <dsp:nvSpPr>
        <dsp:cNvPr id="0" name=""/>
        <dsp:cNvSpPr/>
      </dsp:nvSpPr>
      <dsp:spPr>
        <a:xfrm>
          <a:off x="4349007" y="4697059"/>
          <a:ext cx="332738" cy="634029"/>
        </a:xfrm>
        <a:custGeom>
          <a:avLst/>
          <a:gdLst/>
          <a:ahLst/>
          <a:cxnLst/>
          <a:rect l="0" t="0" r="0" b="0"/>
          <a:pathLst>
            <a:path>
              <a:moveTo>
                <a:pt x="0" y="634029"/>
              </a:moveTo>
              <a:lnTo>
                <a:pt x="166369" y="634029"/>
              </a:lnTo>
              <a:lnTo>
                <a:pt x="166369" y="0"/>
              </a:lnTo>
              <a:lnTo>
                <a:pt x="332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7476" y="4996172"/>
        <a:ext cx="35801" cy="35801"/>
      </dsp:txXfrm>
    </dsp:sp>
    <dsp:sp modelId="{366BE041-AEBD-4AB2-B2C7-1CB1FB1C4DF0}">
      <dsp:nvSpPr>
        <dsp:cNvPr id="0" name=""/>
        <dsp:cNvSpPr/>
      </dsp:nvSpPr>
      <dsp:spPr>
        <a:xfrm>
          <a:off x="4349007" y="4063029"/>
          <a:ext cx="332738" cy="1268059"/>
        </a:xfrm>
        <a:custGeom>
          <a:avLst/>
          <a:gdLst/>
          <a:ahLst/>
          <a:cxnLst/>
          <a:rect l="0" t="0" r="0" b="0"/>
          <a:pathLst>
            <a:path>
              <a:moveTo>
                <a:pt x="0" y="1268059"/>
              </a:moveTo>
              <a:lnTo>
                <a:pt x="166369" y="1268059"/>
              </a:lnTo>
              <a:lnTo>
                <a:pt x="166369" y="0"/>
              </a:lnTo>
              <a:lnTo>
                <a:pt x="332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82602" y="4664284"/>
        <a:ext cx="65549" cy="65549"/>
      </dsp:txXfrm>
    </dsp:sp>
    <dsp:sp modelId="{B672C612-D35A-4323-88E4-1D27E8251C9C}">
      <dsp:nvSpPr>
        <dsp:cNvPr id="0" name=""/>
        <dsp:cNvSpPr/>
      </dsp:nvSpPr>
      <dsp:spPr>
        <a:xfrm>
          <a:off x="3850244" y="1843925"/>
          <a:ext cx="332738" cy="158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369" y="0"/>
              </a:lnTo>
              <a:lnTo>
                <a:pt x="166369" y="1585074"/>
              </a:lnTo>
              <a:lnTo>
                <a:pt x="332738" y="15850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976123" y="2595971"/>
        <a:ext cx="80981" cy="80981"/>
      </dsp:txXfrm>
    </dsp:sp>
    <dsp:sp modelId="{9277A570-3D15-42B0-9BEE-64B3CBC76E00}">
      <dsp:nvSpPr>
        <dsp:cNvPr id="0" name=""/>
        <dsp:cNvSpPr/>
      </dsp:nvSpPr>
      <dsp:spPr>
        <a:xfrm>
          <a:off x="3850244" y="1843925"/>
          <a:ext cx="332738" cy="951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369" y="0"/>
              </a:lnTo>
              <a:lnTo>
                <a:pt x="166369" y="951044"/>
              </a:lnTo>
              <a:lnTo>
                <a:pt x="332738" y="951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91424" y="2294258"/>
        <a:ext cx="50378" cy="50378"/>
      </dsp:txXfrm>
    </dsp:sp>
    <dsp:sp modelId="{9352BB57-60B0-4B5A-AC60-B329CE95D72B}">
      <dsp:nvSpPr>
        <dsp:cNvPr id="0" name=""/>
        <dsp:cNvSpPr/>
      </dsp:nvSpPr>
      <dsp:spPr>
        <a:xfrm>
          <a:off x="3850244" y="1843925"/>
          <a:ext cx="332738" cy="317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369" y="0"/>
              </a:lnTo>
              <a:lnTo>
                <a:pt x="166369" y="317014"/>
              </a:lnTo>
              <a:lnTo>
                <a:pt x="332738" y="317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05124" y="1990943"/>
        <a:ext cx="22978" cy="22978"/>
      </dsp:txXfrm>
    </dsp:sp>
    <dsp:sp modelId="{20FE954B-44A7-4344-B2CB-42B1836252C9}">
      <dsp:nvSpPr>
        <dsp:cNvPr id="0" name=""/>
        <dsp:cNvSpPr/>
      </dsp:nvSpPr>
      <dsp:spPr>
        <a:xfrm>
          <a:off x="3850244" y="1526910"/>
          <a:ext cx="332738" cy="317014"/>
        </a:xfrm>
        <a:custGeom>
          <a:avLst/>
          <a:gdLst/>
          <a:ahLst/>
          <a:cxnLst/>
          <a:rect l="0" t="0" r="0" b="0"/>
          <a:pathLst>
            <a:path>
              <a:moveTo>
                <a:pt x="0" y="317014"/>
              </a:moveTo>
              <a:lnTo>
                <a:pt x="166369" y="317014"/>
              </a:lnTo>
              <a:lnTo>
                <a:pt x="166369" y="0"/>
              </a:lnTo>
              <a:lnTo>
                <a:pt x="332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05124" y="1673928"/>
        <a:ext cx="22978" cy="22978"/>
      </dsp:txXfrm>
    </dsp:sp>
    <dsp:sp modelId="{AA27FDA2-5908-4954-92E1-0F9EC02CC8ED}">
      <dsp:nvSpPr>
        <dsp:cNvPr id="0" name=""/>
        <dsp:cNvSpPr/>
      </dsp:nvSpPr>
      <dsp:spPr>
        <a:xfrm>
          <a:off x="3850244" y="892880"/>
          <a:ext cx="332738" cy="951044"/>
        </a:xfrm>
        <a:custGeom>
          <a:avLst/>
          <a:gdLst/>
          <a:ahLst/>
          <a:cxnLst/>
          <a:rect l="0" t="0" r="0" b="0"/>
          <a:pathLst>
            <a:path>
              <a:moveTo>
                <a:pt x="0" y="951044"/>
              </a:moveTo>
              <a:lnTo>
                <a:pt x="166369" y="951044"/>
              </a:lnTo>
              <a:lnTo>
                <a:pt x="166369" y="0"/>
              </a:lnTo>
              <a:lnTo>
                <a:pt x="332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91424" y="1343213"/>
        <a:ext cx="50378" cy="50378"/>
      </dsp:txXfrm>
    </dsp:sp>
    <dsp:sp modelId="{992B7F14-18DC-4CC6-9046-5245ECA1BA72}">
      <dsp:nvSpPr>
        <dsp:cNvPr id="0" name=""/>
        <dsp:cNvSpPr/>
      </dsp:nvSpPr>
      <dsp:spPr>
        <a:xfrm>
          <a:off x="3850244" y="258850"/>
          <a:ext cx="332738" cy="1585074"/>
        </a:xfrm>
        <a:custGeom>
          <a:avLst/>
          <a:gdLst/>
          <a:ahLst/>
          <a:cxnLst/>
          <a:rect l="0" t="0" r="0" b="0"/>
          <a:pathLst>
            <a:path>
              <a:moveTo>
                <a:pt x="0" y="1585074"/>
              </a:moveTo>
              <a:lnTo>
                <a:pt x="166369" y="1585074"/>
              </a:lnTo>
              <a:lnTo>
                <a:pt x="166369" y="0"/>
              </a:lnTo>
              <a:lnTo>
                <a:pt x="332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976123" y="1010897"/>
        <a:ext cx="80981" cy="80981"/>
      </dsp:txXfrm>
    </dsp:sp>
    <dsp:sp modelId="{878A02BE-550B-4881-9363-39D534A8D697}">
      <dsp:nvSpPr>
        <dsp:cNvPr id="0" name=""/>
        <dsp:cNvSpPr/>
      </dsp:nvSpPr>
      <dsp:spPr>
        <a:xfrm rot="16200000">
          <a:off x="2107396" y="1435876"/>
          <a:ext cx="2669599" cy="816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Первая часть «Постижение мира умных вещей»</a:t>
          </a:r>
          <a:endParaRPr lang="ru-RU" sz="1600" kern="1200" dirty="0"/>
        </a:p>
      </dsp:txBody>
      <dsp:txXfrm>
        <a:off x="2107396" y="1435876"/>
        <a:ext cx="2669599" cy="816097"/>
      </dsp:txXfrm>
    </dsp:sp>
    <dsp:sp modelId="{7F65165F-32C7-460A-908F-A125BB4207F4}">
      <dsp:nvSpPr>
        <dsp:cNvPr id="0" name=""/>
        <dsp:cNvSpPr/>
      </dsp:nvSpPr>
      <dsp:spPr>
        <a:xfrm>
          <a:off x="4182983" y="5238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1.  Пороговое пространство</a:t>
          </a:r>
          <a:endParaRPr lang="ru-RU" sz="1600" kern="1200" dirty="0"/>
        </a:p>
      </dsp:txBody>
      <dsp:txXfrm>
        <a:off x="4182983" y="5238"/>
        <a:ext cx="3686396" cy="507223"/>
      </dsp:txXfrm>
    </dsp:sp>
    <dsp:sp modelId="{44CD9196-466F-40D8-9CE1-18FA93119BF0}">
      <dsp:nvSpPr>
        <dsp:cNvPr id="0" name=""/>
        <dsp:cNvSpPr/>
      </dsp:nvSpPr>
      <dsp:spPr>
        <a:xfrm>
          <a:off x="4182983" y="639268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2.  Интерьерное пространство</a:t>
          </a:r>
          <a:endParaRPr lang="ru-RU" sz="1600" kern="1200" dirty="0"/>
        </a:p>
      </dsp:txBody>
      <dsp:txXfrm>
        <a:off x="4182983" y="639268"/>
        <a:ext cx="3686396" cy="507223"/>
      </dsp:txXfrm>
    </dsp:sp>
    <dsp:sp modelId="{0DD37395-5FD6-413E-A640-378C8EB3FE50}">
      <dsp:nvSpPr>
        <dsp:cNvPr id="0" name=""/>
        <dsp:cNvSpPr/>
      </dsp:nvSpPr>
      <dsp:spPr>
        <a:xfrm>
          <a:off x="4182983" y="1273298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3.  Платяное (</a:t>
          </a:r>
          <a:r>
            <a:rPr lang="ru-RU" sz="1600" kern="1200" dirty="0" err="1" smtClean="0"/>
            <a:t>вестиментарное</a:t>
          </a:r>
          <a:r>
            <a:rPr lang="ru-RU" sz="1600" kern="1200" dirty="0" smtClean="0"/>
            <a:t>) пространство</a:t>
          </a:r>
          <a:endParaRPr lang="ru-RU" sz="1600" kern="1200" dirty="0"/>
        </a:p>
      </dsp:txBody>
      <dsp:txXfrm>
        <a:off x="4182983" y="1273298"/>
        <a:ext cx="3686396" cy="507223"/>
      </dsp:txXfrm>
    </dsp:sp>
    <dsp:sp modelId="{5541BF79-A587-4D6F-AB7A-3EEA0806F3A5}">
      <dsp:nvSpPr>
        <dsp:cNvPr id="0" name=""/>
        <dsp:cNvSpPr/>
      </dsp:nvSpPr>
      <dsp:spPr>
        <a:xfrm>
          <a:off x="4182983" y="1907328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4.  «Чемоданное» пространство</a:t>
          </a:r>
          <a:endParaRPr lang="ru-RU" sz="1600" kern="1200" dirty="0"/>
        </a:p>
      </dsp:txBody>
      <dsp:txXfrm>
        <a:off x="4182983" y="1907328"/>
        <a:ext cx="3686396" cy="507223"/>
      </dsp:txXfrm>
    </dsp:sp>
    <dsp:sp modelId="{992AD399-AF84-4EF8-8A6E-2E3F6ED64116}">
      <dsp:nvSpPr>
        <dsp:cNvPr id="0" name=""/>
        <dsp:cNvSpPr/>
      </dsp:nvSpPr>
      <dsp:spPr>
        <a:xfrm>
          <a:off x="4182983" y="2541357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5.  Декоративное пространство</a:t>
          </a:r>
          <a:endParaRPr lang="ru-RU" sz="1600" kern="1200" dirty="0"/>
        </a:p>
      </dsp:txBody>
      <dsp:txXfrm>
        <a:off x="4182983" y="2541357"/>
        <a:ext cx="3686396" cy="507223"/>
      </dsp:txXfrm>
    </dsp:sp>
    <dsp:sp modelId="{18A1FB26-7D76-4283-A093-E513B4FF98F1}">
      <dsp:nvSpPr>
        <dsp:cNvPr id="0" name=""/>
        <dsp:cNvSpPr/>
      </dsp:nvSpPr>
      <dsp:spPr>
        <a:xfrm>
          <a:off x="4182983" y="3175387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6.  Бумажное пространство</a:t>
          </a:r>
          <a:endParaRPr lang="ru-RU" sz="1600" kern="1200" dirty="0"/>
        </a:p>
      </dsp:txBody>
      <dsp:txXfrm>
        <a:off x="4182983" y="3175387"/>
        <a:ext cx="3686396" cy="507223"/>
      </dsp:txXfrm>
    </dsp:sp>
    <dsp:sp modelId="{9F4DEC47-3900-450A-BAA3-25C8DF7FF20B}">
      <dsp:nvSpPr>
        <dsp:cNvPr id="0" name=""/>
        <dsp:cNvSpPr/>
      </dsp:nvSpPr>
      <dsp:spPr>
        <a:xfrm rot="16200000">
          <a:off x="2356777" y="4673658"/>
          <a:ext cx="2669599" cy="131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Вторая часть «Исследование мира умных вещей»</a:t>
          </a:r>
          <a:endParaRPr lang="ru-RU" sz="1600" kern="1200" dirty="0"/>
        </a:p>
      </dsp:txBody>
      <dsp:txXfrm>
        <a:off x="2356777" y="4673658"/>
        <a:ext cx="2669599" cy="1314861"/>
      </dsp:txXfrm>
    </dsp:sp>
    <dsp:sp modelId="{2A3B60EF-A8FC-458D-8ADD-6B61F362ACA1}">
      <dsp:nvSpPr>
        <dsp:cNvPr id="0" name=""/>
        <dsp:cNvSpPr/>
      </dsp:nvSpPr>
      <dsp:spPr>
        <a:xfrm>
          <a:off x="4681746" y="3809417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1. Как начать работу над исследованием или проектом</a:t>
          </a:r>
          <a:endParaRPr lang="ru-RU" sz="1600" kern="1200" dirty="0"/>
        </a:p>
      </dsp:txBody>
      <dsp:txXfrm>
        <a:off x="4681746" y="3809417"/>
        <a:ext cx="3686396" cy="507223"/>
      </dsp:txXfrm>
    </dsp:sp>
    <dsp:sp modelId="{C510E063-B390-446F-8CEF-4BD0DE7B955F}">
      <dsp:nvSpPr>
        <dsp:cNvPr id="0" name=""/>
        <dsp:cNvSpPr/>
      </dsp:nvSpPr>
      <dsp:spPr>
        <a:xfrm>
          <a:off x="4681746" y="4443447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2. Как собирать материал и работать с собранным материалом</a:t>
          </a:r>
          <a:endParaRPr lang="ru-RU" sz="1600" kern="1200" dirty="0"/>
        </a:p>
      </dsp:txBody>
      <dsp:txXfrm>
        <a:off x="4681746" y="4443447"/>
        <a:ext cx="3686396" cy="507223"/>
      </dsp:txXfrm>
    </dsp:sp>
    <dsp:sp modelId="{48089E6D-933E-4949-9F8D-C0255EC22477}">
      <dsp:nvSpPr>
        <dsp:cNvPr id="0" name=""/>
        <dsp:cNvSpPr/>
      </dsp:nvSpPr>
      <dsp:spPr>
        <a:xfrm>
          <a:off x="4681746" y="5077476"/>
          <a:ext cx="366027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3. Какие методики исследования можно использовать</a:t>
          </a:r>
          <a:endParaRPr lang="ru-RU" sz="1600" kern="1200" dirty="0"/>
        </a:p>
      </dsp:txBody>
      <dsp:txXfrm>
        <a:off x="4681746" y="5077476"/>
        <a:ext cx="3660276" cy="507223"/>
      </dsp:txXfrm>
    </dsp:sp>
    <dsp:sp modelId="{257ABA5D-538F-4FD5-B858-5EDEF34612F8}">
      <dsp:nvSpPr>
        <dsp:cNvPr id="0" name=""/>
        <dsp:cNvSpPr/>
      </dsp:nvSpPr>
      <dsp:spPr>
        <a:xfrm>
          <a:off x="4681746" y="5711506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4. Как оформить результаты исследования или проекта</a:t>
          </a:r>
          <a:endParaRPr lang="ru-RU" sz="1600" kern="1200" dirty="0"/>
        </a:p>
      </dsp:txBody>
      <dsp:txXfrm>
        <a:off x="4681746" y="5711506"/>
        <a:ext cx="3686396" cy="507223"/>
      </dsp:txXfrm>
    </dsp:sp>
    <dsp:sp modelId="{CCC1F38E-4FFD-4FCA-BBD9-20EE2F4E2F2B}">
      <dsp:nvSpPr>
        <dsp:cNvPr id="0" name=""/>
        <dsp:cNvSpPr/>
      </dsp:nvSpPr>
      <dsp:spPr>
        <a:xfrm>
          <a:off x="4681746" y="6345536"/>
          <a:ext cx="3686396" cy="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Модуль 5. Как подготовиться к защите исследования или проекта</a:t>
          </a:r>
          <a:endParaRPr lang="ru-RU" sz="1600" kern="1200" dirty="0"/>
        </a:p>
      </dsp:txBody>
      <dsp:txXfrm>
        <a:off x="4681746" y="6345536"/>
        <a:ext cx="3686396" cy="507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1A697-C508-4E55-87C8-2D48776EF99D}">
      <dsp:nvSpPr>
        <dsp:cNvPr id="0" name=""/>
        <dsp:cNvSpPr/>
      </dsp:nvSpPr>
      <dsp:spPr>
        <a:xfrm>
          <a:off x="1445136" y="2100397"/>
          <a:ext cx="2652473" cy="875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Темы занятий</a:t>
          </a:r>
          <a:endParaRPr lang="ru-RU" sz="2900" kern="1200" dirty="0"/>
        </a:p>
      </dsp:txBody>
      <dsp:txXfrm>
        <a:off x="1487865" y="2143126"/>
        <a:ext cx="2567015" cy="789859"/>
      </dsp:txXfrm>
    </dsp:sp>
    <dsp:sp modelId="{EB4CD6E3-D218-4740-8AF2-F3BBD9C4E55F}">
      <dsp:nvSpPr>
        <dsp:cNvPr id="0" name=""/>
        <dsp:cNvSpPr/>
      </dsp:nvSpPr>
      <dsp:spPr>
        <a:xfrm rot="16295303">
          <a:off x="2427125" y="1733995"/>
          <a:ext cx="7330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3087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F52D5-64AE-45D9-8709-7A308D3BE775}">
      <dsp:nvSpPr>
        <dsp:cNvPr id="0" name=""/>
        <dsp:cNvSpPr/>
      </dsp:nvSpPr>
      <dsp:spPr>
        <a:xfrm>
          <a:off x="1736031" y="280160"/>
          <a:ext cx="2165751" cy="10874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Модуль</a:t>
          </a:r>
          <a:endParaRPr lang="ru-RU" sz="3500" kern="1200" dirty="0"/>
        </a:p>
      </dsp:txBody>
      <dsp:txXfrm>
        <a:off x="1789115" y="333244"/>
        <a:ext cx="2059583" cy="981263"/>
      </dsp:txXfrm>
    </dsp:sp>
    <dsp:sp modelId="{2C05A2A1-0B5C-4907-BA11-2C1133CF00D1}">
      <dsp:nvSpPr>
        <dsp:cNvPr id="0" name=""/>
        <dsp:cNvSpPr/>
      </dsp:nvSpPr>
      <dsp:spPr>
        <a:xfrm rot="2897846">
          <a:off x="2915259" y="3524601"/>
          <a:ext cx="14703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034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495EC-7344-4E4F-98AC-A2D36058B8E4}">
      <dsp:nvSpPr>
        <dsp:cNvPr id="0" name=""/>
        <dsp:cNvSpPr/>
      </dsp:nvSpPr>
      <dsp:spPr>
        <a:xfrm>
          <a:off x="2718104" y="4073487"/>
          <a:ext cx="3811775" cy="10874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Темы проектных работ</a:t>
          </a:r>
          <a:endParaRPr lang="ru-RU" sz="3100" kern="1200" dirty="0"/>
        </a:p>
      </dsp:txBody>
      <dsp:txXfrm>
        <a:off x="2771188" y="4126571"/>
        <a:ext cx="3705607" cy="981263"/>
      </dsp:txXfrm>
    </dsp:sp>
    <dsp:sp modelId="{C0EFD08B-36D5-4D93-AED3-6C52A2535212}">
      <dsp:nvSpPr>
        <dsp:cNvPr id="0" name=""/>
        <dsp:cNvSpPr/>
      </dsp:nvSpPr>
      <dsp:spPr>
        <a:xfrm rot="8209376">
          <a:off x="1011976" y="3487336"/>
          <a:ext cx="1495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541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3309C-FBEC-439D-9C47-2E2EAFDFF908}">
      <dsp:nvSpPr>
        <dsp:cNvPr id="0" name=""/>
        <dsp:cNvSpPr/>
      </dsp:nvSpPr>
      <dsp:spPr>
        <a:xfrm>
          <a:off x="-1209734" y="3998958"/>
          <a:ext cx="3642962" cy="11309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Темы исследовательских работ</a:t>
          </a:r>
          <a:endParaRPr lang="ru-RU" sz="2200" kern="1200" dirty="0"/>
        </a:p>
      </dsp:txBody>
      <dsp:txXfrm>
        <a:off x="-1154523" y="4054169"/>
        <a:ext cx="3532540" cy="10205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72191-769C-4CF8-B503-A81F2F44C5B3}">
      <dsp:nvSpPr>
        <dsp:cNvPr id="0" name=""/>
        <dsp:cNvSpPr/>
      </dsp:nvSpPr>
      <dsp:spPr>
        <a:xfrm>
          <a:off x="0" y="2753085"/>
          <a:ext cx="8128000" cy="18063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Метапредметные </a:t>
          </a:r>
          <a:endParaRPr lang="ru-RU" sz="3500" kern="1200" dirty="0"/>
        </a:p>
      </dsp:txBody>
      <dsp:txXfrm>
        <a:off x="0" y="2753085"/>
        <a:ext cx="8128000" cy="975413"/>
      </dsp:txXfrm>
    </dsp:sp>
    <dsp:sp modelId="{FD03B3EE-CD82-4FFA-92DD-5BB1328300EE}">
      <dsp:nvSpPr>
        <dsp:cNvPr id="0" name=""/>
        <dsp:cNvSpPr/>
      </dsp:nvSpPr>
      <dsp:spPr>
        <a:xfrm>
          <a:off x="1407" y="3692372"/>
          <a:ext cx="4211998" cy="8309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формулировать научную гипотезу, ставить цель в рамках исследования и проектирования</a:t>
          </a:r>
          <a:endParaRPr lang="ru-RU" sz="1400" kern="1200" dirty="0"/>
        </a:p>
      </dsp:txBody>
      <dsp:txXfrm>
        <a:off x="1407" y="3692372"/>
        <a:ext cx="4211998" cy="830908"/>
      </dsp:txXfrm>
    </dsp:sp>
    <dsp:sp modelId="{CCCA671A-84F7-4EF6-9C9B-1A77D5B1E4B2}">
      <dsp:nvSpPr>
        <dsp:cNvPr id="0" name=""/>
        <dsp:cNvSpPr/>
      </dsp:nvSpPr>
      <dsp:spPr>
        <a:xfrm>
          <a:off x="4213405" y="3692372"/>
          <a:ext cx="3913187" cy="8309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осуществлении групповой работы быть как руководителем, так и членом проектной команды в разных ролях </a:t>
          </a:r>
          <a:endParaRPr lang="ru-RU" sz="1400" kern="1200" dirty="0"/>
        </a:p>
      </dsp:txBody>
      <dsp:txXfrm>
        <a:off x="4213405" y="3692372"/>
        <a:ext cx="3913187" cy="830908"/>
      </dsp:txXfrm>
    </dsp:sp>
    <dsp:sp modelId="{E83CA8D2-5C56-4EA5-90D8-0064456D773E}">
      <dsp:nvSpPr>
        <dsp:cNvPr id="0" name=""/>
        <dsp:cNvSpPr/>
      </dsp:nvSpPr>
      <dsp:spPr>
        <a:xfrm rot="10800000">
          <a:off x="0" y="0"/>
          <a:ext cx="8128000" cy="277812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Личностные </a:t>
          </a:r>
          <a:endParaRPr lang="ru-RU" sz="3500" kern="1200" dirty="0"/>
        </a:p>
      </dsp:txBody>
      <dsp:txXfrm rot="-10800000">
        <a:off x="0" y="0"/>
        <a:ext cx="8128000" cy="975121"/>
      </dsp:txXfrm>
    </dsp:sp>
    <dsp:sp modelId="{B00EC712-DAC5-4A44-B3D1-5FE8393E7A5E}">
      <dsp:nvSpPr>
        <dsp:cNvPr id="0" name=""/>
        <dsp:cNvSpPr/>
      </dsp:nvSpPr>
      <dsp:spPr>
        <a:xfrm>
          <a:off x="0" y="977178"/>
          <a:ext cx="4064000" cy="83065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сформированность мировоззрения, соответствующего современному уровню развития науки и общественной практики, основанного на диалоге культур</a:t>
          </a:r>
          <a:endParaRPr lang="ru-RU" sz="1400" kern="1200" dirty="0"/>
        </a:p>
      </dsp:txBody>
      <dsp:txXfrm>
        <a:off x="0" y="977178"/>
        <a:ext cx="4064000" cy="830658"/>
      </dsp:txXfrm>
    </dsp:sp>
    <dsp:sp modelId="{02FF2526-55A3-406B-B2B5-5E8EA432C5E1}">
      <dsp:nvSpPr>
        <dsp:cNvPr id="0" name=""/>
        <dsp:cNvSpPr/>
      </dsp:nvSpPr>
      <dsp:spPr>
        <a:xfrm>
          <a:off x="4064000" y="977178"/>
          <a:ext cx="4064000" cy="83065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навыки сотрудничества со сверстниками, взрослыми в образовательной, учебно-исследовательской, проектной видах деятельности</a:t>
          </a:r>
          <a:endParaRPr lang="ru-RU" sz="1400" kern="1200" dirty="0"/>
        </a:p>
      </dsp:txBody>
      <dsp:txXfrm>
        <a:off x="4064000" y="977178"/>
        <a:ext cx="4064000" cy="830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15.04.2021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889C1-727A-4EB0-A02D-F2DC02519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367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15.04.2021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3EEF-4793-4E57-A857-9BBD3A4CF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538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85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Второй</a:t>
            </a:r>
            <a:r>
              <a:rPr lang="ru-RU" baseline="0" dirty="0" smtClean="0"/>
              <a:t> курс может стать продолжением первого. Но пока он существует самостоятельно. Это «Постижение мира умных вещей»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1E701-989B-49AB-91AD-5CA3D8C21BCE}" type="slidenum">
              <a:rPr lang="ru-RU" smtClean="0"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1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 постижения - воображаемое путешествие в культурном пространстве, которое населяют объекты, созданные человеком и создающие человека, - немые и одновременно красноречивые, покоящиеся и движущиеся: двери и окна, абажуры и кресла, зеркала и лестницы, комоды и чемоданы, башмаки и туфли, шинели и платья, пуговицы и корсеты, кольца и браслеты и т.п. Воображаемое путешествие проходит в пространстве смоделированного Дома, в котором совершаются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микроостановки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значимых местах, обозревая вещный мир культурного текста. Каждая такая остановка завершается небольшим исследованием любого предмета культурного текста или созданием проекта любой части смоделированного Дома, но уже в пространстве одного или нескольких учебных предметов. Поэтому исследование или проект осуществляется с использованием методов, приемов и способов деятельности, релевантных учебным предметам.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5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курс «Постижение мира умных вещей» состоит из двух частей: общего (теоретико-практического) и частного (исследовательского).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Часть 1.  «Постижение мира умных вещей». Эта часть носит общий, практический характер.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Часть 2. «Исследование мира умных вещей» представляет собой частное, исследовательское направление.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Каждая часть состоит из модулей.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часть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представлена шестью модулями.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3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понимается как логически завершённая единица содержания образования. Каждый модуль в рамках учебного курса автономен и самодостаточен, имеет свой круг тем и свою тематику исследовательских и проектных работ. Последовательность тем, заложенная в данном курсе, не фиксированная.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1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Каждое занятие в рамках определённой темы модуля строится на основе текста. И здесь текст представлен в более широком понимании: «сообщение, существующее в виде такой последовательности знаков, которая обладает формальной связностью, содержательной цельностью и возникающей на основе их взаимодействия формально-семантической структуры» (В.А. Лукин). С помощью текста как источника познания осуществляется постижение культурного пространства смоделированного Дома. Таким источником может выступать художественный или документальный фильм, произведения изобразительного искусства, музыки, литературное произведение, мифы, предания, былины, дневники, фотографии и т.п.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32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курс «Постижение мира умных вещей» составлен на основе требований к результатам изучения дополнительных учебных предметов, курсов по выбору обучающихся,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поэтому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учебном плане может входить в раздел «Дополнительные учебные предметы, курсы по выбору». Мы предлагаем три варианта реализации этого курса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ч (1 час в неделю в течение одного года)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ч (1 час в неделю в течение двух лет)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ч (2 часа в неделю в течение одного года)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часов, отведенных на каждый модуль, может варьироваться в зависимости от особенностей классов.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32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Результатами освоения учебного курса являются личностные и метапредметные. Предметные</a:t>
            </a:r>
            <a:r>
              <a:rPr lang="ru-RU" baseline="0" dirty="0" smtClean="0"/>
              <a:t> отдельно не выделены, так как курс является </a:t>
            </a:r>
            <a:r>
              <a:rPr lang="ru-RU" baseline="0" dirty="0" err="1" smtClean="0"/>
              <a:t>надпредметным</a:t>
            </a:r>
            <a:r>
              <a:rPr lang="ru-RU" baseline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89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46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19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 представить вам две программы,</a:t>
            </a:r>
            <a:r>
              <a:rPr lang="ru-RU" baseline="0" dirty="0" smtClean="0"/>
              <a:t> разработанные в рамках регионального инновационного проекта «Формирование и развития функциональной грамотности школьников как основа компетенций </a:t>
            </a:r>
            <a:r>
              <a:rPr lang="en-US" baseline="0" dirty="0" smtClean="0"/>
              <a:t>XXI</a:t>
            </a:r>
            <a:r>
              <a:rPr lang="ru-RU" baseline="0" dirty="0" smtClean="0"/>
              <a:t> века. Это «Код текста» для учащихся 7-8 классов (школа 2 г. Пошехонье) и «Постижение мира умных вещей» для 10-11 классов (Левобережная школа города Тутаева)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1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обратимся</a:t>
            </a:r>
            <a:r>
              <a:rPr lang="ru-RU" baseline="0" dirty="0" smtClean="0"/>
              <a:t> к курсу «Код текста»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1E701-989B-49AB-91AD-5CA3D8C21BCE}" type="slidenum">
              <a:rPr lang="ru-RU" smtClean="0"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3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Основная цель которого</a:t>
            </a:r>
            <a:r>
              <a:rPr lang="ru-RU" baseline="0" dirty="0" smtClean="0"/>
              <a:t> – это формирование и развитие умений работать с информацией разного вида и типа.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учебного курса «Код текста» предназначена для использования во внеурочной деятельности и может быть представлена в нескольких вариантах. Количество часов, отведенных на каждый раздел, может варьироваться в зависимости от особенностей классов.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3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основывается на двух подходах. Во-первых,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текстоцентрический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где текст понимается именно как последовательность знаков..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5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тем, что в основе программы лежит текст как явление речевого характера (он создаётся для реализации целей общения и всегда связан с актом коммуникации), основное внимание сосредотачивается не на отдельном знаке, «но на языке как механизме передачи информации, пользующемся определенным набором элементарных знаков»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5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курс «Код текста» строится от знака к тексту, что и отражено в содержании.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«Языковые и неязыковые знаки»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представлено содержание, изучение которого позволит ученикам понять, что такое знак, какими признаками он обладает; понимать условные знаки в разных науках, находить знаки в окружающем пространстве, «считывать «информацию, заложенную в этих знаках, создавать свои знаки.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 «Словесные коды»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ориентирован на развитие у обучающихся логического и ассоциативного мышления через лингвистические игры и словесные головоломки (логогрифы, палиндромы, шарады, кроссворды), работу с метафорами и символами. 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«Загадки текста»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представлено содержание, направленное на совершенствование умений работать со знаками и кодами в определенных текстах, сплошных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несплошных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прочитывать информацию, предложенную в виде схем и таблиц.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1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Итоговыми работами считаются проекты, созданные учениками после прохождения каждого раздела курса.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изучения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раздела «Языковые и внеязыковые знаки»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разрабатывается проект «Юные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дешифровальщики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результатами которого могут быть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сценарии интеллектуальных игр, рассказы с зашифрованными текстами,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азработанные шрифты,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справочники по условным знакам и т.п.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раздела «Словесные коды»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завершается проектом «Словарь символов». Это один проект на класс, результатом которого могут стать информационные сообщения (текстовые, графические, визуальные, аудиальные и т.п.) о символе по плану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 «Загадки текста»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завершается игрой «Дедуктивные задачи Шерлока Холмса».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1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Результатами освоения учебного курса являются личностные и метапредметные. Предметные</a:t>
            </a:r>
            <a:r>
              <a:rPr lang="ru-RU" baseline="0" dirty="0" smtClean="0"/>
              <a:t> отдельно не выделены, так как курс является </a:t>
            </a:r>
            <a:r>
              <a:rPr lang="ru-RU" baseline="0" dirty="0" err="1" smtClean="0"/>
              <a:t>надпредметным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15.04.2021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9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6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5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2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5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3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4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8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4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4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1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0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781E814-CB52-4E30-93C4-6FA205F63E22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6F22E0CB-67E0-4CDF-9E7A-90223E8E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6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Программы учебных курсов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Учебный курс «Постижение мира умных вещей». 10-11 классы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0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Учебный курс «Постижение мира умных вещей»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6" y="2211185"/>
            <a:ext cx="7449670" cy="1857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Цель курса: </a:t>
            </a:r>
            <a:r>
              <a:rPr lang="ru-RU" sz="2400" dirty="0"/>
              <a:t>развивать навыки учебного исследования объектов в культурном пространстве с использованием разных способов </a:t>
            </a:r>
            <a:r>
              <a:rPr lang="ru-RU" sz="2400" dirty="0" smtClean="0"/>
              <a:t>познания</a:t>
            </a:r>
          </a:p>
          <a:p>
            <a:endParaRPr lang="ru-RU" dirty="0"/>
          </a:p>
        </p:txBody>
      </p:sp>
      <p:pic>
        <p:nvPicPr>
          <p:cNvPr id="5" name="Picture 8" descr="ÐÐ°ÑÑÐ¸Ð½ÐºÐ¸ Ð¿Ð¾ Ð·Ð°Ð¿ÑÐ¾ÑÑ Ð´Ð¾Ð¼ Ð² ÑÐ°Ð·ÑÐµÐ·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37E73"/>
              </a:clrFrom>
              <a:clrTo>
                <a:srgbClr val="837E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09" y="2892299"/>
            <a:ext cx="4004221" cy="2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Учебный курс «Постижение мира умных вещей»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8" descr="ÐÐ°ÑÑÐ¸Ð½ÐºÐ¸ Ð¿Ð¾ Ð·Ð°Ð¿ÑÐ¾ÑÑ Ð´Ð¾Ð¼ Ð² ÑÐ°Ð·ÑÐµÐ·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37E73"/>
              </a:clrFrom>
              <a:clrTo>
                <a:srgbClr val="837E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545"/>
            <a:ext cx="8302949" cy="58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6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Курс «Постижение мира умных вещей»</a:t>
            </a:r>
            <a:endParaRPr lang="ru-RU" alt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63485" y="2705511"/>
            <a:ext cx="391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СОДЕРЖАНИЕ ПРОГРАММЫ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5681009"/>
              </p:ext>
            </p:extLst>
          </p:nvPr>
        </p:nvGraphicFramePr>
        <p:xfrm>
          <a:off x="-1496291" y="73749"/>
          <a:ext cx="1140229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8" descr="ÐÐ°ÑÑÐ¸Ð½ÐºÐ¸ Ð¿Ð¾ Ð·Ð°Ð¿ÑÐ¾ÑÑ Ð´Ð¾Ð¼ Ð² ÑÐ°Ð·ÑÐµÐ·Ð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37E73"/>
              </a:clrFrom>
              <a:clrTo>
                <a:srgbClr val="837E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85" y="3105621"/>
            <a:ext cx="4004221" cy="2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311530" y="466256"/>
          <a:ext cx="5627153" cy="541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Курс «Постижение мира умных вещей»</a:t>
            </a:r>
            <a:endParaRPr lang="ru-RU" dirty="0"/>
          </a:p>
        </p:txBody>
      </p:sp>
      <p:pic>
        <p:nvPicPr>
          <p:cNvPr id="6" name="Picture 8" descr="ÐÐ°ÑÑÐ¸Ð½ÐºÐ¸ Ð¿Ð¾ Ð·Ð°Ð¿ÑÐ¾ÑÑ Ð´Ð¾Ð¼ Ð² ÑÐ°Ð·ÑÐµÐ·Ð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37E73"/>
              </a:clrFrom>
              <a:clrTo>
                <a:srgbClr val="837E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09" y="2892299"/>
            <a:ext cx="4004221" cy="2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Учебный курс </a:t>
            </a:r>
            <a:r>
              <a:rPr lang="ru-RU" dirty="0">
                <a:solidFill>
                  <a:srgbClr val="002060"/>
                </a:solidFill>
              </a:rPr>
              <a:t>«Постижение мира умных вещей»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390" t="20574" r="20919" b="8411"/>
          <a:stretch/>
        </p:blipFill>
        <p:spPr>
          <a:xfrm>
            <a:off x="215152" y="134471"/>
            <a:ext cx="5224219" cy="3679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0845" t="21555" r="21030" b="8214"/>
          <a:stretch/>
        </p:blipFill>
        <p:spPr>
          <a:xfrm>
            <a:off x="3334871" y="2954192"/>
            <a:ext cx="4935071" cy="3352478"/>
          </a:xfrm>
          <a:prstGeom prst="rect">
            <a:avLst/>
          </a:prstGeom>
        </p:spPr>
      </p:pic>
      <p:pic>
        <p:nvPicPr>
          <p:cNvPr id="6" name="Picture 8" descr="ÐÐ°ÑÑÐ¸Ð½ÐºÐ¸ Ð¿Ð¾ Ð·Ð°Ð¿ÑÐ¾ÑÑ Ð´Ð¾Ð¼ Ð² ÑÐ°Ð·ÑÐµÐ·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37E73"/>
              </a:clrFrom>
              <a:clrTo>
                <a:srgbClr val="837E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09" y="2892299"/>
            <a:ext cx="4004221" cy="2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8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Учебный курс «Постижение мира умных вещей»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0782"/>
            <a:ext cx="6711696" cy="430507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ООП СОО: </a:t>
            </a:r>
            <a:r>
              <a:rPr lang="ru-RU" sz="2400" dirty="0" smtClean="0"/>
              <a:t>«Дополнительные </a:t>
            </a:r>
            <a:r>
              <a:rPr lang="ru-RU" sz="2400" dirty="0"/>
              <a:t>учебные предметы, курсы по выбору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35 ч (1 час в неделю в течение одного года)</a:t>
            </a:r>
          </a:p>
          <a:p>
            <a:r>
              <a:rPr lang="ru-RU" dirty="0"/>
              <a:t>70 ч (1 час в неделю в течение двух лет)</a:t>
            </a:r>
          </a:p>
          <a:p>
            <a:r>
              <a:rPr lang="ru-RU" dirty="0"/>
              <a:t>70 ч (2 часа в неделю в течение одного года)</a:t>
            </a:r>
            <a:r>
              <a:rPr lang="ru-RU" baseline="30000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7226" y="501134"/>
            <a:ext cx="5149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Место учебного курса в учебном плане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8" descr="ÐÐ°ÑÑÐ¸Ð½ÐºÐ¸ Ð¿Ð¾ Ð·Ð°Ð¿ÑÐ¾ÑÑ Ð´Ð¾Ð¼ Ð² ÑÐ°Ð·ÑÐµÐ·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37E73"/>
              </a:clrFrom>
              <a:clrTo>
                <a:srgbClr val="837E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09" y="2892299"/>
            <a:ext cx="4004221" cy="2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1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Учебный курс «Постижение мира умных вещей»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48001242"/>
              </p:ext>
            </p:extLst>
          </p:nvPr>
        </p:nvGraphicFramePr>
        <p:xfrm>
          <a:off x="98326" y="1651819"/>
          <a:ext cx="8128000" cy="456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04015" y="454967"/>
            <a:ext cx="5916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Результаты освоения учебного курса</a:t>
            </a:r>
          </a:p>
        </p:txBody>
      </p:sp>
      <p:pic>
        <p:nvPicPr>
          <p:cNvPr id="9" name="Picture 8" descr="ÐÐ°ÑÑÐ¸Ð½ÐºÐ¸ Ð¿Ð¾ Ð·Ð°Ð¿ÑÐ¾ÑÑ Ð´Ð¾Ð¼ Ð² ÑÐ°Ð·ÑÐµÐ·Ð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37E73"/>
              </a:clrFrom>
              <a:clrTo>
                <a:srgbClr val="837E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09" y="2892299"/>
            <a:ext cx="4004221" cy="2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4779" y="2188850"/>
            <a:ext cx="1005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уровне обучающегося (на примере Левобережной средней школы / Школа № 2 Пошехонья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05082"/>
              </p:ext>
            </p:extLst>
          </p:nvPr>
        </p:nvGraphicFramePr>
        <p:xfrm>
          <a:off x="2315488" y="3030691"/>
          <a:ext cx="7567120" cy="180477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891780"/>
                <a:gridCol w="1891780"/>
                <a:gridCol w="1891780"/>
                <a:gridCol w="1891780"/>
              </a:tblGrid>
              <a:tr h="7446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ГИА. Итоговое собеседование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успешность (%)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 – </a:t>
                      </a: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успешность (%)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2018 </a:t>
                      </a: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- 2019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успешность (%)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- 2020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00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Чтение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текста </a:t>
                      </a: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вслух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56,9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/ 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62,4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71,5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/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87,4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92,4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/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96,5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9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Монолог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33,7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/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57,4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46,7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/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87,1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63,8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/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89,7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9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Диалог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62,3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/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63,5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68,5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/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88,4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84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/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91,3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162"/>
              </p:ext>
            </p:extLst>
          </p:nvPr>
        </p:nvGraphicFramePr>
        <p:xfrm>
          <a:off x="2315488" y="5267854"/>
          <a:ext cx="7567120" cy="141490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84923"/>
                <a:gridCol w="2004956"/>
                <a:gridCol w="2297744"/>
                <a:gridCol w="1979497"/>
              </a:tblGrid>
              <a:tr h="7748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балл (%)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2017 -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средний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 (%)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2018 -2019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балл (%)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2019 - 2020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/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/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/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ЕГЭ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/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71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/78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Объективные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4902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808" y="2410968"/>
            <a:ext cx="10058400" cy="1609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 за внимание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8231675"/>
              </p:ext>
            </p:extLst>
          </p:nvPr>
        </p:nvGraphicFramePr>
        <p:xfrm>
          <a:off x="4649019" y="1533832"/>
          <a:ext cx="7542981" cy="352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0" y="2315497"/>
            <a:ext cx="3954701" cy="2220400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 rot="21126310">
            <a:off x="1382252" y="268421"/>
            <a:ext cx="6533534" cy="13833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443751">
            <a:off x="1696066" y="5058698"/>
            <a:ext cx="6283766" cy="13863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Учебный курс  «Код текста». 7-8 классы</a:t>
            </a: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549639" y="685800"/>
            <a:ext cx="3470295" cy="17373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Учебный курс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618565" y="2228850"/>
            <a:ext cx="6711696" cy="25527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Цель курса: </a:t>
            </a:r>
            <a:r>
              <a:rPr lang="ru-RU" sz="2400" dirty="0"/>
              <a:t>формирование и развитие умений работать с информацией разного вида и типа</a:t>
            </a:r>
            <a:endParaRPr lang="ru-RU" dirty="0"/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4261" y="53826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35 ч (1 час в неделю в течение одного года: 7 класс)</a:t>
            </a:r>
          </a:p>
          <a:p>
            <a:r>
              <a:rPr lang="ru-RU" dirty="0"/>
              <a:t>70 ч (1 час в неделю в течение двух лет: 7-8 класс)</a:t>
            </a:r>
          </a:p>
        </p:txBody>
      </p:sp>
    </p:spTree>
    <p:extLst>
      <p:ext uri="{BB962C8B-B14F-4D97-AF65-F5344CB8AC3E}">
        <p14:creationId xmlns:p14="http://schemas.microsoft.com/office/powerpoint/2010/main" val="31940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411302" cy="173736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Учебный курс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 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1002651" y="2209800"/>
            <a:ext cx="6711696" cy="255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Текст</a:t>
            </a:r>
            <a:r>
              <a:rPr lang="ru-RU" sz="2400" dirty="0"/>
              <a:t> - это «сообщение, существующее в виде такой последовательности знаков, которая обладает формальной связностью, содержательной цельностью и возникающей на основе их взаимодействия формально-семантической структуры</a:t>
            </a:r>
            <a:r>
              <a:rPr lang="ru-RU" sz="2400" dirty="0" smtClean="0"/>
              <a:t>» (В.А. Лукин)</a:t>
            </a:r>
            <a:endParaRPr lang="ru-RU" sz="2400" dirty="0"/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2651" y="969705"/>
            <a:ext cx="5809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Текстоцентрический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подход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9495" y="5536426"/>
            <a:ext cx="287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 тексты художественные</a:t>
            </a: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3406" y="4959844"/>
            <a:ext cx="478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тексты информационного  характера</a:t>
            </a: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2651" y="5877306"/>
            <a:ext cx="300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п</a:t>
            </a:r>
            <a:r>
              <a:rPr lang="ru-RU" altLang="ru-RU" dirty="0" smtClean="0"/>
              <a:t>ублицистические тексты </a:t>
            </a: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96330" y="4864577"/>
            <a:ext cx="2609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err="1"/>
              <a:t>н</a:t>
            </a:r>
            <a:r>
              <a:rPr lang="ru-RU" altLang="ru-RU" dirty="0" err="1" smtClean="0"/>
              <a:t>есплошные</a:t>
            </a:r>
            <a:r>
              <a:rPr lang="ru-RU" altLang="ru-RU" dirty="0" smtClean="0"/>
              <a:t> тексты</a:t>
            </a:r>
            <a:endParaRPr lang="ru-RU" altLang="ru-RU" dirty="0"/>
          </a:p>
          <a:p>
            <a:r>
              <a:rPr lang="ru-RU" alt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9725" y="6244972"/>
            <a:ext cx="207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сплошные тексты</a:t>
            </a: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45269" y="6284834"/>
            <a:ext cx="230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с</a:t>
            </a:r>
            <a:r>
              <a:rPr lang="ru-RU" altLang="ru-RU" dirty="0" smtClean="0"/>
              <a:t>мешанные тексты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24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549639" y="685800"/>
            <a:ext cx="3514541" cy="17373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Учебный курс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618564" y="2228850"/>
            <a:ext cx="7268135" cy="46291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dirty="0" smtClean="0"/>
              <a:t>Семиотика</a:t>
            </a:r>
            <a:r>
              <a:rPr lang="ru-RU" dirty="0" smtClean="0"/>
              <a:t> </a:t>
            </a:r>
            <a:r>
              <a:rPr lang="ru-RU" dirty="0"/>
              <a:t>— это наука о знаках. Но знак может рассматриваться сам по себе, независимо от процесса коммуникации, или же как часть некоторой системы, на которой осуществляется коммуникация; эта система знаков, выступающая как средство коммуникации, определяется как язык (при этом естественный язык выступает как одна из разновидностей языка в широком семиотическом смысле). Иначе говоря, знак может связываться как со значением (в самом широком смысле), так и с сообщением, обусловленным актом коммуникации. Итак, целесообразно различать семиотику знака и семиотику языка как знаковой системы</a:t>
            </a:r>
            <a:r>
              <a:rPr lang="ru-RU" dirty="0" smtClean="0"/>
              <a:t>» (Б.А. Успенский)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651" y="969705"/>
            <a:ext cx="4848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Семиотический подход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499792" cy="17373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Учебный курс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618565" y="2228850"/>
            <a:ext cx="6711696" cy="25527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64942" y="647700"/>
          <a:ext cx="40337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89965" y="1554480"/>
            <a:ext cx="4431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Раздел 1. «Языковые и внеязыковые знаки»</a:t>
            </a:r>
            <a:r>
              <a:rPr lang="ru-RU" sz="2800" dirty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0961" y="3195827"/>
            <a:ext cx="4699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Раздел </a:t>
            </a:r>
            <a:r>
              <a:rPr lang="ru-RU" sz="2800" b="1" dirty="0"/>
              <a:t>2. Словесные коды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9965" y="4587240"/>
            <a:ext cx="4586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Раздел 3. </a:t>
            </a:r>
            <a:r>
              <a:rPr lang="ru-RU" sz="2800" b="1" dirty="0" smtClean="0"/>
              <a:t>Загадки </a:t>
            </a:r>
            <a:r>
              <a:rPr lang="ru-RU" sz="2800" b="1" dirty="0"/>
              <a:t>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13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Учебный курс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618565" y="2228850"/>
            <a:ext cx="6711696" cy="25527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73237250"/>
              </p:ext>
            </p:extLst>
          </p:nvPr>
        </p:nvGraphicFramePr>
        <p:xfrm>
          <a:off x="64942" y="0"/>
          <a:ext cx="367578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59735" y="1771862"/>
            <a:ext cx="5577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Проект </a:t>
            </a:r>
            <a:r>
              <a:rPr lang="ru-RU" sz="2800" b="1" dirty="0" smtClean="0"/>
              <a:t>«</a:t>
            </a:r>
            <a:r>
              <a:rPr lang="ru-RU" sz="2800" b="1" dirty="0"/>
              <a:t>Юные </a:t>
            </a:r>
            <a:r>
              <a:rPr lang="ru-RU" sz="2800" b="1" dirty="0" err="1"/>
              <a:t>дешифровальщики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2764" y="3015498"/>
            <a:ext cx="5086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Проект «Словарь символов»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5300" y="4239333"/>
            <a:ext cx="5394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Проект </a:t>
            </a:r>
            <a:r>
              <a:rPr lang="ru-RU" sz="2800" b="1" dirty="0" smtClean="0"/>
              <a:t>«</a:t>
            </a:r>
            <a:r>
              <a:rPr lang="ru-RU" sz="2800" b="1" dirty="0"/>
              <a:t>Дедуктивные задачи Шерлока Холмса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7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499792" cy="173736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Учебный курс 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«Код текста»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87160776"/>
              </p:ext>
            </p:extLst>
          </p:nvPr>
        </p:nvGraphicFramePr>
        <p:xfrm>
          <a:off x="98326" y="1902541"/>
          <a:ext cx="8128000" cy="431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68455" y="393412"/>
            <a:ext cx="6879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Результаты освоения учебного курса</a:t>
            </a:r>
          </a:p>
        </p:txBody>
      </p:sp>
    </p:spTree>
    <p:extLst>
      <p:ext uri="{BB962C8B-B14F-4D97-AF65-F5344CB8AC3E}">
        <p14:creationId xmlns:p14="http://schemas.microsoft.com/office/powerpoint/2010/main" val="6725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2720</TotalTime>
  <Words>1746</Words>
  <Application>Microsoft Office PowerPoint</Application>
  <PresentationFormat>Произвольный</PresentationFormat>
  <Paragraphs>186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Дерево</vt:lpstr>
      <vt:lpstr>Программы учебных курсов</vt:lpstr>
      <vt:lpstr>Презентация PowerPoint</vt:lpstr>
      <vt:lpstr>Учебный курс  «Код текста». 7-8 классы </vt:lpstr>
      <vt:lpstr>Учебный курс «Код текста» </vt:lpstr>
      <vt:lpstr>Учебный курс  «Код текста» </vt:lpstr>
      <vt:lpstr>Учебный курс «Код текста» </vt:lpstr>
      <vt:lpstr>Учебный курс «Код текста» </vt:lpstr>
      <vt:lpstr>Учебный курс  «Код текста» </vt:lpstr>
      <vt:lpstr>Учебный курс  «Код текста» </vt:lpstr>
      <vt:lpstr>Учебный курс «Постижение мира умных вещей». 10-11 классы</vt:lpstr>
      <vt:lpstr>Учебный курс «Постижение мира умных вещей»</vt:lpstr>
      <vt:lpstr>Учебный курс «Постижение мира умных вещей»</vt:lpstr>
      <vt:lpstr>Курс «Постижение мира умных вещей»</vt:lpstr>
      <vt:lpstr>Курс «Постижение мира умных вещей»</vt:lpstr>
      <vt:lpstr>Учебный курс «Постижение мира умных вещей»</vt:lpstr>
      <vt:lpstr>Учебный курс «Постижение мира умных вещей»</vt:lpstr>
      <vt:lpstr>Учебный курс «Постижение мира умных вещей»</vt:lpstr>
      <vt:lpstr>Объективные результаты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Галина Валентиновна Куприянова</cp:lastModifiedBy>
  <cp:revision>178</cp:revision>
  <cp:lastPrinted>2021-04-16T07:15:13Z</cp:lastPrinted>
  <dcterms:created xsi:type="dcterms:W3CDTF">2019-09-17T09:15:47Z</dcterms:created>
  <dcterms:modified xsi:type="dcterms:W3CDTF">2021-04-16T07:15:24Z</dcterms:modified>
</cp:coreProperties>
</file>