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7010400" cy="92964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5" d="100"/>
          <a:sy n="85" d="100"/>
        </p:scale>
        <p:origin x="-82" y="-3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9244A3E3-5833-4540-8CBD-F6F2EAA52E7D}" type="datetimeFigureOut">
              <a:rPr lang="ru-RU" smtClean="0"/>
              <a:t>08.02.2021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9E86E1DC-73B3-4FB8-9E5E-363CF755430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261405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217CE09C-8251-4175-B0FA-4222B2982079}" type="datetimeFigureOut">
              <a:rPr lang="ru-RU" smtClean="0"/>
              <a:t>08.02.2021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6874A914-18D9-41DD-8AE5-865B48D0F9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56711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04.02.2021</a:t>
            </a: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04.02.2021</a:t>
            </a: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04.02.2021</a:t>
            </a: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04.02.2021</a:t>
            </a: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04.02.2021</a:t>
            </a: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04.02.2021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04.02.2021</a:t>
            </a:r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04.02.2021</a:t>
            </a:r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04.02.2021</a:t>
            </a:r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04.02.2021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04.02.2021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ru-RU" smtClean="0"/>
              <a:t>04.02.2021</a:t>
            </a: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ro.yar.ru/index.php?id=4352" TargetMode="External"/><Relationship Id="rId2" Type="http://schemas.openxmlformats.org/officeDocument/2006/relationships/hyperlink" Target="http://www.iro.yar.ru/index.php?id=1612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iro.yar.ru/?id=3127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О деятельности Базовых площадок кафедры дошкольного образования ГАУ ДПО ЯО ИРО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r"/>
            <a:r>
              <a:rPr lang="ru-RU" sz="2200" dirty="0" smtClean="0">
                <a:solidFill>
                  <a:schemeClr val="tx1"/>
                </a:solidFill>
              </a:rPr>
              <a:t>Захарова Т.Н.,</a:t>
            </a:r>
            <a:r>
              <a:rPr lang="ru-RU" sz="2200" dirty="0">
                <a:solidFill>
                  <a:schemeClr val="tx1"/>
                </a:solidFill>
              </a:rPr>
              <a:t> </a:t>
            </a:r>
            <a:endParaRPr lang="ru-RU" sz="2200" dirty="0" smtClean="0">
              <a:solidFill>
                <a:schemeClr val="tx1"/>
              </a:solidFill>
            </a:endParaRPr>
          </a:p>
          <a:p>
            <a:pPr algn="r"/>
            <a:r>
              <a:rPr lang="ru-RU" sz="2200" dirty="0" smtClean="0">
                <a:solidFill>
                  <a:schemeClr val="tx1"/>
                </a:solidFill>
              </a:rPr>
              <a:t>координатор деятельности </a:t>
            </a:r>
          </a:p>
          <a:p>
            <a:pPr algn="r"/>
            <a:r>
              <a:rPr lang="ru-RU" sz="2200" dirty="0" smtClean="0">
                <a:solidFill>
                  <a:schemeClr val="tx1"/>
                </a:solidFill>
              </a:rPr>
              <a:t>Базовых площадок КДО, доцент кафедры дошкольного образования ГАУ ДПО ЯО ИРО</a:t>
            </a:r>
          </a:p>
          <a:p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04.02.2021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11585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 </a:t>
            </a:r>
            <a:r>
              <a:rPr lang="ru-RU" sz="3100" b="1" dirty="0" smtClean="0"/>
              <a:t>Базовые площадки кафедры </a:t>
            </a:r>
            <a:br>
              <a:rPr lang="ru-RU" sz="3100" b="1" dirty="0" smtClean="0"/>
            </a:br>
            <a:r>
              <a:rPr lang="ru-RU" sz="3100" b="1" dirty="0" smtClean="0"/>
              <a:t>с 08.11.2019.</a:t>
            </a:r>
            <a:r>
              <a:rPr lang="ru-RU" sz="3100" dirty="0"/>
              <a:t/>
            </a:r>
            <a:br>
              <a:rPr lang="ru-RU" sz="3100" dirty="0"/>
            </a:br>
            <a:endParaRPr lang="ru-RU" sz="31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472608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ru-RU" b="1" dirty="0" smtClean="0"/>
              <a:t>	Направление «Современные </a:t>
            </a:r>
            <a:r>
              <a:rPr lang="ru-RU" b="1" dirty="0"/>
              <a:t>программы, ориентированные на ребенка» -</a:t>
            </a:r>
            <a:endParaRPr lang="ru-RU" dirty="0"/>
          </a:p>
          <a:p>
            <a:pPr marL="0" indent="0">
              <a:buNone/>
            </a:pPr>
            <a:r>
              <a:rPr lang="ru-RU" b="1" dirty="0"/>
              <a:t>Программа «</a:t>
            </a:r>
            <a:r>
              <a:rPr lang="ru-RU" b="1" dirty="0" err="1"/>
              <a:t>ПРОдетей</a:t>
            </a:r>
            <a:r>
              <a:rPr lang="ru-RU" b="1" dirty="0"/>
              <a:t>»:</a:t>
            </a:r>
            <a:endParaRPr lang="ru-RU" dirty="0"/>
          </a:p>
          <a:p>
            <a:pPr marL="0" lvl="0" indent="0">
              <a:buNone/>
            </a:pPr>
            <a:r>
              <a:rPr lang="ru-RU" dirty="0"/>
              <a:t>Муниципальное дошкольное образовательное  учреждение</a:t>
            </a:r>
            <a:br>
              <a:rPr lang="ru-RU" dirty="0"/>
            </a:br>
            <a:r>
              <a:rPr lang="ru-RU" dirty="0"/>
              <a:t>«Детский сад № 26  «Алёнушка», пос. Константиновский </a:t>
            </a:r>
            <a:r>
              <a:rPr lang="ru-RU" dirty="0" err="1"/>
              <a:t>Тутаевского</a:t>
            </a:r>
            <a:r>
              <a:rPr lang="ru-RU" dirty="0"/>
              <a:t> муниципального района;</a:t>
            </a:r>
          </a:p>
          <a:p>
            <a:pPr marL="0" lvl="0" indent="0">
              <a:buNone/>
            </a:pPr>
            <a:r>
              <a:rPr lang="ru-RU" dirty="0"/>
              <a:t>Муниципальное дошкольное образовательное учреждение «Детский сад № 65 «Льдинка», г. Ярославль;</a:t>
            </a:r>
          </a:p>
          <a:p>
            <a:pPr marL="0" lvl="0" indent="0">
              <a:buNone/>
            </a:pPr>
            <a:r>
              <a:rPr lang="ru-RU" dirty="0"/>
              <a:t>Частное дошкольное образовательное учреждение «Детский сад «Кораблик», г. Гаврилов-Ям.</a:t>
            </a:r>
          </a:p>
          <a:p>
            <a:pPr marL="0" indent="0">
              <a:buNone/>
            </a:pPr>
            <a:r>
              <a:rPr lang="ru-RU" b="1" dirty="0"/>
              <a:t>Программа «</a:t>
            </a:r>
            <a:r>
              <a:rPr lang="ru-RU" b="1" dirty="0" err="1"/>
              <a:t>ОткрытиЯ</a:t>
            </a:r>
            <a:r>
              <a:rPr lang="ru-RU" b="1" dirty="0"/>
              <a:t>»:</a:t>
            </a:r>
            <a:endParaRPr lang="ru-RU" dirty="0"/>
          </a:p>
          <a:p>
            <a:pPr marL="0" indent="0">
              <a:buNone/>
            </a:pPr>
            <a:r>
              <a:rPr lang="ru-RU" dirty="0"/>
              <a:t>Муниципальное дошкольное образовательное учреждение детский сад № 15 «Теремок», г. Углич.</a:t>
            </a:r>
          </a:p>
          <a:p>
            <a:pPr marL="0" indent="0">
              <a:buNone/>
            </a:pPr>
            <a:r>
              <a:rPr lang="ru-RU" b="1" dirty="0" smtClean="0"/>
              <a:t>	Направление «Детский </a:t>
            </a:r>
            <a:r>
              <a:rPr lang="ru-RU" b="1" dirty="0"/>
              <a:t>сад - площадка для познания и экспериментирования»:</a:t>
            </a:r>
            <a:endParaRPr lang="ru-RU" dirty="0"/>
          </a:p>
          <a:p>
            <a:pPr marL="0" lvl="0" indent="0">
              <a:buNone/>
            </a:pPr>
            <a:r>
              <a:rPr lang="ru-RU" dirty="0"/>
              <a:t>Муниципальное дошкольное образовательное учреждение детский сад № 99, г. Рыбинск;</a:t>
            </a:r>
          </a:p>
          <a:p>
            <a:pPr marL="0" lvl="0" indent="0">
              <a:buNone/>
            </a:pPr>
            <a:r>
              <a:rPr lang="ru-RU" dirty="0"/>
              <a:t>Муниципальное дошкольное образовательное учреждение «Детский сад № 41»,  п. Петровское.</a:t>
            </a:r>
          </a:p>
          <a:p>
            <a:pPr marL="0" indent="0">
              <a:buNone/>
            </a:pPr>
            <a:r>
              <a:rPr lang="ru-RU" b="1" dirty="0" smtClean="0"/>
              <a:t>	Направление «Дошкольное </a:t>
            </a:r>
            <a:r>
              <a:rPr lang="ru-RU" b="1" dirty="0"/>
              <a:t>образовательное учреждение – территория диалога. Обучение через дискуссию»:</a:t>
            </a:r>
            <a:endParaRPr lang="ru-RU" dirty="0"/>
          </a:p>
          <a:p>
            <a:pPr marL="0" lvl="0" indent="0">
              <a:buNone/>
            </a:pPr>
            <a:r>
              <a:rPr lang="ru-RU" dirty="0"/>
              <a:t>Муниципального бюджетного дошкольного  образовательного учреждения детский сад «Звёздочка», пос. Борисоглебский;</a:t>
            </a:r>
          </a:p>
          <a:p>
            <a:pPr marL="0" lvl="0" indent="0">
              <a:buNone/>
            </a:pPr>
            <a:r>
              <a:rPr lang="ru-RU" dirty="0"/>
              <a:t>Муниципальное бюджетное дошкольное образовательное учреждение детский сад «Теремок», пос. Борисоглебский.</a:t>
            </a:r>
          </a:p>
          <a:p>
            <a:pPr marL="0" indent="0">
              <a:buNone/>
            </a:pPr>
            <a:r>
              <a:rPr lang="ru-RU" b="1" dirty="0" smtClean="0"/>
              <a:t>	Направление «</a:t>
            </a:r>
            <a:r>
              <a:rPr lang="ru-RU" b="1" dirty="0"/>
              <a:t>Детский сад – цифровая среда»</a:t>
            </a:r>
            <a:endParaRPr lang="ru-RU" dirty="0"/>
          </a:p>
          <a:p>
            <a:pPr marL="0" lvl="0" indent="0">
              <a:buNone/>
            </a:pPr>
            <a:r>
              <a:rPr lang="ru-RU" dirty="0" smtClean="0"/>
              <a:t>Муниципальное </a:t>
            </a:r>
            <a:r>
              <a:rPr lang="ru-RU" dirty="0"/>
              <a:t>дошкольное образовательное учреждение «Детский сад №3 «Солнышко», г. Гаврилов-Ям.</a:t>
            </a:r>
          </a:p>
          <a:p>
            <a:pPr marL="0" lvl="0" indent="0">
              <a:buNone/>
            </a:pPr>
            <a:r>
              <a:rPr lang="ru-RU" dirty="0"/>
              <a:t>Муниципальное дошкольное образовательное учреждение детский сад № 57, г. </a:t>
            </a:r>
            <a:r>
              <a:rPr lang="ru-RU" dirty="0" smtClean="0"/>
              <a:t>Рыбинск</a:t>
            </a:r>
          </a:p>
          <a:p>
            <a:pPr marL="0" lvl="0" indent="0">
              <a:buNone/>
            </a:pPr>
            <a:endParaRPr lang="ru-RU" dirty="0"/>
          </a:p>
          <a:p>
            <a:pPr marL="0" lvl="0" indent="0">
              <a:buNone/>
            </a:pPr>
            <a:r>
              <a:rPr lang="ru-RU" dirty="0" smtClean="0"/>
              <a:t>Победители Регионального конкурса «Работаем по ФГОС ДО» с </a:t>
            </a:r>
            <a:r>
              <a:rPr lang="ru-RU" smtClean="0"/>
              <a:t>2019 году</a:t>
            </a:r>
            <a:endParaRPr lang="ru-RU" dirty="0"/>
          </a:p>
          <a:p>
            <a:pPr marL="0" indent="0">
              <a:buNone/>
            </a:pP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04.02.2021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49159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Что сделано?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rmAutofit lnSpcReduction="10000"/>
          </a:bodyPr>
          <a:lstStyle/>
          <a:p>
            <a:r>
              <a:rPr lang="ru-RU" sz="1400" dirty="0" smtClean="0"/>
              <a:t>Межмуниципальные семинары «Эффективные </a:t>
            </a:r>
            <a:r>
              <a:rPr lang="ru-RU" sz="1400" dirty="0"/>
              <a:t>практики реализации ФГОС </a:t>
            </a:r>
            <a:r>
              <a:rPr lang="ru-RU" sz="1400" dirty="0" smtClean="0"/>
              <a:t>ДО – 5 мероприятий, 7 организаций представили опыт работы по своему направлению работы.</a:t>
            </a:r>
            <a:r>
              <a:rPr lang="ru-RU" sz="1400" dirty="0"/>
              <a:t>  </a:t>
            </a:r>
            <a:endParaRPr lang="ru-RU" sz="1400" dirty="0" smtClean="0"/>
          </a:p>
          <a:p>
            <a:r>
              <a:rPr lang="ru-RU" sz="1400" dirty="0"/>
              <a:t>Семинары из опыта работы по направлению </a:t>
            </a:r>
            <a:r>
              <a:rPr lang="ru-RU" sz="1400" dirty="0" smtClean="0"/>
              <a:t>БП (уровень :</a:t>
            </a:r>
            <a:r>
              <a:rPr lang="ru-RU" sz="1400" dirty="0"/>
              <a:t> муниципальный, региональный,  </a:t>
            </a:r>
            <a:r>
              <a:rPr lang="ru-RU" sz="1400" dirty="0" smtClean="0"/>
              <a:t>межрегиональный);</a:t>
            </a:r>
          </a:p>
          <a:p>
            <a:r>
              <a:rPr lang="ru-RU" sz="1400" dirty="0" smtClean="0"/>
              <a:t>Мастер-классы, Педагогические мастерские  - 12.</a:t>
            </a:r>
          </a:p>
          <a:p>
            <a:r>
              <a:rPr lang="ru-RU" sz="1400" dirty="0"/>
              <a:t>Сетевые </a:t>
            </a:r>
            <a:r>
              <a:rPr lang="ru-RU" sz="1400" dirty="0" smtClean="0"/>
              <a:t>сообщества на базе МДОУ –Базовых площадок  – 4.</a:t>
            </a:r>
          </a:p>
          <a:p>
            <a:r>
              <a:rPr lang="ru-RU" sz="1400" dirty="0"/>
              <a:t>Муниципальный ресурсный центр РОБОТРЕК </a:t>
            </a:r>
            <a:r>
              <a:rPr lang="ru-RU" sz="1400" dirty="0" smtClean="0"/>
              <a:t>(г. Рыбинск) </a:t>
            </a:r>
            <a:r>
              <a:rPr lang="ru-RU" sz="1400" dirty="0"/>
              <a:t>Сетевое https://vk.com/club196724054</a:t>
            </a:r>
          </a:p>
          <a:p>
            <a:r>
              <a:rPr lang="ru-RU" sz="1400" dirty="0" smtClean="0"/>
              <a:t>Участие в конференциях,  </a:t>
            </a:r>
            <a:r>
              <a:rPr lang="ru-RU" sz="1400" dirty="0"/>
              <a:t>международных </a:t>
            </a:r>
            <a:r>
              <a:rPr lang="ru-RU" sz="1400" dirty="0" smtClean="0"/>
              <a:t>форумах, Ярмарках:</a:t>
            </a:r>
            <a:endParaRPr lang="ru-RU" sz="1400" dirty="0"/>
          </a:p>
          <a:p>
            <a:r>
              <a:rPr lang="ru-RU" sz="1000" dirty="0" smtClean="0"/>
              <a:t>XI </a:t>
            </a:r>
            <a:r>
              <a:rPr lang="ru-RU" sz="1000" dirty="0"/>
              <a:t>Межрегиональный этап XVIII Международной Ярмарки социально-педагогических </a:t>
            </a:r>
            <a:r>
              <a:rPr lang="ru-RU" sz="1000" dirty="0" smtClean="0"/>
              <a:t>инноваций (Ростов).</a:t>
            </a:r>
          </a:p>
          <a:p>
            <a:r>
              <a:rPr lang="ru-RU" sz="1000" dirty="0" smtClean="0"/>
              <a:t>Межрегиональная </a:t>
            </a:r>
            <a:r>
              <a:rPr lang="ru-RU" sz="1000" dirty="0"/>
              <a:t>научно-практическая конференция «Непрерывное повышение профессионального мастерства педагогов: точки роста для повышения качества образования в регионе</a:t>
            </a:r>
            <a:r>
              <a:rPr lang="ru-RU" sz="1000" dirty="0" smtClean="0"/>
              <a:t>».</a:t>
            </a:r>
          </a:p>
          <a:p>
            <a:r>
              <a:rPr lang="ru-RU" sz="1000" dirty="0"/>
              <a:t>М</a:t>
            </a:r>
            <a:r>
              <a:rPr lang="ru-RU" sz="1000" dirty="0" smtClean="0"/>
              <a:t>униципальная </a:t>
            </a:r>
            <a:r>
              <a:rPr lang="ru-RU" sz="1000" dirty="0"/>
              <a:t>Ярмарка педагогических идей «Современная образовательная среда как фактор обеспечения качества образовательного процесса</a:t>
            </a:r>
            <a:r>
              <a:rPr lang="ru-RU" sz="1000" dirty="0" smtClean="0"/>
              <a:t>».</a:t>
            </a:r>
            <a:r>
              <a:rPr lang="ru-RU" sz="1000" dirty="0"/>
              <a:t> </a:t>
            </a:r>
            <a:endParaRPr lang="ru-RU" sz="1000" dirty="0" smtClean="0"/>
          </a:p>
          <a:p>
            <a:r>
              <a:rPr lang="ru-RU" sz="1000" dirty="0" smtClean="0"/>
              <a:t>XII Муниципальная Ярмарка </a:t>
            </a:r>
            <a:r>
              <a:rPr lang="ru-RU" sz="1000" dirty="0"/>
              <a:t>инновационных продуктов образовательных организаций городского округа город Рыбинск</a:t>
            </a:r>
            <a:r>
              <a:rPr lang="ru-RU" sz="1000" dirty="0" smtClean="0"/>
              <a:t>.</a:t>
            </a:r>
          </a:p>
          <a:p>
            <a:r>
              <a:rPr lang="ru-RU" sz="1000" dirty="0" smtClean="0"/>
              <a:t>XVIII </a:t>
            </a:r>
            <a:r>
              <a:rPr lang="ru-RU" sz="1000" dirty="0"/>
              <a:t>муниципальной конференции: «Образовательные результаты современного ребёнка: содержание и способы достижения».</a:t>
            </a:r>
          </a:p>
          <a:p>
            <a:r>
              <a:rPr lang="ru-RU" sz="1000" dirty="0"/>
              <a:t>Августовское совещание педагогических и руководящих работников образовательных организаций Калининградской области. Образовательный трек внедрение и реализация актуальных образовательных технологий Формат – Панельная дискуссия. </a:t>
            </a:r>
          </a:p>
          <a:p>
            <a:r>
              <a:rPr lang="ru-RU" sz="1000" dirty="0" smtClean="0"/>
              <a:t>Региональная </a:t>
            </a:r>
            <a:r>
              <a:rPr lang="ru-RU" sz="1000" dirty="0"/>
              <a:t>школа Ярославской области «Детский сад для детей. Миссия /не/ выполнима» «Университет Детства» им. Л.С. Выготского: презентация опыта по теме «Со-бытийный подход»; презентация опыта по теме «Образовательный терренкур как средство развития   детской инициативы, познавательной активности и самостоятельности детей</a:t>
            </a:r>
            <a:r>
              <a:rPr lang="ru-RU" sz="1000" dirty="0" smtClean="0"/>
              <a:t>» и др.</a:t>
            </a:r>
          </a:p>
          <a:p>
            <a:r>
              <a:rPr lang="ru-RU" sz="1400" dirty="0" smtClean="0"/>
              <a:t>Участие представителей площадок  в профессиональных конкурсах.</a:t>
            </a:r>
          </a:p>
          <a:p>
            <a:r>
              <a:rPr lang="ru-RU" sz="1400" dirty="0" smtClean="0"/>
              <a:t>Публикации – 11.</a:t>
            </a:r>
          </a:p>
          <a:p>
            <a:r>
              <a:rPr lang="ru-RU" sz="1400" dirty="0" smtClean="0"/>
              <a:t>……</a:t>
            </a:r>
          </a:p>
          <a:p>
            <a:pPr lvl="0"/>
            <a:endParaRPr lang="ru-RU" sz="1200" dirty="0"/>
          </a:p>
          <a:p>
            <a:endParaRPr lang="ru-RU" sz="1200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04.02.2021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28163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ru-RU" dirty="0"/>
              <a:t>Информация о </a:t>
            </a:r>
            <a:r>
              <a:rPr lang="ru-RU" dirty="0" smtClean="0"/>
              <a:t>мероприятиях БП </a:t>
            </a:r>
          </a:p>
          <a:p>
            <a:pPr marL="0" indent="0">
              <a:buNone/>
            </a:pPr>
            <a:r>
              <a:rPr lang="ru-RU" dirty="0" smtClean="0"/>
              <a:t>(подробно в Разделе «Мероприятия» кафедры дошкольного образования)</a:t>
            </a:r>
            <a:endParaRPr lang="ru-RU" dirty="0"/>
          </a:p>
          <a:p>
            <a:pPr marL="0" indent="0">
              <a:buNone/>
            </a:pPr>
            <a:r>
              <a:rPr lang="ru-RU" u="sng" dirty="0">
                <a:hlinkClick r:id="rId2"/>
              </a:rPr>
              <a:t>http://www.iro.yar.ru/index.php?id=1612</a:t>
            </a:r>
            <a:endParaRPr lang="ru-RU" dirty="0"/>
          </a:p>
          <a:p>
            <a:pPr marL="0" indent="0">
              <a:buNone/>
            </a:pPr>
            <a:r>
              <a:rPr lang="ru-RU" dirty="0"/>
              <a:t> </a:t>
            </a:r>
          </a:p>
          <a:p>
            <a:pPr marL="0" indent="0">
              <a:buNone/>
            </a:pPr>
            <a:r>
              <a:rPr lang="ru-RU" dirty="0"/>
              <a:t>Информация о БП на странице кафедры </a:t>
            </a:r>
            <a:r>
              <a:rPr lang="ru-RU" dirty="0" smtClean="0"/>
              <a:t>(ссылка на сайт, план</a:t>
            </a:r>
            <a:r>
              <a:rPr lang="ru-RU" dirty="0"/>
              <a:t>, </a:t>
            </a:r>
            <a:r>
              <a:rPr lang="ru-RU" dirty="0" smtClean="0"/>
              <a:t>отчет </a:t>
            </a:r>
            <a:r>
              <a:rPr lang="ru-RU" dirty="0"/>
              <a:t>за </a:t>
            </a:r>
            <a:r>
              <a:rPr lang="ru-RU" dirty="0" smtClean="0"/>
              <a:t>2020)</a:t>
            </a:r>
          </a:p>
          <a:p>
            <a:pPr marL="0" indent="0">
              <a:buNone/>
            </a:pPr>
            <a:r>
              <a:rPr lang="ru-RU" dirty="0" smtClean="0"/>
              <a:t> </a:t>
            </a:r>
            <a:r>
              <a:rPr lang="ru-RU" u="sng" dirty="0">
                <a:hlinkClick r:id="rId3"/>
              </a:rPr>
              <a:t>http://www.iro.yar.ru/index.php?id=4352</a:t>
            </a:r>
            <a:endParaRPr lang="ru-RU" dirty="0"/>
          </a:p>
          <a:p>
            <a:pPr marL="0" indent="0">
              <a:buNone/>
            </a:pPr>
            <a:r>
              <a:rPr lang="ru-RU" dirty="0"/>
              <a:t> </a:t>
            </a:r>
          </a:p>
          <a:p>
            <a:pPr marL="0" indent="0">
              <a:buNone/>
            </a:pPr>
            <a:r>
              <a:rPr lang="ru-RU" dirty="0"/>
              <a:t> </a:t>
            </a:r>
            <a:r>
              <a:rPr lang="ru-RU" dirty="0" smtClean="0"/>
              <a:t>Информация </a:t>
            </a:r>
            <a:r>
              <a:rPr lang="ru-RU" dirty="0"/>
              <a:t>о БП на странице ИРО</a:t>
            </a:r>
          </a:p>
          <a:p>
            <a:pPr marL="0" indent="0">
              <a:buNone/>
            </a:pPr>
            <a:r>
              <a:rPr lang="ru-RU" u="sng" dirty="0">
                <a:hlinkClick r:id="rId4"/>
              </a:rPr>
              <a:t>http://www.iro.yar.ru/?id=3127</a:t>
            </a:r>
            <a:endParaRPr lang="ru-RU" dirty="0"/>
          </a:p>
          <a:p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04.02.2021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60012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ru-RU" dirty="0" smtClean="0"/>
              <a:t>Работаем!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04.02.2021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646628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72</TotalTime>
  <Words>82</Words>
  <Application>Microsoft Office PowerPoint</Application>
  <PresentationFormat>Экран (4:3)</PresentationFormat>
  <Paragraphs>55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О деятельности Базовых площадок кафедры дошкольного образования ГАУ ДПО ЯО ИРО</vt:lpstr>
      <vt:lpstr> Базовые площадки кафедры  с 08.11.2019. </vt:lpstr>
      <vt:lpstr>Что сделано?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 деятельности Базовых площадок кафедры дошкольного образования ГАУ ДПО ЯО ИРО</dc:title>
  <dc:creator>Татьяна</dc:creator>
  <cp:lastModifiedBy>Галина Валентиновна Куприянова</cp:lastModifiedBy>
  <cp:revision>10</cp:revision>
  <cp:lastPrinted>2021-02-08T10:02:19Z</cp:lastPrinted>
  <dcterms:created xsi:type="dcterms:W3CDTF">2021-02-03T22:49:22Z</dcterms:created>
  <dcterms:modified xsi:type="dcterms:W3CDTF">2021-02-08T10:02:37Z</dcterms:modified>
</cp:coreProperties>
</file>