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9" r:id="rId2"/>
    <p:sldId id="270" r:id="rId3"/>
    <p:sldId id="281" r:id="rId4"/>
    <p:sldId id="271" r:id="rId5"/>
    <p:sldId id="272" r:id="rId6"/>
    <p:sldId id="274" r:id="rId7"/>
    <p:sldId id="275" r:id="rId8"/>
    <p:sldId id="280" r:id="rId9"/>
    <p:sldId id="278" r:id="rId10"/>
    <p:sldId id="279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2D36"/>
    <a:srgbClr val="CC3300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1942D-F0A8-4BD9-BC63-313B693BE0B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15B534-0764-4B97-81BF-6ABC0DCB364B}">
      <dgm:prSet phldrT="[Текст]" custT="1"/>
      <dgm:spPr>
        <a:solidFill>
          <a:srgbClr val="A52D36"/>
        </a:solidFill>
      </dgm:spPr>
      <dgm:t>
        <a:bodyPr/>
        <a:lstStyle/>
        <a:p>
          <a:r>
            <a: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Обострение межэтнических противоречий на фоне сложных иммиграционных процессов</a:t>
          </a:r>
          <a:endParaRPr lang="ru-RU" sz="1800" dirty="0"/>
        </a:p>
      </dgm:t>
    </dgm:pt>
    <dgm:pt modelId="{C8F5B3FD-B5E0-4E81-A733-B49580EF1284}" type="parTrans" cxnId="{74F19E77-26A6-40DB-8604-21EE3B68E285}">
      <dgm:prSet/>
      <dgm:spPr/>
      <dgm:t>
        <a:bodyPr/>
        <a:lstStyle/>
        <a:p>
          <a:endParaRPr lang="ru-RU"/>
        </a:p>
      </dgm:t>
    </dgm:pt>
    <dgm:pt modelId="{D245C3F7-79F9-4080-92B8-C456D74F5BC9}" type="sibTrans" cxnId="{74F19E77-26A6-40DB-8604-21EE3B68E285}">
      <dgm:prSet/>
      <dgm:spPr/>
      <dgm:t>
        <a:bodyPr/>
        <a:lstStyle/>
        <a:p>
          <a:endParaRPr lang="ru-RU"/>
        </a:p>
      </dgm:t>
    </dgm:pt>
    <dgm:pt modelId="{FAB8426B-A3FF-4E1A-BEEE-B2961A8F4452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в молодежной среде националистических настроений, распространение радикальных, экстремистских идей, идей религиозного, национального или расового превосходства</a:t>
          </a:r>
          <a:endParaRPr lang="ru-RU" sz="1800" dirty="0"/>
        </a:p>
      </dgm:t>
    </dgm:pt>
    <dgm:pt modelId="{B418AB9A-3FD0-4D1F-946A-FF27FC93A7A3}" type="parTrans" cxnId="{5D76C017-63A5-4101-8253-069512874AC3}">
      <dgm:prSet/>
      <dgm:spPr/>
      <dgm:t>
        <a:bodyPr/>
        <a:lstStyle/>
        <a:p>
          <a:endParaRPr lang="ru-RU"/>
        </a:p>
      </dgm:t>
    </dgm:pt>
    <dgm:pt modelId="{33EEBC60-3EB1-4236-859A-33E3B2AF563E}" type="sibTrans" cxnId="{5D76C017-63A5-4101-8253-069512874AC3}">
      <dgm:prSet/>
      <dgm:spPr/>
      <dgm:t>
        <a:bodyPr/>
        <a:lstStyle/>
        <a:p>
          <a:endParaRPr lang="ru-RU"/>
        </a:p>
      </dgm:t>
    </dgm:pt>
    <dgm:pt modelId="{A3C3A990-E32E-4B88-8EE4-26C93DC28230}">
      <dgm:prSet phldrT="[Текст]" custT="1"/>
      <dgm:spPr>
        <a:solidFill>
          <a:srgbClr val="A52D36"/>
        </a:solidFill>
      </dgm:spPr>
      <dgm:t>
        <a:bodyPr/>
        <a:lstStyle/>
        <a:p>
          <a:r>
            <a: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апробированной системы этнокультурной, социальной адаптации иммигрантов и старожильческого населения к новым этнокультурным и социальным условиям</a:t>
          </a:r>
          <a:endParaRPr lang="ru-RU" sz="1800" dirty="0"/>
        </a:p>
      </dgm:t>
    </dgm:pt>
    <dgm:pt modelId="{EF5081EF-463F-4F0A-A7DA-50E1A7E314C5}" type="parTrans" cxnId="{0A51DAB5-D425-41B5-B13A-D6ABC6A48D68}">
      <dgm:prSet/>
      <dgm:spPr/>
      <dgm:t>
        <a:bodyPr/>
        <a:lstStyle/>
        <a:p>
          <a:endParaRPr lang="ru-RU"/>
        </a:p>
      </dgm:t>
    </dgm:pt>
    <dgm:pt modelId="{B2EEC309-E908-4D5D-B346-2D6CD0A07BCB}" type="sibTrans" cxnId="{0A51DAB5-D425-41B5-B13A-D6ABC6A48D68}">
      <dgm:prSet/>
      <dgm:spPr/>
      <dgm:t>
        <a:bodyPr/>
        <a:lstStyle/>
        <a:p>
          <a:endParaRPr lang="ru-RU"/>
        </a:p>
      </dgm:t>
    </dgm:pt>
    <dgm:pt modelId="{CE09BD09-657A-473F-8A84-AB499C80CC0F}" type="pres">
      <dgm:prSet presAssocID="{B761942D-F0A8-4BD9-BC63-313B693BE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82242-CA33-4E46-99FE-85B15D0AB867}" type="pres">
      <dgm:prSet presAssocID="{F615B534-0764-4B97-81BF-6ABC0DCB364B}" presName="node" presStyleLbl="node1" presStyleIdx="0" presStyleCnt="3" custScaleY="147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65F8-BC32-4695-85CD-2C49C148105E}" type="pres">
      <dgm:prSet presAssocID="{D245C3F7-79F9-4080-92B8-C456D74F5BC9}" presName="sibTrans" presStyleCnt="0"/>
      <dgm:spPr/>
    </dgm:pt>
    <dgm:pt modelId="{82F74104-3D14-44FC-9E33-4A9AD84F7F22}" type="pres">
      <dgm:prSet presAssocID="{FAB8426B-A3FF-4E1A-BEEE-B2961A8F4452}" presName="node" presStyleLbl="node1" presStyleIdx="1" presStyleCnt="3" custScaleY="147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FA95D-79E3-4F34-BA52-D5E0CA2E0F40}" type="pres">
      <dgm:prSet presAssocID="{33EEBC60-3EB1-4236-859A-33E3B2AF563E}" presName="sibTrans" presStyleCnt="0"/>
      <dgm:spPr/>
    </dgm:pt>
    <dgm:pt modelId="{DB179221-7067-481E-8271-FB8D84B7E73F}" type="pres">
      <dgm:prSet presAssocID="{A3C3A990-E32E-4B88-8EE4-26C93DC28230}" presName="node" presStyleLbl="node1" presStyleIdx="2" presStyleCnt="3" custScaleY="147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884BB-3CAD-40E0-9A7D-CB87C2145EEA}" type="presOf" srcId="{FAB8426B-A3FF-4E1A-BEEE-B2961A8F4452}" destId="{82F74104-3D14-44FC-9E33-4A9AD84F7F22}" srcOrd="0" destOrd="0" presId="urn:microsoft.com/office/officeart/2005/8/layout/default"/>
    <dgm:cxn modelId="{14D69C13-3D79-4F2C-B850-E9701854DA59}" type="presOf" srcId="{A3C3A990-E32E-4B88-8EE4-26C93DC28230}" destId="{DB179221-7067-481E-8271-FB8D84B7E73F}" srcOrd="0" destOrd="0" presId="urn:microsoft.com/office/officeart/2005/8/layout/default"/>
    <dgm:cxn modelId="{0A51DAB5-D425-41B5-B13A-D6ABC6A48D68}" srcId="{B761942D-F0A8-4BD9-BC63-313B693BE0BF}" destId="{A3C3A990-E32E-4B88-8EE4-26C93DC28230}" srcOrd="2" destOrd="0" parTransId="{EF5081EF-463F-4F0A-A7DA-50E1A7E314C5}" sibTransId="{B2EEC309-E908-4D5D-B346-2D6CD0A07BCB}"/>
    <dgm:cxn modelId="{986E808F-8A77-480A-A214-594D677723FC}" type="presOf" srcId="{B761942D-F0A8-4BD9-BC63-313B693BE0BF}" destId="{CE09BD09-657A-473F-8A84-AB499C80CC0F}" srcOrd="0" destOrd="0" presId="urn:microsoft.com/office/officeart/2005/8/layout/default"/>
    <dgm:cxn modelId="{5D76C017-63A5-4101-8253-069512874AC3}" srcId="{B761942D-F0A8-4BD9-BC63-313B693BE0BF}" destId="{FAB8426B-A3FF-4E1A-BEEE-B2961A8F4452}" srcOrd="1" destOrd="0" parTransId="{B418AB9A-3FD0-4D1F-946A-FF27FC93A7A3}" sibTransId="{33EEBC60-3EB1-4236-859A-33E3B2AF563E}"/>
    <dgm:cxn modelId="{74F19E77-26A6-40DB-8604-21EE3B68E285}" srcId="{B761942D-F0A8-4BD9-BC63-313B693BE0BF}" destId="{F615B534-0764-4B97-81BF-6ABC0DCB364B}" srcOrd="0" destOrd="0" parTransId="{C8F5B3FD-B5E0-4E81-A733-B49580EF1284}" sibTransId="{D245C3F7-79F9-4080-92B8-C456D74F5BC9}"/>
    <dgm:cxn modelId="{401407E1-ABD2-4052-8FBC-FD71294CE2A1}" type="presOf" srcId="{F615B534-0764-4B97-81BF-6ABC0DCB364B}" destId="{65582242-CA33-4E46-99FE-85B15D0AB867}" srcOrd="0" destOrd="0" presId="urn:microsoft.com/office/officeart/2005/8/layout/default"/>
    <dgm:cxn modelId="{C8CDC4D0-07EB-4C27-9649-67DCAD329C9A}" type="presParOf" srcId="{CE09BD09-657A-473F-8A84-AB499C80CC0F}" destId="{65582242-CA33-4E46-99FE-85B15D0AB867}" srcOrd="0" destOrd="0" presId="urn:microsoft.com/office/officeart/2005/8/layout/default"/>
    <dgm:cxn modelId="{2CBB0CCD-8237-4BB2-BA6F-BF4C84DBC363}" type="presParOf" srcId="{CE09BD09-657A-473F-8A84-AB499C80CC0F}" destId="{95A865F8-BC32-4695-85CD-2C49C148105E}" srcOrd="1" destOrd="0" presId="urn:microsoft.com/office/officeart/2005/8/layout/default"/>
    <dgm:cxn modelId="{A51CC3B3-F556-4FD0-9308-E1C013BFBB7B}" type="presParOf" srcId="{CE09BD09-657A-473F-8A84-AB499C80CC0F}" destId="{82F74104-3D14-44FC-9E33-4A9AD84F7F22}" srcOrd="2" destOrd="0" presId="urn:microsoft.com/office/officeart/2005/8/layout/default"/>
    <dgm:cxn modelId="{D435451D-B528-4653-A514-4913793443D9}" type="presParOf" srcId="{CE09BD09-657A-473F-8A84-AB499C80CC0F}" destId="{F03FA95D-79E3-4F34-BA52-D5E0CA2E0F40}" srcOrd="3" destOrd="0" presId="urn:microsoft.com/office/officeart/2005/8/layout/default"/>
    <dgm:cxn modelId="{21583BBF-B3BE-4AF8-B6E6-1AF5444E8D4D}" type="presParOf" srcId="{CE09BD09-657A-473F-8A84-AB499C80CC0F}" destId="{DB179221-7067-481E-8271-FB8D84B7E7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73203-2588-40B3-A928-A705B159342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0AC73-B9ED-4670-9B5D-0BF3F8ED1CAA}">
      <dgm:prSet phldrT="[Текст]"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новых методик и практик поликультурного образования</a:t>
          </a:r>
          <a:endParaRPr lang="ru-RU" sz="1400" dirty="0"/>
        </a:p>
      </dgm:t>
    </dgm:pt>
    <dgm:pt modelId="{06A144C2-F049-4D3B-B996-6206114D4E2D}" type="parTrans" cxnId="{E584C3A3-C8D0-4C55-B899-ACA40AAA399A}">
      <dgm:prSet/>
      <dgm:spPr/>
      <dgm:t>
        <a:bodyPr/>
        <a:lstStyle/>
        <a:p>
          <a:endParaRPr lang="ru-RU"/>
        </a:p>
      </dgm:t>
    </dgm:pt>
    <dgm:pt modelId="{A0D250A5-C7B7-4074-82B8-87E249AC69F8}" type="sibTrans" cxnId="{E584C3A3-C8D0-4C55-B899-ACA40AAA399A}">
      <dgm:prSet/>
      <dgm:spPr/>
      <dgm:t>
        <a:bodyPr/>
        <a:lstStyle/>
        <a:p>
          <a:endParaRPr lang="ru-RU"/>
        </a:p>
      </dgm:t>
    </dgm:pt>
    <dgm:pt modelId="{54D1996C-AFC7-427C-89B4-EEF6DBC66DD8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Результативное функционирование  </a:t>
          </a:r>
          <a:r>
            <a:rPr lang="ru-RU" alt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стажировочных</a:t>
          </a:r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площадок по поликультурному образованию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0064C-A764-42DE-8D94-7034F4F291BE}" type="parTrans" cxnId="{B256579B-6CE4-4E71-80AD-D8B71B390B82}">
      <dgm:prSet/>
      <dgm:spPr/>
      <dgm:t>
        <a:bodyPr/>
        <a:lstStyle/>
        <a:p>
          <a:endParaRPr lang="ru-RU"/>
        </a:p>
      </dgm:t>
    </dgm:pt>
    <dgm:pt modelId="{6AFFCA50-4292-4267-8594-9F03055B59B2}" type="sibTrans" cxnId="{B256579B-6CE4-4E71-80AD-D8B71B390B82}">
      <dgm:prSet/>
      <dgm:spPr/>
      <dgm:t>
        <a:bodyPr/>
        <a:lstStyle/>
        <a:p>
          <a:endParaRPr lang="ru-RU"/>
        </a:p>
      </dgm:t>
    </dgm:pt>
    <dgm:pt modelId="{DE6E27DE-079F-43E0-8348-6EB98E8E77E9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 комплект научно-методических разработок по данной проблематике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33906-2ED9-4202-8D59-BB5272B97EAF}" type="parTrans" cxnId="{B3964B37-69CD-40B1-A00A-27673A48BF4D}">
      <dgm:prSet/>
      <dgm:spPr/>
      <dgm:t>
        <a:bodyPr/>
        <a:lstStyle/>
        <a:p>
          <a:endParaRPr lang="ru-RU"/>
        </a:p>
      </dgm:t>
    </dgm:pt>
    <dgm:pt modelId="{F4A98665-B8D0-4B22-B401-85E961B2B4C5}" type="sibTrans" cxnId="{B3964B37-69CD-40B1-A00A-27673A48BF4D}">
      <dgm:prSet/>
      <dgm:spPr/>
      <dgm:t>
        <a:bodyPr/>
        <a:lstStyle/>
        <a:p>
          <a:endParaRPr lang="ru-RU"/>
        </a:p>
      </dgm:t>
    </dgm:pt>
    <dgm:pt modelId="{6C38A4AB-2E9D-4B15-9A09-4B6DDFD40018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межведомственного взаимодействия, устойчивые партнерские отношения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ACC57-9748-43E6-9142-31B8B30B1851}" type="parTrans" cxnId="{1C70606B-2E53-4D7B-903D-2E9AE61A8B55}">
      <dgm:prSet/>
      <dgm:spPr/>
      <dgm:t>
        <a:bodyPr/>
        <a:lstStyle/>
        <a:p>
          <a:endParaRPr lang="ru-RU"/>
        </a:p>
      </dgm:t>
    </dgm:pt>
    <dgm:pt modelId="{F14C65C0-D409-4E43-BE67-6C893F08075B}" type="sibTrans" cxnId="{1C70606B-2E53-4D7B-903D-2E9AE61A8B55}">
      <dgm:prSet/>
      <dgm:spPr/>
      <dgm:t>
        <a:bodyPr/>
        <a:lstStyle/>
        <a:p>
          <a:endParaRPr lang="ru-RU"/>
        </a:p>
      </dgm:t>
    </dgm:pt>
    <dgm:pt modelId="{C8126428-1EB9-472A-9FCB-CFF3C085466F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педагогическое сообщество «Толерантность и поликультурное образование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8CD8A-DC12-491D-8868-3975B5A1E786}" type="parTrans" cxnId="{5581CB62-8EDC-4DF6-8F48-50EB94B31CEE}">
      <dgm:prSet/>
      <dgm:spPr/>
      <dgm:t>
        <a:bodyPr/>
        <a:lstStyle/>
        <a:p>
          <a:endParaRPr lang="ru-RU"/>
        </a:p>
      </dgm:t>
    </dgm:pt>
    <dgm:pt modelId="{86869207-3129-4807-BA5E-A8C2BCC53300}" type="sibTrans" cxnId="{5581CB62-8EDC-4DF6-8F48-50EB94B31CEE}">
      <dgm:prSet/>
      <dgm:spPr/>
      <dgm:t>
        <a:bodyPr/>
        <a:lstStyle/>
        <a:p>
          <a:endParaRPr lang="ru-RU"/>
        </a:p>
      </dgm:t>
    </dgm:pt>
    <dgm:pt modelId="{99294FFC-31B6-4202-8F5E-DEEFBD51F76F}">
      <dgm:prSet phldrT="[Текст]"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и апробированы модели систем поликультурного образования и программы поликультурного образования в ОО различных типов</a:t>
          </a:r>
          <a:endParaRPr lang="ru-RU" sz="1400" dirty="0"/>
        </a:p>
      </dgm:t>
    </dgm:pt>
    <dgm:pt modelId="{5ACA4198-0158-40EA-8B12-3E53D782CF0D}" type="parTrans" cxnId="{BADECFA1-814D-48F7-94FE-E291CD632086}">
      <dgm:prSet/>
      <dgm:spPr/>
      <dgm:t>
        <a:bodyPr/>
        <a:lstStyle/>
        <a:p>
          <a:endParaRPr lang="ru-RU"/>
        </a:p>
      </dgm:t>
    </dgm:pt>
    <dgm:pt modelId="{81C6D9F4-91CA-4D7F-AD5F-61FA7C5C1BD2}" type="sibTrans" cxnId="{BADECFA1-814D-48F7-94FE-E291CD632086}">
      <dgm:prSet/>
      <dgm:spPr/>
      <dgm:t>
        <a:bodyPr/>
        <a:lstStyle/>
        <a:p>
          <a:endParaRPr lang="ru-RU"/>
        </a:p>
      </dgm:t>
    </dgm:pt>
    <dgm:pt modelId="{DF313698-0236-4689-BC43-3318BC80BEC0}" type="pres">
      <dgm:prSet presAssocID="{71873203-2588-40B3-A928-A705B15934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9D7DC0-37CF-4BE9-9BC1-50F7D79D64AE}" type="pres">
      <dgm:prSet presAssocID="{59F0AC73-B9ED-4670-9B5D-0BF3F8ED1CAA}" presName="horFlow" presStyleCnt="0"/>
      <dgm:spPr/>
    </dgm:pt>
    <dgm:pt modelId="{08F33B19-6CA7-4D8C-A60B-08B14D877D11}" type="pres">
      <dgm:prSet presAssocID="{59F0AC73-B9ED-4670-9B5D-0BF3F8ED1CAA}" presName="bigChev" presStyleLbl="node1" presStyleIdx="0" presStyleCnt="6" custScaleX="281662" custScaleY="97238" custLinFactNeighborY="4094"/>
      <dgm:spPr/>
      <dgm:t>
        <a:bodyPr/>
        <a:lstStyle/>
        <a:p>
          <a:endParaRPr lang="ru-RU"/>
        </a:p>
      </dgm:t>
    </dgm:pt>
    <dgm:pt modelId="{C439EA8F-3AAF-42E4-AF0F-8B96A1B632BE}" type="pres">
      <dgm:prSet presAssocID="{59F0AC73-B9ED-4670-9B5D-0BF3F8ED1CAA}" presName="vSp" presStyleCnt="0"/>
      <dgm:spPr/>
    </dgm:pt>
    <dgm:pt modelId="{ADE87028-C1CC-42C8-AC92-05B212D98872}" type="pres">
      <dgm:prSet presAssocID="{99294FFC-31B6-4202-8F5E-DEEFBD51F76F}" presName="horFlow" presStyleCnt="0"/>
      <dgm:spPr/>
    </dgm:pt>
    <dgm:pt modelId="{BADD0DD5-F2B6-49BA-90FE-08E2B9E051C7}" type="pres">
      <dgm:prSet presAssocID="{99294FFC-31B6-4202-8F5E-DEEFBD51F76F}" presName="bigChev" presStyleLbl="node1" presStyleIdx="1" presStyleCnt="6" custScaleX="281662" custScaleY="130771" custLinFactNeighborY="4094"/>
      <dgm:spPr/>
      <dgm:t>
        <a:bodyPr/>
        <a:lstStyle/>
        <a:p>
          <a:endParaRPr lang="ru-RU"/>
        </a:p>
      </dgm:t>
    </dgm:pt>
    <dgm:pt modelId="{B1996133-B809-4D93-918C-DF9652679ED1}" type="pres">
      <dgm:prSet presAssocID="{99294FFC-31B6-4202-8F5E-DEEFBD51F76F}" presName="vSp" presStyleCnt="0"/>
      <dgm:spPr/>
    </dgm:pt>
    <dgm:pt modelId="{978BBD32-FAB4-4B14-9092-A422590E7BAE}" type="pres">
      <dgm:prSet presAssocID="{54D1996C-AFC7-427C-89B4-EEF6DBC66DD8}" presName="horFlow" presStyleCnt="0"/>
      <dgm:spPr/>
    </dgm:pt>
    <dgm:pt modelId="{9B470831-B138-4083-868E-A41AF32BCE8F}" type="pres">
      <dgm:prSet presAssocID="{54D1996C-AFC7-427C-89B4-EEF6DBC66DD8}" presName="bigChev" presStyleLbl="node1" presStyleIdx="2" presStyleCnt="6" custScaleX="281662" custScaleY="110688" custLinFactNeighborY="4094"/>
      <dgm:spPr/>
      <dgm:t>
        <a:bodyPr/>
        <a:lstStyle/>
        <a:p>
          <a:endParaRPr lang="ru-RU"/>
        </a:p>
      </dgm:t>
    </dgm:pt>
    <dgm:pt modelId="{A53CC995-8520-42F0-8183-61194DDF4C5E}" type="pres">
      <dgm:prSet presAssocID="{54D1996C-AFC7-427C-89B4-EEF6DBC66DD8}" presName="vSp" presStyleCnt="0"/>
      <dgm:spPr/>
    </dgm:pt>
    <dgm:pt modelId="{43ACC810-3475-4101-8518-1E9E2536ACF5}" type="pres">
      <dgm:prSet presAssocID="{DE6E27DE-079F-43E0-8348-6EB98E8E77E9}" presName="horFlow" presStyleCnt="0"/>
      <dgm:spPr/>
    </dgm:pt>
    <dgm:pt modelId="{82AE485D-199A-4CCB-9396-E66B06EE5DBF}" type="pres">
      <dgm:prSet presAssocID="{DE6E27DE-079F-43E0-8348-6EB98E8E77E9}" presName="bigChev" presStyleLbl="node1" presStyleIdx="3" presStyleCnt="6" custScaleX="281662" custScaleY="110688" custLinFactNeighborY="4094"/>
      <dgm:spPr/>
      <dgm:t>
        <a:bodyPr/>
        <a:lstStyle/>
        <a:p>
          <a:endParaRPr lang="ru-RU"/>
        </a:p>
      </dgm:t>
    </dgm:pt>
    <dgm:pt modelId="{08881E60-8C40-432B-B110-275BF37F12C9}" type="pres">
      <dgm:prSet presAssocID="{DE6E27DE-079F-43E0-8348-6EB98E8E77E9}" presName="vSp" presStyleCnt="0"/>
      <dgm:spPr/>
    </dgm:pt>
    <dgm:pt modelId="{A5892A4D-CC03-4F1E-9BC3-E4AA60AD6EA0}" type="pres">
      <dgm:prSet presAssocID="{6C38A4AB-2E9D-4B15-9A09-4B6DDFD40018}" presName="horFlow" presStyleCnt="0"/>
      <dgm:spPr/>
    </dgm:pt>
    <dgm:pt modelId="{AC9A5943-84B2-456C-B94D-B2E888FE76C2}" type="pres">
      <dgm:prSet presAssocID="{6C38A4AB-2E9D-4B15-9A09-4B6DDFD40018}" presName="bigChev" presStyleLbl="node1" presStyleIdx="4" presStyleCnt="6" custScaleX="281662" custScaleY="110688" custLinFactNeighborY="4094"/>
      <dgm:spPr/>
      <dgm:t>
        <a:bodyPr/>
        <a:lstStyle/>
        <a:p>
          <a:endParaRPr lang="ru-RU"/>
        </a:p>
      </dgm:t>
    </dgm:pt>
    <dgm:pt modelId="{E6A93AE5-50E7-402B-B243-5106542A6E04}" type="pres">
      <dgm:prSet presAssocID="{6C38A4AB-2E9D-4B15-9A09-4B6DDFD40018}" presName="vSp" presStyleCnt="0"/>
      <dgm:spPr/>
    </dgm:pt>
    <dgm:pt modelId="{0CD8D8E5-2E05-406E-9B47-E265074BB6DF}" type="pres">
      <dgm:prSet presAssocID="{C8126428-1EB9-472A-9FCB-CFF3C085466F}" presName="horFlow" presStyleCnt="0"/>
      <dgm:spPr/>
    </dgm:pt>
    <dgm:pt modelId="{8C92F14F-F3C6-4BC3-9ADA-29579B42D5AA}" type="pres">
      <dgm:prSet presAssocID="{C8126428-1EB9-472A-9FCB-CFF3C085466F}" presName="bigChev" presStyleLbl="node1" presStyleIdx="5" presStyleCnt="6" custScaleX="281662" custScaleY="110688"/>
      <dgm:spPr/>
      <dgm:t>
        <a:bodyPr/>
        <a:lstStyle/>
        <a:p>
          <a:endParaRPr lang="ru-RU"/>
        </a:p>
      </dgm:t>
    </dgm:pt>
  </dgm:ptLst>
  <dgm:cxnLst>
    <dgm:cxn modelId="{5581CB62-8EDC-4DF6-8F48-50EB94B31CEE}" srcId="{71873203-2588-40B3-A928-A705B159342D}" destId="{C8126428-1EB9-472A-9FCB-CFF3C085466F}" srcOrd="5" destOrd="0" parTransId="{3888CD8A-DC12-491D-8868-3975B5A1E786}" sibTransId="{86869207-3129-4807-BA5E-A8C2BCC53300}"/>
    <dgm:cxn modelId="{BADECFA1-814D-48F7-94FE-E291CD632086}" srcId="{71873203-2588-40B3-A928-A705B159342D}" destId="{99294FFC-31B6-4202-8F5E-DEEFBD51F76F}" srcOrd="1" destOrd="0" parTransId="{5ACA4198-0158-40EA-8B12-3E53D782CF0D}" sibTransId="{81C6D9F4-91CA-4D7F-AD5F-61FA7C5C1BD2}"/>
    <dgm:cxn modelId="{1C70606B-2E53-4D7B-903D-2E9AE61A8B55}" srcId="{71873203-2588-40B3-A928-A705B159342D}" destId="{6C38A4AB-2E9D-4B15-9A09-4B6DDFD40018}" srcOrd="4" destOrd="0" parTransId="{982ACC57-9748-43E6-9142-31B8B30B1851}" sibTransId="{F14C65C0-D409-4E43-BE67-6C893F08075B}"/>
    <dgm:cxn modelId="{9FC48954-8AC9-4DAD-BAEF-BF4781A018DD}" type="presOf" srcId="{6C38A4AB-2E9D-4B15-9A09-4B6DDFD40018}" destId="{AC9A5943-84B2-456C-B94D-B2E888FE76C2}" srcOrd="0" destOrd="0" presId="urn:microsoft.com/office/officeart/2005/8/layout/lProcess3"/>
    <dgm:cxn modelId="{D3CCF2A3-5185-4506-84B9-D270C8B142E3}" type="presOf" srcId="{54D1996C-AFC7-427C-89B4-EEF6DBC66DD8}" destId="{9B470831-B138-4083-868E-A41AF32BCE8F}" srcOrd="0" destOrd="0" presId="urn:microsoft.com/office/officeart/2005/8/layout/lProcess3"/>
    <dgm:cxn modelId="{85BF1435-CC5D-4D83-AE7A-42811F02B90B}" type="presOf" srcId="{99294FFC-31B6-4202-8F5E-DEEFBD51F76F}" destId="{BADD0DD5-F2B6-49BA-90FE-08E2B9E051C7}" srcOrd="0" destOrd="0" presId="urn:microsoft.com/office/officeart/2005/8/layout/lProcess3"/>
    <dgm:cxn modelId="{E584C3A3-C8D0-4C55-B899-ACA40AAA399A}" srcId="{71873203-2588-40B3-A928-A705B159342D}" destId="{59F0AC73-B9ED-4670-9B5D-0BF3F8ED1CAA}" srcOrd="0" destOrd="0" parTransId="{06A144C2-F049-4D3B-B996-6206114D4E2D}" sibTransId="{A0D250A5-C7B7-4074-82B8-87E249AC69F8}"/>
    <dgm:cxn modelId="{8F214D99-98A5-4EEA-BB88-7DB10079A822}" type="presOf" srcId="{C8126428-1EB9-472A-9FCB-CFF3C085466F}" destId="{8C92F14F-F3C6-4BC3-9ADA-29579B42D5AA}" srcOrd="0" destOrd="0" presId="urn:microsoft.com/office/officeart/2005/8/layout/lProcess3"/>
    <dgm:cxn modelId="{B3964B37-69CD-40B1-A00A-27673A48BF4D}" srcId="{71873203-2588-40B3-A928-A705B159342D}" destId="{DE6E27DE-079F-43E0-8348-6EB98E8E77E9}" srcOrd="3" destOrd="0" parTransId="{37733906-2ED9-4202-8D59-BB5272B97EAF}" sibTransId="{F4A98665-B8D0-4B22-B401-85E961B2B4C5}"/>
    <dgm:cxn modelId="{B256579B-6CE4-4E71-80AD-D8B71B390B82}" srcId="{71873203-2588-40B3-A928-A705B159342D}" destId="{54D1996C-AFC7-427C-89B4-EEF6DBC66DD8}" srcOrd="2" destOrd="0" parTransId="{9840064C-A764-42DE-8D94-7034F4F291BE}" sibTransId="{6AFFCA50-4292-4267-8594-9F03055B59B2}"/>
    <dgm:cxn modelId="{9F082DC0-0535-41C6-BA77-7ADC638E8745}" type="presOf" srcId="{DE6E27DE-079F-43E0-8348-6EB98E8E77E9}" destId="{82AE485D-199A-4CCB-9396-E66B06EE5DBF}" srcOrd="0" destOrd="0" presId="urn:microsoft.com/office/officeart/2005/8/layout/lProcess3"/>
    <dgm:cxn modelId="{CA1CC4C8-1C3C-4932-9A9E-2FB26FEE9B94}" type="presOf" srcId="{59F0AC73-B9ED-4670-9B5D-0BF3F8ED1CAA}" destId="{08F33B19-6CA7-4D8C-A60B-08B14D877D11}" srcOrd="0" destOrd="0" presId="urn:microsoft.com/office/officeart/2005/8/layout/lProcess3"/>
    <dgm:cxn modelId="{A5F854DE-40DC-4DFB-932F-35A815F85C79}" type="presOf" srcId="{71873203-2588-40B3-A928-A705B159342D}" destId="{DF313698-0236-4689-BC43-3318BC80BEC0}" srcOrd="0" destOrd="0" presId="urn:microsoft.com/office/officeart/2005/8/layout/lProcess3"/>
    <dgm:cxn modelId="{42F0F403-D9B4-4B5C-9473-594EC46AC401}" type="presParOf" srcId="{DF313698-0236-4689-BC43-3318BC80BEC0}" destId="{D69D7DC0-37CF-4BE9-9BC1-50F7D79D64AE}" srcOrd="0" destOrd="0" presId="urn:microsoft.com/office/officeart/2005/8/layout/lProcess3"/>
    <dgm:cxn modelId="{07BCDFB3-DF45-41AE-BBBE-E727E405F971}" type="presParOf" srcId="{D69D7DC0-37CF-4BE9-9BC1-50F7D79D64AE}" destId="{08F33B19-6CA7-4D8C-A60B-08B14D877D11}" srcOrd="0" destOrd="0" presId="urn:microsoft.com/office/officeart/2005/8/layout/lProcess3"/>
    <dgm:cxn modelId="{5F880D59-2270-451C-B48A-31810E2492FA}" type="presParOf" srcId="{DF313698-0236-4689-BC43-3318BC80BEC0}" destId="{C439EA8F-3AAF-42E4-AF0F-8B96A1B632BE}" srcOrd="1" destOrd="0" presId="urn:microsoft.com/office/officeart/2005/8/layout/lProcess3"/>
    <dgm:cxn modelId="{78605996-217C-4A3E-842F-7BE55751DC04}" type="presParOf" srcId="{DF313698-0236-4689-BC43-3318BC80BEC0}" destId="{ADE87028-C1CC-42C8-AC92-05B212D98872}" srcOrd="2" destOrd="0" presId="urn:microsoft.com/office/officeart/2005/8/layout/lProcess3"/>
    <dgm:cxn modelId="{7CBFA34E-9724-40F9-8E82-CBC95410A4C6}" type="presParOf" srcId="{ADE87028-C1CC-42C8-AC92-05B212D98872}" destId="{BADD0DD5-F2B6-49BA-90FE-08E2B9E051C7}" srcOrd="0" destOrd="0" presId="urn:microsoft.com/office/officeart/2005/8/layout/lProcess3"/>
    <dgm:cxn modelId="{0A001528-E108-446A-9A61-9FBA38A2DE22}" type="presParOf" srcId="{DF313698-0236-4689-BC43-3318BC80BEC0}" destId="{B1996133-B809-4D93-918C-DF9652679ED1}" srcOrd="3" destOrd="0" presId="urn:microsoft.com/office/officeart/2005/8/layout/lProcess3"/>
    <dgm:cxn modelId="{1BEC1854-02BF-4443-88E6-D36B3B03094B}" type="presParOf" srcId="{DF313698-0236-4689-BC43-3318BC80BEC0}" destId="{978BBD32-FAB4-4B14-9092-A422590E7BAE}" srcOrd="4" destOrd="0" presId="urn:microsoft.com/office/officeart/2005/8/layout/lProcess3"/>
    <dgm:cxn modelId="{8E986635-F9D3-47D0-AC35-3C5CCAFFAFDC}" type="presParOf" srcId="{978BBD32-FAB4-4B14-9092-A422590E7BAE}" destId="{9B470831-B138-4083-868E-A41AF32BCE8F}" srcOrd="0" destOrd="0" presId="urn:microsoft.com/office/officeart/2005/8/layout/lProcess3"/>
    <dgm:cxn modelId="{F50250F3-7086-4479-8E5B-A11CA2D41814}" type="presParOf" srcId="{DF313698-0236-4689-BC43-3318BC80BEC0}" destId="{A53CC995-8520-42F0-8183-61194DDF4C5E}" srcOrd="5" destOrd="0" presId="urn:microsoft.com/office/officeart/2005/8/layout/lProcess3"/>
    <dgm:cxn modelId="{27EC051D-183F-4962-98D3-664858AFFDFF}" type="presParOf" srcId="{DF313698-0236-4689-BC43-3318BC80BEC0}" destId="{43ACC810-3475-4101-8518-1E9E2536ACF5}" srcOrd="6" destOrd="0" presId="urn:microsoft.com/office/officeart/2005/8/layout/lProcess3"/>
    <dgm:cxn modelId="{12FFC21B-7270-4D69-9F14-09774735128C}" type="presParOf" srcId="{43ACC810-3475-4101-8518-1E9E2536ACF5}" destId="{82AE485D-199A-4CCB-9396-E66B06EE5DBF}" srcOrd="0" destOrd="0" presId="urn:microsoft.com/office/officeart/2005/8/layout/lProcess3"/>
    <dgm:cxn modelId="{D4818BD5-9E7F-4472-A892-D97ADC3FEC22}" type="presParOf" srcId="{DF313698-0236-4689-BC43-3318BC80BEC0}" destId="{08881E60-8C40-432B-B110-275BF37F12C9}" srcOrd="7" destOrd="0" presId="urn:microsoft.com/office/officeart/2005/8/layout/lProcess3"/>
    <dgm:cxn modelId="{EACD8DBF-9328-4C7A-9A06-A64B0CA2A6CD}" type="presParOf" srcId="{DF313698-0236-4689-BC43-3318BC80BEC0}" destId="{A5892A4D-CC03-4F1E-9BC3-E4AA60AD6EA0}" srcOrd="8" destOrd="0" presId="urn:microsoft.com/office/officeart/2005/8/layout/lProcess3"/>
    <dgm:cxn modelId="{5EA61506-579F-48EE-B7E7-8878C5250276}" type="presParOf" srcId="{A5892A4D-CC03-4F1E-9BC3-E4AA60AD6EA0}" destId="{AC9A5943-84B2-456C-B94D-B2E888FE76C2}" srcOrd="0" destOrd="0" presId="urn:microsoft.com/office/officeart/2005/8/layout/lProcess3"/>
    <dgm:cxn modelId="{6E50B11F-2F56-4552-8356-34711A799B29}" type="presParOf" srcId="{DF313698-0236-4689-BC43-3318BC80BEC0}" destId="{E6A93AE5-50E7-402B-B243-5106542A6E04}" srcOrd="9" destOrd="0" presId="urn:microsoft.com/office/officeart/2005/8/layout/lProcess3"/>
    <dgm:cxn modelId="{A9733A02-5BAA-4AC0-8038-3C5C203F0CAB}" type="presParOf" srcId="{DF313698-0236-4689-BC43-3318BC80BEC0}" destId="{0CD8D8E5-2E05-406E-9B47-E265074BB6DF}" srcOrd="10" destOrd="0" presId="urn:microsoft.com/office/officeart/2005/8/layout/lProcess3"/>
    <dgm:cxn modelId="{F6D5225F-700E-4051-BA9A-062979EAFF5E}" type="presParOf" srcId="{0CD8D8E5-2E05-406E-9B47-E265074BB6DF}" destId="{8C92F14F-F3C6-4BC3-9ADA-29579B42D5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4DF8B-BE19-4067-AB39-65D055B16C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93914-5C5A-4F24-AE09-2A952ED8AA87}">
      <dgm:prSet phldrT="[Текст]"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педагогических работников, прошедших повышение квалификации по данной проблематике 1200 человек, 42 мероприятия за 3 года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99470-DE79-42EA-B6E9-DEBFEFAA56EB}" type="parTrans" cxnId="{AFBDE8F8-B593-41DF-A624-5ADBE6DD183F}">
      <dgm:prSet/>
      <dgm:spPr/>
      <dgm:t>
        <a:bodyPr/>
        <a:lstStyle/>
        <a:p>
          <a:endParaRPr lang="ru-RU"/>
        </a:p>
      </dgm:t>
    </dgm:pt>
    <dgm:pt modelId="{640A9F03-30DA-4874-AB55-ED2638D8BEF2}" type="sibTrans" cxnId="{AFBDE8F8-B593-41DF-A624-5ADBE6DD183F}">
      <dgm:prSet/>
      <dgm:spPr/>
      <dgm:t>
        <a:bodyPr/>
        <a:lstStyle/>
        <a:p>
          <a:endParaRPr lang="ru-RU"/>
        </a:p>
      </dgm:t>
    </dgm:pt>
    <dgm:pt modelId="{E3788FD8-9F9D-49AD-B674-061C76C1CC8E}">
      <dgm:prSet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ОО, применяющих практики поликультурного образования, показатели измерялись активным участием в мероприятиях проекта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7942E-0B7F-4BF1-98AA-81061B92532A}" type="parTrans" cxnId="{F73C67A9-3820-42E1-9E8F-BA625E784104}">
      <dgm:prSet/>
      <dgm:spPr/>
      <dgm:t>
        <a:bodyPr/>
        <a:lstStyle/>
        <a:p>
          <a:endParaRPr lang="ru-RU"/>
        </a:p>
      </dgm:t>
    </dgm:pt>
    <dgm:pt modelId="{F401C382-AC5D-46F4-AC08-393ACDDCDD8B}" type="sibTrans" cxnId="{F73C67A9-3820-42E1-9E8F-BA625E784104}">
      <dgm:prSet/>
      <dgm:spPr/>
      <dgm:t>
        <a:bodyPr/>
        <a:lstStyle/>
        <a:p>
          <a:endParaRPr lang="ru-RU"/>
        </a:p>
      </dgm:t>
    </dgm:pt>
    <dgm:pt modelId="{1220F8D9-65AD-4509-8019-7B5F3934A1E0}">
      <dgm:prSet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ОО,  применяющих поликультурные  практики,  от предыдущих показателей до 90% (данные ОО по снижению правонарушений на межнациональной почве)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00B39-D701-40E6-A27C-FB5C102BB8AC}" type="parTrans" cxnId="{2E49BE87-30D0-4EA7-BBCE-576825FA2CFF}">
      <dgm:prSet/>
      <dgm:spPr/>
      <dgm:t>
        <a:bodyPr/>
        <a:lstStyle/>
        <a:p>
          <a:endParaRPr lang="ru-RU"/>
        </a:p>
      </dgm:t>
    </dgm:pt>
    <dgm:pt modelId="{75D5D13E-BE5B-41E0-BDE2-4E9C0FDB5B43}" type="sibTrans" cxnId="{2E49BE87-30D0-4EA7-BBCE-576825FA2CFF}">
      <dgm:prSet/>
      <dgm:spPr/>
      <dgm:t>
        <a:bodyPr/>
        <a:lstStyle/>
        <a:p>
          <a:endParaRPr lang="ru-RU"/>
        </a:p>
      </dgm:t>
    </dgm:pt>
    <dgm:pt modelId="{B5332F0F-9322-42A6-B81D-DC86306B8A65}">
      <dgm:prSet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ОО от общего количества, использующих методические материалы по поликультурному образованию, не менее 60% (распространение комплекта НМП)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696E7-4FE4-490B-9589-65F75650B0AE}" type="parTrans" cxnId="{940B46F3-EE27-4946-85A4-3250A25DBE29}">
      <dgm:prSet/>
      <dgm:spPr/>
      <dgm:t>
        <a:bodyPr/>
        <a:lstStyle/>
        <a:p>
          <a:endParaRPr lang="ru-RU"/>
        </a:p>
      </dgm:t>
    </dgm:pt>
    <dgm:pt modelId="{F263C359-3B83-48F6-9C9C-8E1CE5B4F77D}" type="sibTrans" cxnId="{940B46F3-EE27-4946-85A4-3250A25DBE29}">
      <dgm:prSet/>
      <dgm:spPr/>
      <dgm:t>
        <a:bodyPr/>
        <a:lstStyle/>
        <a:p>
          <a:endParaRPr lang="ru-RU"/>
        </a:p>
      </dgm:t>
    </dgm:pt>
    <dgm:pt modelId="{36B92F31-D561-404E-A54E-52374C96DDEE}">
      <dgm:prSet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большого количества совместных мероприятий; ОО Ассамблея народов России, Правительство ЯО, ЯГПУ им. К.Д. Ушинского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0A874-D0EC-4942-A9E4-8ED7DA28BCD3}" type="parTrans" cxnId="{DA519006-AEC2-452D-B5BF-156A399D059D}">
      <dgm:prSet/>
      <dgm:spPr/>
      <dgm:t>
        <a:bodyPr/>
        <a:lstStyle/>
        <a:p>
          <a:endParaRPr lang="ru-RU"/>
        </a:p>
      </dgm:t>
    </dgm:pt>
    <dgm:pt modelId="{88BB2FEC-0DEB-4CEC-85EE-B1A600400E58}" type="sibTrans" cxnId="{DA519006-AEC2-452D-B5BF-156A399D059D}">
      <dgm:prSet/>
      <dgm:spPr/>
      <dgm:t>
        <a:bodyPr/>
        <a:lstStyle/>
        <a:p>
          <a:endParaRPr lang="ru-RU"/>
        </a:p>
      </dgm:t>
    </dgm:pt>
    <dgm:pt modelId="{57A19F6D-AC52-4AFE-A768-424C87B2FA28}">
      <dgm:prSet custT="1"/>
      <dgm:spPr>
        <a:ln>
          <a:solidFill>
            <a:srgbClr val="A52D36"/>
          </a:solidFill>
        </a:ln>
      </dgm:spPr>
      <dgm:t>
        <a:bodyPr/>
        <a:lstStyle/>
        <a:p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участие педагогов во всех мероприятиях проекта (рост участников ежегодно, количество участников более 1000)</a:t>
          </a:r>
          <a:endParaRPr lang="ru-RU" alt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E8E2A-ABDE-4C47-8855-04E2353E3FB1}" type="parTrans" cxnId="{E0B2C766-492F-43BF-B6FA-3622E0BA28F3}">
      <dgm:prSet/>
      <dgm:spPr/>
      <dgm:t>
        <a:bodyPr/>
        <a:lstStyle/>
        <a:p>
          <a:endParaRPr lang="ru-RU"/>
        </a:p>
      </dgm:t>
    </dgm:pt>
    <dgm:pt modelId="{30FF123B-CAA0-43A1-BDB6-53F295C5B3E6}" type="sibTrans" cxnId="{E0B2C766-492F-43BF-B6FA-3622E0BA28F3}">
      <dgm:prSet/>
      <dgm:spPr/>
      <dgm:t>
        <a:bodyPr/>
        <a:lstStyle/>
        <a:p>
          <a:endParaRPr lang="ru-RU"/>
        </a:p>
      </dgm:t>
    </dgm:pt>
    <dgm:pt modelId="{81B56BCD-A157-45FB-8510-FB8A72F4AB9D}">
      <dgm:prSet phldrT="[Текст]"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1125B-FE59-4244-8FA5-AFD02E642961}" type="parTrans" cxnId="{53D9BD4E-9592-4083-8AB5-59024663DCFB}">
      <dgm:prSet/>
      <dgm:spPr/>
      <dgm:t>
        <a:bodyPr/>
        <a:lstStyle/>
        <a:p>
          <a:endParaRPr lang="ru-RU"/>
        </a:p>
      </dgm:t>
    </dgm:pt>
    <dgm:pt modelId="{CEA585A7-702E-4BF4-84DE-8E949E69D94C}" type="sibTrans" cxnId="{53D9BD4E-9592-4083-8AB5-59024663DCFB}">
      <dgm:prSet/>
      <dgm:spPr/>
      <dgm:t>
        <a:bodyPr/>
        <a:lstStyle/>
        <a:p>
          <a:endParaRPr lang="ru-RU"/>
        </a:p>
      </dgm:t>
    </dgm:pt>
    <dgm:pt modelId="{4555C948-18BF-45EE-8086-A1FE7CF2B7F2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alt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73A31-300C-45FB-8887-E3FFD0333B7F}" type="parTrans" cxnId="{EAB66BB7-5EB9-4B6B-9C3D-EE8E4743DBA7}">
      <dgm:prSet/>
      <dgm:spPr/>
      <dgm:t>
        <a:bodyPr/>
        <a:lstStyle/>
        <a:p>
          <a:endParaRPr lang="ru-RU"/>
        </a:p>
      </dgm:t>
    </dgm:pt>
    <dgm:pt modelId="{AE27BDCB-663E-4206-9030-6FC6D62E9318}" type="sibTrans" cxnId="{EAB66BB7-5EB9-4B6B-9C3D-EE8E4743DBA7}">
      <dgm:prSet/>
      <dgm:spPr/>
      <dgm:t>
        <a:bodyPr/>
        <a:lstStyle/>
        <a:p>
          <a:endParaRPr lang="ru-RU"/>
        </a:p>
      </dgm:t>
    </dgm:pt>
    <dgm:pt modelId="{4875D453-356C-4FD1-B06E-917CC8DEF8B3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alt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BD368-0527-4AB4-86CE-B63AD8A076FD}" type="parTrans" cxnId="{E26901C0-2EED-4DA5-B591-A74BE7FE5D7D}">
      <dgm:prSet/>
      <dgm:spPr/>
      <dgm:t>
        <a:bodyPr/>
        <a:lstStyle/>
        <a:p>
          <a:endParaRPr lang="ru-RU"/>
        </a:p>
      </dgm:t>
    </dgm:pt>
    <dgm:pt modelId="{43420992-634D-4C22-842B-E02FD85DF598}" type="sibTrans" cxnId="{E26901C0-2EED-4DA5-B591-A74BE7FE5D7D}">
      <dgm:prSet/>
      <dgm:spPr/>
      <dgm:t>
        <a:bodyPr/>
        <a:lstStyle/>
        <a:p>
          <a:endParaRPr lang="ru-RU"/>
        </a:p>
      </dgm:t>
    </dgm:pt>
    <dgm:pt modelId="{F219C121-BA6C-4F11-A613-EA7F0E67B8A1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alt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AF00B-D4D4-40CC-9D3A-E586C0179579}" type="parTrans" cxnId="{C6CC996E-43D5-48B9-BED0-3418E34D620D}">
      <dgm:prSet/>
      <dgm:spPr/>
      <dgm:t>
        <a:bodyPr/>
        <a:lstStyle/>
        <a:p>
          <a:endParaRPr lang="ru-RU"/>
        </a:p>
      </dgm:t>
    </dgm:pt>
    <dgm:pt modelId="{C9A631FA-3C7E-45B1-B30B-C2DE775D297C}" type="sibTrans" cxnId="{C6CC996E-43D5-48B9-BED0-3418E34D620D}">
      <dgm:prSet/>
      <dgm:spPr/>
      <dgm:t>
        <a:bodyPr/>
        <a:lstStyle/>
        <a:p>
          <a:endParaRPr lang="ru-RU"/>
        </a:p>
      </dgm:t>
    </dgm:pt>
    <dgm:pt modelId="{DF36556B-3158-41AB-A0EF-792165183B92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alt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5BBE0-D2EC-4527-AD6B-13129B0A9A79}" type="parTrans" cxnId="{96847FC5-E024-4839-9E2C-F0966365D1BC}">
      <dgm:prSet/>
      <dgm:spPr/>
      <dgm:t>
        <a:bodyPr/>
        <a:lstStyle/>
        <a:p>
          <a:endParaRPr lang="ru-RU"/>
        </a:p>
      </dgm:t>
    </dgm:pt>
    <dgm:pt modelId="{861724F6-4519-45E5-AAE2-5840F33F43BA}" type="sibTrans" cxnId="{96847FC5-E024-4839-9E2C-F0966365D1BC}">
      <dgm:prSet/>
      <dgm:spPr/>
      <dgm:t>
        <a:bodyPr/>
        <a:lstStyle/>
        <a:p>
          <a:endParaRPr lang="ru-RU"/>
        </a:p>
      </dgm:t>
    </dgm:pt>
    <dgm:pt modelId="{36DC63D5-57BF-45FA-84F2-1176CF553B12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rgbClr val="A52D36"/>
          </a:solidFill>
        </a:ln>
      </dgm:spPr>
      <dgm:t>
        <a:bodyPr/>
        <a:lstStyle/>
        <a:p>
          <a:endParaRPr lang="ru-RU" alt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07CF4-0BD7-4050-AAE4-12B985CD0BBE}" type="parTrans" cxnId="{6AFF3593-16DD-45A2-A8EA-E2BC785738A6}">
      <dgm:prSet/>
      <dgm:spPr/>
      <dgm:t>
        <a:bodyPr/>
        <a:lstStyle/>
        <a:p>
          <a:endParaRPr lang="ru-RU"/>
        </a:p>
      </dgm:t>
    </dgm:pt>
    <dgm:pt modelId="{386E127E-33F9-48EC-9625-CB6F6CBA52FA}" type="sibTrans" cxnId="{6AFF3593-16DD-45A2-A8EA-E2BC785738A6}">
      <dgm:prSet/>
      <dgm:spPr/>
      <dgm:t>
        <a:bodyPr/>
        <a:lstStyle/>
        <a:p>
          <a:endParaRPr lang="ru-RU"/>
        </a:p>
      </dgm:t>
    </dgm:pt>
    <dgm:pt modelId="{74BF105A-145B-4018-AA19-9BAAA615C0F8}" type="pres">
      <dgm:prSet presAssocID="{6DD4DF8B-BE19-4067-AB39-65D055B16C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AF660-4BF2-4FEB-A0CE-B950FD0A48D7}" type="pres">
      <dgm:prSet presAssocID="{81B56BCD-A157-45FB-8510-FB8A72F4AB9D}" presName="composite" presStyleCnt="0"/>
      <dgm:spPr/>
    </dgm:pt>
    <dgm:pt modelId="{08652073-5C35-424D-A264-927754366DA3}" type="pres">
      <dgm:prSet presAssocID="{81B56BCD-A157-45FB-8510-FB8A72F4AB9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B348-C57C-4BCA-997B-6E057B0A2FBA}" type="pres">
      <dgm:prSet presAssocID="{81B56BCD-A157-45FB-8510-FB8A72F4AB9D}" presName="descendantText" presStyleLbl="alignAcc1" presStyleIdx="0" presStyleCnt="6" custScaleY="12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ECF8F-A43B-4497-A017-EA300917D3AE}" type="pres">
      <dgm:prSet presAssocID="{CEA585A7-702E-4BF4-84DE-8E949E69D94C}" presName="sp" presStyleCnt="0"/>
      <dgm:spPr/>
    </dgm:pt>
    <dgm:pt modelId="{3F0CD6A4-CC16-4497-8110-20B573F8A387}" type="pres">
      <dgm:prSet presAssocID="{4555C948-18BF-45EE-8086-A1FE7CF2B7F2}" presName="composite" presStyleCnt="0"/>
      <dgm:spPr/>
    </dgm:pt>
    <dgm:pt modelId="{D4BC4C2A-0453-4F7D-BA6A-98E889B3DBC7}" type="pres">
      <dgm:prSet presAssocID="{4555C948-18BF-45EE-8086-A1FE7CF2B7F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65175-DA45-4609-94F9-A4DA2A663EB3}" type="pres">
      <dgm:prSet presAssocID="{4555C948-18BF-45EE-8086-A1FE7CF2B7F2}" presName="descendantText" presStyleLbl="alignAcc1" presStyleIdx="1" presStyleCnt="6" custScaleY="12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69A8-FA78-4422-86E1-C8A47787E39F}" type="pres">
      <dgm:prSet presAssocID="{AE27BDCB-663E-4206-9030-6FC6D62E9318}" presName="sp" presStyleCnt="0"/>
      <dgm:spPr/>
    </dgm:pt>
    <dgm:pt modelId="{50A4EF01-5588-4164-80CE-C9F5E97F232B}" type="pres">
      <dgm:prSet presAssocID="{4875D453-356C-4FD1-B06E-917CC8DEF8B3}" presName="composite" presStyleCnt="0"/>
      <dgm:spPr/>
    </dgm:pt>
    <dgm:pt modelId="{266829B2-1B08-455D-94F3-8D0CE171627A}" type="pres">
      <dgm:prSet presAssocID="{4875D453-356C-4FD1-B06E-917CC8DEF8B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821EE-EB8F-4E28-B07F-909340A25FFB}" type="pres">
      <dgm:prSet presAssocID="{4875D453-356C-4FD1-B06E-917CC8DEF8B3}" presName="descendantText" presStyleLbl="alignAcc1" presStyleIdx="2" presStyleCnt="6" custScaleY="12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13B92-E67F-4619-8E7C-7E0B4582019B}" type="pres">
      <dgm:prSet presAssocID="{43420992-634D-4C22-842B-E02FD85DF598}" presName="sp" presStyleCnt="0"/>
      <dgm:spPr/>
    </dgm:pt>
    <dgm:pt modelId="{E7FF5E3A-CDA1-439F-83E3-64E6675B3E0F}" type="pres">
      <dgm:prSet presAssocID="{F219C121-BA6C-4F11-A613-EA7F0E67B8A1}" presName="composite" presStyleCnt="0"/>
      <dgm:spPr/>
    </dgm:pt>
    <dgm:pt modelId="{D2F682CE-B126-4CC5-822C-7338E438DF8D}" type="pres">
      <dgm:prSet presAssocID="{F219C121-BA6C-4F11-A613-EA7F0E67B8A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CBA08-7F2A-47E3-9BF1-1ED8EE0A7573}" type="pres">
      <dgm:prSet presAssocID="{F219C121-BA6C-4F11-A613-EA7F0E67B8A1}" presName="descendantText" presStyleLbl="alignAcc1" presStyleIdx="3" presStyleCnt="6" custScaleY="122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A46A4-B025-4A95-B2CF-7AD3FD80C562}" type="pres">
      <dgm:prSet presAssocID="{C9A631FA-3C7E-45B1-B30B-C2DE775D297C}" presName="sp" presStyleCnt="0"/>
      <dgm:spPr/>
    </dgm:pt>
    <dgm:pt modelId="{8A5C02D5-B9CE-41D0-8263-03D65BF2F1EC}" type="pres">
      <dgm:prSet presAssocID="{DF36556B-3158-41AB-A0EF-792165183B92}" presName="composite" presStyleCnt="0"/>
      <dgm:spPr/>
    </dgm:pt>
    <dgm:pt modelId="{CD0D06C5-929F-4196-B22C-CC7FA50E3034}" type="pres">
      <dgm:prSet presAssocID="{DF36556B-3158-41AB-A0EF-792165183B9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322C0-DADF-4D64-8BA7-F89520087915}" type="pres">
      <dgm:prSet presAssocID="{DF36556B-3158-41AB-A0EF-792165183B9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EAA46-895C-4948-8D99-C89B10CE46EF}" type="pres">
      <dgm:prSet presAssocID="{861724F6-4519-45E5-AAE2-5840F33F43BA}" presName="sp" presStyleCnt="0"/>
      <dgm:spPr/>
    </dgm:pt>
    <dgm:pt modelId="{D3FD6909-F3D8-41F0-ABEA-573087C44BF4}" type="pres">
      <dgm:prSet presAssocID="{36DC63D5-57BF-45FA-84F2-1176CF553B12}" presName="composite" presStyleCnt="0"/>
      <dgm:spPr/>
    </dgm:pt>
    <dgm:pt modelId="{7022EB39-CE92-46A2-BB69-F88965148829}" type="pres">
      <dgm:prSet presAssocID="{36DC63D5-57BF-45FA-84F2-1176CF553B1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F2C87-53B9-41E4-9BA0-F2680DF6E838}" type="pres">
      <dgm:prSet presAssocID="{36DC63D5-57BF-45FA-84F2-1176CF553B1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C67A9-3820-42E1-9E8F-BA625E784104}" srcId="{4555C948-18BF-45EE-8086-A1FE7CF2B7F2}" destId="{E3788FD8-9F9D-49AD-B674-061C76C1CC8E}" srcOrd="0" destOrd="0" parTransId="{6257942E-0B7F-4BF1-98AA-81061B92532A}" sibTransId="{F401C382-AC5D-46F4-AC08-393ACDDCDD8B}"/>
    <dgm:cxn modelId="{A77E6D5F-BBD0-42F9-9864-756ACB24D7C5}" type="presOf" srcId="{1220F8D9-65AD-4509-8019-7B5F3934A1E0}" destId="{490821EE-EB8F-4E28-B07F-909340A25FFB}" srcOrd="0" destOrd="0" presId="urn:microsoft.com/office/officeart/2005/8/layout/chevron2"/>
    <dgm:cxn modelId="{97D81A41-A095-4A18-AFB1-61CA503DE65E}" type="presOf" srcId="{4555C948-18BF-45EE-8086-A1FE7CF2B7F2}" destId="{D4BC4C2A-0453-4F7D-BA6A-98E889B3DBC7}" srcOrd="0" destOrd="0" presId="urn:microsoft.com/office/officeart/2005/8/layout/chevron2"/>
    <dgm:cxn modelId="{940B46F3-EE27-4946-85A4-3250A25DBE29}" srcId="{F219C121-BA6C-4F11-A613-EA7F0E67B8A1}" destId="{B5332F0F-9322-42A6-B81D-DC86306B8A65}" srcOrd="0" destOrd="0" parTransId="{A87696E7-4FE4-490B-9589-65F75650B0AE}" sibTransId="{F263C359-3B83-48F6-9C9C-8E1CE5B4F77D}"/>
    <dgm:cxn modelId="{4503CC9A-C76F-450F-A1C1-EBC604940A1B}" type="presOf" srcId="{DF36556B-3158-41AB-A0EF-792165183B92}" destId="{CD0D06C5-929F-4196-B22C-CC7FA50E3034}" srcOrd="0" destOrd="0" presId="urn:microsoft.com/office/officeart/2005/8/layout/chevron2"/>
    <dgm:cxn modelId="{EAB66BB7-5EB9-4B6B-9C3D-EE8E4743DBA7}" srcId="{6DD4DF8B-BE19-4067-AB39-65D055B16CFB}" destId="{4555C948-18BF-45EE-8086-A1FE7CF2B7F2}" srcOrd="1" destOrd="0" parTransId="{E9073A31-300C-45FB-8887-E3FFD0333B7F}" sibTransId="{AE27BDCB-663E-4206-9030-6FC6D62E9318}"/>
    <dgm:cxn modelId="{BA57B8E5-0DF3-4979-80A0-C287E57E89CA}" type="presOf" srcId="{6DD4DF8B-BE19-4067-AB39-65D055B16CFB}" destId="{74BF105A-145B-4018-AA19-9BAAA615C0F8}" srcOrd="0" destOrd="0" presId="urn:microsoft.com/office/officeart/2005/8/layout/chevron2"/>
    <dgm:cxn modelId="{3953F96A-94DB-40DF-8C23-85EFE7025673}" type="presOf" srcId="{36DC63D5-57BF-45FA-84F2-1176CF553B12}" destId="{7022EB39-CE92-46A2-BB69-F88965148829}" srcOrd="0" destOrd="0" presId="urn:microsoft.com/office/officeart/2005/8/layout/chevron2"/>
    <dgm:cxn modelId="{E26901C0-2EED-4DA5-B591-A74BE7FE5D7D}" srcId="{6DD4DF8B-BE19-4067-AB39-65D055B16CFB}" destId="{4875D453-356C-4FD1-B06E-917CC8DEF8B3}" srcOrd="2" destOrd="0" parTransId="{006BD368-0527-4AB4-86CE-B63AD8A076FD}" sibTransId="{43420992-634D-4C22-842B-E02FD85DF598}"/>
    <dgm:cxn modelId="{2CB3E861-A6AD-49E0-BF9E-AA641ADDC52F}" type="presOf" srcId="{36B92F31-D561-404E-A54E-52374C96DDEE}" destId="{251322C0-DADF-4D64-8BA7-F89520087915}" srcOrd="0" destOrd="0" presId="urn:microsoft.com/office/officeart/2005/8/layout/chevron2"/>
    <dgm:cxn modelId="{E0B2C766-492F-43BF-B6FA-3622E0BA28F3}" srcId="{36DC63D5-57BF-45FA-84F2-1176CF553B12}" destId="{57A19F6D-AC52-4AFE-A768-424C87B2FA28}" srcOrd="0" destOrd="0" parTransId="{83EE8E2A-ABDE-4C47-8855-04E2353E3FB1}" sibTransId="{30FF123B-CAA0-43A1-BDB6-53F295C5B3E6}"/>
    <dgm:cxn modelId="{6AFF3593-16DD-45A2-A8EA-E2BC785738A6}" srcId="{6DD4DF8B-BE19-4067-AB39-65D055B16CFB}" destId="{36DC63D5-57BF-45FA-84F2-1176CF553B12}" srcOrd="5" destOrd="0" parTransId="{8B707CF4-0BD7-4050-AAE4-12B985CD0BBE}" sibTransId="{386E127E-33F9-48EC-9625-CB6F6CBA52FA}"/>
    <dgm:cxn modelId="{53D9BD4E-9592-4083-8AB5-59024663DCFB}" srcId="{6DD4DF8B-BE19-4067-AB39-65D055B16CFB}" destId="{81B56BCD-A157-45FB-8510-FB8A72F4AB9D}" srcOrd="0" destOrd="0" parTransId="{1431125B-FE59-4244-8FA5-AFD02E642961}" sibTransId="{CEA585A7-702E-4BF4-84DE-8E949E69D94C}"/>
    <dgm:cxn modelId="{EE254B0B-737A-494E-AC9F-5A68B9FDFD40}" type="presOf" srcId="{E3788FD8-9F9D-49AD-B674-061C76C1CC8E}" destId="{FE665175-DA45-4609-94F9-A4DA2A663EB3}" srcOrd="0" destOrd="0" presId="urn:microsoft.com/office/officeart/2005/8/layout/chevron2"/>
    <dgm:cxn modelId="{C6CC996E-43D5-48B9-BED0-3418E34D620D}" srcId="{6DD4DF8B-BE19-4067-AB39-65D055B16CFB}" destId="{F219C121-BA6C-4F11-A613-EA7F0E67B8A1}" srcOrd="3" destOrd="0" parTransId="{5C1AF00B-D4D4-40CC-9D3A-E586C0179579}" sibTransId="{C9A631FA-3C7E-45B1-B30B-C2DE775D297C}"/>
    <dgm:cxn modelId="{F07E5227-7308-465C-B663-B0916F6800CE}" type="presOf" srcId="{57A19F6D-AC52-4AFE-A768-424C87B2FA28}" destId="{8B9F2C87-53B9-41E4-9BA0-F2680DF6E838}" srcOrd="0" destOrd="0" presId="urn:microsoft.com/office/officeart/2005/8/layout/chevron2"/>
    <dgm:cxn modelId="{2E49BE87-30D0-4EA7-BBCE-576825FA2CFF}" srcId="{4875D453-356C-4FD1-B06E-917CC8DEF8B3}" destId="{1220F8D9-65AD-4509-8019-7B5F3934A1E0}" srcOrd="0" destOrd="0" parTransId="{2D400B39-D701-40E6-A27C-FB5C102BB8AC}" sibTransId="{75D5D13E-BE5B-41E0-BDE2-4E9C0FDB5B43}"/>
    <dgm:cxn modelId="{448A94BF-8570-43F8-AA35-6A4A7BB78F1E}" type="presOf" srcId="{62C93914-5C5A-4F24-AE09-2A952ED8AA87}" destId="{2EEBB348-C57C-4BCA-997B-6E057B0A2FBA}" srcOrd="0" destOrd="0" presId="urn:microsoft.com/office/officeart/2005/8/layout/chevron2"/>
    <dgm:cxn modelId="{B489B983-DF50-4222-A6E3-86EC9E0BFDDE}" type="presOf" srcId="{F219C121-BA6C-4F11-A613-EA7F0E67B8A1}" destId="{D2F682CE-B126-4CC5-822C-7338E438DF8D}" srcOrd="0" destOrd="0" presId="urn:microsoft.com/office/officeart/2005/8/layout/chevron2"/>
    <dgm:cxn modelId="{04F0B07F-47E1-42C9-8F43-EF2F6078471C}" type="presOf" srcId="{81B56BCD-A157-45FB-8510-FB8A72F4AB9D}" destId="{08652073-5C35-424D-A264-927754366DA3}" srcOrd="0" destOrd="0" presId="urn:microsoft.com/office/officeart/2005/8/layout/chevron2"/>
    <dgm:cxn modelId="{96847FC5-E024-4839-9E2C-F0966365D1BC}" srcId="{6DD4DF8B-BE19-4067-AB39-65D055B16CFB}" destId="{DF36556B-3158-41AB-A0EF-792165183B92}" srcOrd="4" destOrd="0" parTransId="{BF15BBE0-D2EC-4527-AD6B-13129B0A9A79}" sibTransId="{861724F6-4519-45E5-AAE2-5840F33F43BA}"/>
    <dgm:cxn modelId="{DA519006-AEC2-452D-B5BF-156A399D059D}" srcId="{DF36556B-3158-41AB-A0EF-792165183B92}" destId="{36B92F31-D561-404E-A54E-52374C96DDEE}" srcOrd="0" destOrd="0" parTransId="{0B00A874-D0EC-4942-A9E4-8ED7DA28BCD3}" sibTransId="{88BB2FEC-0DEB-4CEC-85EE-B1A600400E58}"/>
    <dgm:cxn modelId="{FB2D7FD9-6115-408D-B94B-AA737630D03B}" type="presOf" srcId="{4875D453-356C-4FD1-B06E-917CC8DEF8B3}" destId="{266829B2-1B08-455D-94F3-8D0CE171627A}" srcOrd="0" destOrd="0" presId="urn:microsoft.com/office/officeart/2005/8/layout/chevron2"/>
    <dgm:cxn modelId="{AFBDE8F8-B593-41DF-A624-5ADBE6DD183F}" srcId="{81B56BCD-A157-45FB-8510-FB8A72F4AB9D}" destId="{62C93914-5C5A-4F24-AE09-2A952ED8AA87}" srcOrd="0" destOrd="0" parTransId="{2F799470-DE79-42EA-B6E9-DEBFEFAA56EB}" sibTransId="{640A9F03-30DA-4874-AB55-ED2638D8BEF2}"/>
    <dgm:cxn modelId="{0460D267-70CE-4BA9-BF84-AC466E4E72A4}" type="presOf" srcId="{B5332F0F-9322-42A6-B81D-DC86306B8A65}" destId="{096CBA08-7F2A-47E3-9BF1-1ED8EE0A7573}" srcOrd="0" destOrd="0" presId="urn:microsoft.com/office/officeart/2005/8/layout/chevron2"/>
    <dgm:cxn modelId="{E4B79139-3DC5-4200-BB64-7279960DD7A3}" type="presParOf" srcId="{74BF105A-145B-4018-AA19-9BAAA615C0F8}" destId="{068AF660-4BF2-4FEB-A0CE-B950FD0A48D7}" srcOrd="0" destOrd="0" presId="urn:microsoft.com/office/officeart/2005/8/layout/chevron2"/>
    <dgm:cxn modelId="{E98243E5-6DFB-4FEB-ADA0-605DC7523065}" type="presParOf" srcId="{068AF660-4BF2-4FEB-A0CE-B950FD0A48D7}" destId="{08652073-5C35-424D-A264-927754366DA3}" srcOrd="0" destOrd="0" presId="urn:microsoft.com/office/officeart/2005/8/layout/chevron2"/>
    <dgm:cxn modelId="{C6BCA297-1B49-4A28-AB28-2BED2D3EEAC0}" type="presParOf" srcId="{068AF660-4BF2-4FEB-A0CE-B950FD0A48D7}" destId="{2EEBB348-C57C-4BCA-997B-6E057B0A2FBA}" srcOrd="1" destOrd="0" presId="urn:microsoft.com/office/officeart/2005/8/layout/chevron2"/>
    <dgm:cxn modelId="{C2D0BB31-0604-427A-BB6E-DC18A3476AEA}" type="presParOf" srcId="{74BF105A-145B-4018-AA19-9BAAA615C0F8}" destId="{EAAECF8F-A43B-4497-A017-EA300917D3AE}" srcOrd="1" destOrd="0" presId="urn:microsoft.com/office/officeart/2005/8/layout/chevron2"/>
    <dgm:cxn modelId="{F467A9F9-F181-418F-A1A2-F1F15594C9C4}" type="presParOf" srcId="{74BF105A-145B-4018-AA19-9BAAA615C0F8}" destId="{3F0CD6A4-CC16-4497-8110-20B573F8A387}" srcOrd="2" destOrd="0" presId="urn:microsoft.com/office/officeart/2005/8/layout/chevron2"/>
    <dgm:cxn modelId="{8D8D91AC-CCD4-4C96-BCCC-217BA59262AB}" type="presParOf" srcId="{3F0CD6A4-CC16-4497-8110-20B573F8A387}" destId="{D4BC4C2A-0453-4F7D-BA6A-98E889B3DBC7}" srcOrd="0" destOrd="0" presId="urn:microsoft.com/office/officeart/2005/8/layout/chevron2"/>
    <dgm:cxn modelId="{A740E87A-E824-4674-BCE9-B8AB9244E47C}" type="presParOf" srcId="{3F0CD6A4-CC16-4497-8110-20B573F8A387}" destId="{FE665175-DA45-4609-94F9-A4DA2A663EB3}" srcOrd="1" destOrd="0" presId="urn:microsoft.com/office/officeart/2005/8/layout/chevron2"/>
    <dgm:cxn modelId="{CE4BC014-5110-41A9-B850-F1C22A109707}" type="presParOf" srcId="{74BF105A-145B-4018-AA19-9BAAA615C0F8}" destId="{643769A8-FA78-4422-86E1-C8A47787E39F}" srcOrd="3" destOrd="0" presId="urn:microsoft.com/office/officeart/2005/8/layout/chevron2"/>
    <dgm:cxn modelId="{1D35EFE4-CD4E-46C9-B2DD-EC9DD997BEFB}" type="presParOf" srcId="{74BF105A-145B-4018-AA19-9BAAA615C0F8}" destId="{50A4EF01-5588-4164-80CE-C9F5E97F232B}" srcOrd="4" destOrd="0" presId="urn:microsoft.com/office/officeart/2005/8/layout/chevron2"/>
    <dgm:cxn modelId="{FA1BE5B8-40B1-41D8-8454-157C53A476E0}" type="presParOf" srcId="{50A4EF01-5588-4164-80CE-C9F5E97F232B}" destId="{266829B2-1B08-455D-94F3-8D0CE171627A}" srcOrd="0" destOrd="0" presId="urn:microsoft.com/office/officeart/2005/8/layout/chevron2"/>
    <dgm:cxn modelId="{0EECC942-1703-49D5-8E7F-D36EBDFB1C89}" type="presParOf" srcId="{50A4EF01-5588-4164-80CE-C9F5E97F232B}" destId="{490821EE-EB8F-4E28-B07F-909340A25FFB}" srcOrd="1" destOrd="0" presId="urn:microsoft.com/office/officeart/2005/8/layout/chevron2"/>
    <dgm:cxn modelId="{40755015-D82F-4152-B16B-9A27D51C4946}" type="presParOf" srcId="{74BF105A-145B-4018-AA19-9BAAA615C0F8}" destId="{55C13B92-E67F-4619-8E7C-7E0B4582019B}" srcOrd="5" destOrd="0" presId="urn:microsoft.com/office/officeart/2005/8/layout/chevron2"/>
    <dgm:cxn modelId="{78C446AD-EE89-488E-AB93-53D3DCFDA3AF}" type="presParOf" srcId="{74BF105A-145B-4018-AA19-9BAAA615C0F8}" destId="{E7FF5E3A-CDA1-439F-83E3-64E6675B3E0F}" srcOrd="6" destOrd="0" presId="urn:microsoft.com/office/officeart/2005/8/layout/chevron2"/>
    <dgm:cxn modelId="{21F428DF-2580-4B30-B785-6F68CCDE5528}" type="presParOf" srcId="{E7FF5E3A-CDA1-439F-83E3-64E6675B3E0F}" destId="{D2F682CE-B126-4CC5-822C-7338E438DF8D}" srcOrd="0" destOrd="0" presId="urn:microsoft.com/office/officeart/2005/8/layout/chevron2"/>
    <dgm:cxn modelId="{8B502B2E-4740-4D44-AC6E-5BE6D805DCDD}" type="presParOf" srcId="{E7FF5E3A-CDA1-439F-83E3-64E6675B3E0F}" destId="{096CBA08-7F2A-47E3-9BF1-1ED8EE0A7573}" srcOrd="1" destOrd="0" presId="urn:microsoft.com/office/officeart/2005/8/layout/chevron2"/>
    <dgm:cxn modelId="{F90BB043-E842-4B9A-A8EB-6B90FAD58C4D}" type="presParOf" srcId="{74BF105A-145B-4018-AA19-9BAAA615C0F8}" destId="{A46A46A4-B025-4A95-B2CF-7AD3FD80C562}" srcOrd="7" destOrd="0" presId="urn:microsoft.com/office/officeart/2005/8/layout/chevron2"/>
    <dgm:cxn modelId="{444EF4F5-DB5E-4A09-B2C2-E2ED3F0578A3}" type="presParOf" srcId="{74BF105A-145B-4018-AA19-9BAAA615C0F8}" destId="{8A5C02D5-B9CE-41D0-8263-03D65BF2F1EC}" srcOrd="8" destOrd="0" presId="urn:microsoft.com/office/officeart/2005/8/layout/chevron2"/>
    <dgm:cxn modelId="{BD7B595D-DBDE-4F5B-A676-1E5E8CBDAE11}" type="presParOf" srcId="{8A5C02D5-B9CE-41D0-8263-03D65BF2F1EC}" destId="{CD0D06C5-929F-4196-B22C-CC7FA50E3034}" srcOrd="0" destOrd="0" presId="urn:microsoft.com/office/officeart/2005/8/layout/chevron2"/>
    <dgm:cxn modelId="{66487B10-E915-4EC7-9045-D9250F679E34}" type="presParOf" srcId="{8A5C02D5-B9CE-41D0-8263-03D65BF2F1EC}" destId="{251322C0-DADF-4D64-8BA7-F89520087915}" srcOrd="1" destOrd="0" presId="urn:microsoft.com/office/officeart/2005/8/layout/chevron2"/>
    <dgm:cxn modelId="{F0BF5134-C8B9-4F34-9F43-43C0290FD896}" type="presParOf" srcId="{74BF105A-145B-4018-AA19-9BAAA615C0F8}" destId="{826EAA46-895C-4948-8D99-C89B10CE46EF}" srcOrd="9" destOrd="0" presId="urn:microsoft.com/office/officeart/2005/8/layout/chevron2"/>
    <dgm:cxn modelId="{0EBF9D1A-0A12-4732-A9D4-C84DE4852AB8}" type="presParOf" srcId="{74BF105A-145B-4018-AA19-9BAAA615C0F8}" destId="{D3FD6909-F3D8-41F0-ABEA-573087C44BF4}" srcOrd="10" destOrd="0" presId="urn:microsoft.com/office/officeart/2005/8/layout/chevron2"/>
    <dgm:cxn modelId="{4663EFFE-0E25-49DA-809C-F89FB4C3ABEB}" type="presParOf" srcId="{D3FD6909-F3D8-41F0-ABEA-573087C44BF4}" destId="{7022EB39-CE92-46A2-BB69-F88965148829}" srcOrd="0" destOrd="0" presId="urn:microsoft.com/office/officeart/2005/8/layout/chevron2"/>
    <dgm:cxn modelId="{F7E5FE4C-E890-4691-89DE-7FB4EA833CA5}" type="presParOf" srcId="{D3FD6909-F3D8-41F0-ABEA-573087C44BF4}" destId="{8B9F2C87-53B9-41E4-9BA0-F2680DF6E8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82242-CA33-4E46-99FE-85B15D0AB867}">
      <dsp:nvSpPr>
        <dsp:cNvPr id="0" name=""/>
        <dsp:cNvSpPr/>
      </dsp:nvSpPr>
      <dsp:spPr>
        <a:xfrm>
          <a:off x="0" y="198837"/>
          <a:ext cx="2712392" cy="2405219"/>
        </a:xfrm>
        <a:prstGeom prst="rect">
          <a:avLst/>
        </a:prstGeom>
        <a:solidFill>
          <a:srgbClr val="A52D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Обострение межэтнических противоречий на фоне сложных иммиграционных процессов</a:t>
          </a:r>
          <a:endParaRPr lang="ru-RU" sz="1800" kern="1200" dirty="0"/>
        </a:p>
      </dsp:txBody>
      <dsp:txXfrm>
        <a:off x="0" y="198837"/>
        <a:ext cx="2712392" cy="2405219"/>
      </dsp:txXfrm>
    </dsp:sp>
    <dsp:sp modelId="{82F74104-3D14-44FC-9E33-4A9AD84F7F22}">
      <dsp:nvSpPr>
        <dsp:cNvPr id="0" name=""/>
        <dsp:cNvSpPr/>
      </dsp:nvSpPr>
      <dsp:spPr>
        <a:xfrm>
          <a:off x="2983631" y="198837"/>
          <a:ext cx="2712392" cy="24052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в молодежной среде националистических настроений, распространение радикальных, экстремистских идей, идей религиозного, национального или расового превосходства</a:t>
          </a:r>
          <a:endParaRPr lang="ru-RU" sz="1800" kern="1200" dirty="0"/>
        </a:p>
      </dsp:txBody>
      <dsp:txXfrm>
        <a:off x="2983631" y="198837"/>
        <a:ext cx="2712392" cy="2405219"/>
      </dsp:txXfrm>
    </dsp:sp>
    <dsp:sp modelId="{DB179221-7067-481E-8271-FB8D84B7E73F}">
      <dsp:nvSpPr>
        <dsp:cNvPr id="0" name=""/>
        <dsp:cNvSpPr/>
      </dsp:nvSpPr>
      <dsp:spPr>
        <a:xfrm>
          <a:off x="5967263" y="198837"/>
          <a:ext cx="2712392" cy="2405219"/>
        </a:xfrm>
        <a:prstGeom prst="rect">
          <a:avLst/>
        </a:prstGeom>
        <a:solidFill>
          <a:srgbClr val="A52D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апробированной системы этнокультурной, социальной адаптации иммигрантов и старожильческого населения к новым этнокультурным и социальным условиям</a:t>
          </a:r>
          <a:endParaRPr lang="ru-RU" sz="1800" kern="1200" dirty="0"/>
        </a:p>
      </dsp:txBody>
      <dsp:txXfrm>
        <a:off x="5967263" y="198837"/>
        <a:ext cx="2712392" cy="2405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3B19-6CA7-4D8C-A60B-08B14D877D11}">
      <dsp:nvSpPr>
        <dsp:cNvPr id="0" name=""/>
        <dsp:cNvSpPr/>
      </dsp:nvSpPr>
      <dsp:spPr>
        <a:xfrm>
          <a:off x="348" y="660333"/>
          <a:ext cx="4493437" cy="620506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 новых методик и практик поликультурного образования</a:t>
          </a:r>
          <a:endParaRPr lang="ru-RU" sz="1400" kern="1200" dirty="0"/>
        </a:p>
      </dsp:txBody>
      <dsp:txXfrm>
        <a:off x="310601" y="660333"/>
        <a:ext cx="3872931" cy="620506"/>
      </dsp:txXfrm>
    </dsp:sp>
    <dsp:sp modelId="{BADD0DD5-F2B6-49BA-90FE-08E2B9E051C7}">
      <dsp:nvSpPr>
        <dsp:cNvPr id="0" name=""/>
        <dsp:cNvSpPr/>
      </dsp:nvSpPr>
      <dsp:spPr>
        <a:xfrm>
          <a:off x="348" y="1370179"/>
          <a:ext cx="4493437" cy="834491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и апробированы модели систем поликультурного образования и программы поликультурного образования в ОО различных типов</a:t>
          </a:r>
          <a:endParaRPr lang="ru-RU" sz="1400" kern="1200" dirty="0"/>
        </a:p>
      </dsp:txBody>
      <dsp:txXfrm>
        <a:off x="417594" y="1370179"/>
        <a:ext cx="3658946" cy="834491"/>
      </dsp:txXfrm>
    </dsp:sp>
    <dsp:sp modelId="{9B470831-B138-4083-868E-A41AF32BCE8F}">
      <dsp:nvSpPr>
        <dsp:cNvPr id="0" name=""/>
        <dsp:cNvSpPr/>
      </dsp:nvSpPr>
      <dsp:spPr>
        <a:xfrm>
          <a:off x="348" y="2294009"/>
          <a:ext cx="4493437" cy="706335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Результативное функционирование  </a:t>
          </a:r>
          <a:r>
            <a:rPr lang="ru-RU" alt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стажировочных</a:t>
          </a: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площадок по поликультурному образованию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516" y="2294009"/>
        <a:ext cx="3787102" cy="706335"/>
      </dsp:txXfrm>
    </dsp:sp>
    <dsp:sp modelId="{82AE485D-199A-4CCB-9396-E66B06EE5DBF}">
      <dsp:nvSpPr>
        <dsp:cNvPr id="0" name=""/>
        <dsp:cNvSpPr/>
      </dsp:nvSpPr>
      <dsp:spPr>
        <a:xfrm>
          <a:off x="348" y="3089682"/>
          <a:ext cx="4493437" cy="706335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 комплект научно-методических разработок по данной проблематике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516" y="3089682"/>
        <a:ext cx="3787102" cy="706335"/>
      </dsp:txXfrm>
    </dsp:sp>
    <dsp:sp modelId="{AC9A5943-84B2-456C-B94D-B2E888FE76C2}">
      <dsp:nvSpPr>
        <dsp:cNvPr id="0" name=""/>
        <dsp:cNvSpPr/>
      </dsp:nvSpPr>
      <dsp:spPr>
        <a:xfrm>
          <a:off x="348" y="3885356"/>
          <a:ext cx="4493437" cy="706335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межведомственного взаимодействия, устойчивые партнерские отношения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516" y="3885356"/>
        <a:ext cx="3787102" cy="706335"/>
      </dsp:txXfrm>
    </dsp:sp>
    <dsp:sp modelId="{8C92F14F-F3C6-4BC3-9ADA-29579B42D5AA}">
      <dsp:nvSpPr>
        <dsp:cNvPr id="0" name=""/>
        <dsp:cNvSpPr/>
      </dsp:nvSpPr>
      <dsp:spPr>
        <a:xfrm>
          <a:off x="348" y="4654905"/>
          <a:ext cx="4493437" cy="706335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педагогическое сообщество «Толерантность и поликультурное образование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516" y="4654905"/>
        <a:ext cx="3787102" cy="706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2073-5C35-424D-A264-927754366DA3}">
      <dsp:nvSpPr>
        <dsp:cNvPr id="0" name=""/>
        <dsp:cNvSpPr/>
      </dsp:nvSpPr>
      <dsp:spPr>
        <a:xfrm rot="5400000">
          <a:off x="-136705" y="255560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7834"/>
        <a:ext cx="637957" cy="273411"/>
      </dsp:txXfrm>
    </dsp:sp>
    <dsp:sp modelId="{2EEBB348-C57C-4BCA-997B-6E057B0A2FBA}">
      <dsp:nvSpPr>
        <dsp:cNvPr id="0" name=""/>
        <dsp:cNvSpPr/>
      </dsp:nvSpPr>
      <dsp:spPr>
        <a:xfrm rot="5400000">
          <a:off x="2181930" y="-1499719"/>
          <a:ext cx="741594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педагогических работников, прошедших повышение квалификации по данной проблематике 1200 человек, 42 мероприятия за 3 года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8" y="80455"/>
        <a:ext cx="3793337" cy="669190"/>
      </dsp:txXfrm>
    </dsp:sp>
    <dsp:sp modelId="{D4BC4C2A-0453-4F7D-BA6A-98E889B3DBC7}">
      <dsp:nvSpPr>
        <dsp:cNvPr id="0" name=""/>
        <dsp:cNvSpPr/>
      </dsp:nvSpPr>
      <dsp:spPr>
        <a:xfrm rot="5400000">
          <a:off x="-136705" y="1150146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32420"/>
        <a:ext cx="637957" cy="273411"/>
      </dsp:txXfrm>
    </dsp:sp>
    <dsp:sp modelId="{FE665175-DA45-4609-94F9-A4DA2A663EB3}">
      <dsp:nvSpPr>
        <dsp:cNvPr id="0" name=""/>
        <dsp:cNvSpPr/>
      </dsp:nvSpPr>
      <dsp:spPr>
        <a:xfrm rot="5400000">
          <a:off x="2182250" y="-605133"/>
          <a:ext cx="740954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ОО, применяющих практики поликультурного образования, показатели измерялись активным участием в мероприятиях проекта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8" y="975329"/>
        <a:ext cx="3793369" cy="668614"/>
      </dsp:txXfrm>
    </dsp:sp>
    <dsp:sp modelId="{266829B2-1B08-455D-94F3-8D0CE171627A}">
      <dsp:nvSpPr>
        <dsp:cNvPr id="0" name=""/>
        <dsp:cNvSpPr/>
      </dsp:nvSpPr>
      <dsp:spPr>
        <a:xfrm rot="5400000">
          <a:off x="-136705" y="2035982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218256"/>
        <a:ext cx="637957" cy="273411"/>
      </dsp:txXfrm>
    </dsp:sp>
    <dsp:sp modelId="{490821EE-EB8F-4E28-B07F-909340A25FFB}">
      <dsp:nvSpPr>
        <dsp:cNvPr id="0" name=""/>
        <dsp:cNvSpPr/>
      </dsp:nvSpPr>
      <dsp:spPr>
        <a:xfrm rot="5400000">
          <a:off x="2190999" y="280702"/>
          <a:ext cx="723455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доли ОО,  применяющих поликультурные  практики,  от предыдущих показателей до 90% (данные ОО по снижению правонарушений на межнациональной почве)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7" y="1869060"/>
        <a:ext cx="3794223" cy="652823"/>
      </dsp:txXfrm>
    </dsp:sp>
    <dsp:sp modelId="{D2F682CE-B126-4CC5-822C-7338E438DF8D}">
      <dsp:nvSpPr>
        <dsp:cNvPr id="0" name=""/>
        <dsp:cNvSpPr/>
      </dsp:nvSpPr>
      <dsp:spPr>
        <a:xfrm rot="5400000">
          <a:off x="-136705" y="2922375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04649"/>
        <a:ext cx="637957" cy="273411"/>
      </dsp:txXfrm>
    </dsp:sp>
    <dsp:sp modelId="{096CBA08-7F2A-47E3-9BF1-1ED8EE0A7573}">
      <dsp:nvSpPr>
        <dsp:cNvPr id="0" name=""/>
        <dsp:cNvSpPr/>
      </dsp:nvSpPr>
      <dsp:spPr>
        <a:xfrm rot="5400000">
          <a:off x="2190442" y="1167095"/>
          <a:ext cx="724569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ОО от общего количества, использующих методические материалы по поликультурному образованию, не менее 60% (распространение комплекта НМП)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8" y="2754951"/>
        <a:ext cx="3794168" cy="653827"/>
      </dsp:txXfrm>
    </dsp:sp>
    <dsp:sp modelId="{CD0D06C5-929F-4196-B22C-CC7FA50E3034}">
      <dsp:nvSpPr>
        <dsp:cNvPr id="0" name=""/>
        <dsp:cNvSpPr/>
      </dsp:nvSpPr>
      <dsp:spPr>
        <a:xfrm rot="5400000">
          <a:off x="-136705" y="3742678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24952"/>
        <a:ext cx="637957" cy="273411"/>
      </dsp:txXfrm>
    </dsp:sp>
    <dsp:sp modelId="{251322C0-DADF-4D64-8BA7-F89520087915}">
      <dsp:nvSpPr>
        <dsp:cNvPr id="0" name=""/>
        <dsp:cNvSpPr/>
      </dsp:nvSpPr>
      <dsp:spPr>
        <a:xfrm rot="5400000">
          <a:off x="2256532" y="1987398"/>
          <a:ext cx="592389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большого количества совместных мероприятий; ОО Ассамблея народов России, Правительство ЯО, ЯГПУ им. К.Д. Ушинского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7" y="3634891"/>
        <a:ext cx="3800621" cy="534553"/>
      </dsp:txXfrm>
    </dsp:sp>
    <dsp:sp modelId="{7022EB39-CE92-46A2-BB69-F88965148829}">
      <dsp:nvSpPr>
        <dsp:cNvPr id="0" name=""/>
        <dsp:cNvSpPr/>
      </dsp:nvSpPr>
      <dsp:spPr>
        <a:xfrm rot="5400000">
          <a:off x="-136705" y="4562981"/>
          <a:ext cx="911368" cy="63795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745255"/>
        <a:ext cx="637957" cy="273411"/>
      </dsp:txXfrm>
    </dsp:sp>
    <dsp:sp modelId="{8B9F2C87-53B9-41E4-9BA0-F2680DF6E838}">
      <dsp:nvSpPr>
        <dsp:cNvPr id="0" name=""/>
        <dsp:cNvSpPr/>
      </dsp:nvSpPr>
      <dsp:spPr>
        <a:xfrm rot="5400000">
          <a:off x="2256532" y="2807701"/>
          <a:ext cx="592389" cy="3829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52D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участие педагогов во всех мероприятиях проекта (рост участников ежегодно, количество участников более 1000)</a:t>
          </a:r>
          <a:endParaRPr lang="ru-RU" alt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7957" y="4455194"/>
        <a:ext cx="3800621" cy="53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869615-EA7A-4721-9597-5B33A2636337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8543C6-BDD8-45B6-B5C2-D6A0D5A4D7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133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1828F-723A-48B8-8C3E-25FEA0BC81A2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23D64-49CC-4BDD-A090-734C4C59AD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32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7C19C-2F19-4B4B-A287-B4C18ED19566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3642-C2E6-438B-BF43-3009D26CEC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3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00AA-D280-4861-8F00-2D3575974FB2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9AA70-C3AF-485C-BA80-FD90E5D12D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96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01F16-C752-4F2F-9B00-7C7169206FB0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5A72-3A59-4E19-9AB4-93299B0454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5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ED45C-666F-4F87-9E02-9DCF243CBE06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A9FC-08F6-4F2E-8E45-A37CA4F0F9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8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AA405-732E-48C2-8162-ABF14F9732CA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41D15-C0DA-4699-8081-C53B8D8AEBD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9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9B65B-4D2A-48DA-B087-F6C95E92F9D4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F28E-AD1B-4435-A5CC-E65B39E6B0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7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ACD0C-A7EF-4037-92A3-8C04C8B16990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32CA1-E39C-4163-A3B9-80A6DCE50E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21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84EA4-5D09-47BF-A0FD-879A6D384B8C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A29-8A03-4F37-8D46-8FD94ED4A5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7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D7449-A46B-45F4-85FC-260A1B6C1A5B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8BC5-2280-4356-ABE9-00520EF7FC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8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E83AD-1D24-464D-8B14-DD9C7E215E7D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B71B-DFDF-4C68-82E4-C0297CF6DB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8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4948B2-B5CF-4C0A-A150-8E4208C6A7D4}" type="datetimeFigureOut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EF9EAB-5D2E-4165-971A-FFD9F85BC01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1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214" y="1527305"/>
            <a:ext cx="7864434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A52D36"/>
                </a:solidFill>
                <a:latin typeface="Times New Roman" pitchFamily="18" charset="0"/>
                <a:cs typeface="Times New Roman" pitchFamily="18" charset="0"/>
              </a:rPr>
              <a:t>Мультикультурность: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A52D36"/>
                </a:solidFill>
                <a:latin typeface="Times New Roman" pitchFamily="18" charset="0"/>
                <a:cs typeface="Times New Roman" pitchFamily="18" charset="0"/>
              </a:rPr>
              <a:t>компетентность современного человека</a:t>
            </a:r>
            <a:r>
              <a:rPr lang="ru-RU" sz="3300" b="1" dirty="0">
                <a:ln w="1905">
                  <a:noFill/>
                </a:ln>
                <a:solidFill>
                  <a:srgbClr val="A52D3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ln w="1905">
                  <a:noFill/>
                </a:ln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(2018 - 2020)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ln w="1905"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5" y="491728"/>
            <a:ext cx="934640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6573" y="304800"/>
            <a:ext cx="7793831" cy="1201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 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615088" y="3986897"/>
            <a:ext cx="194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совет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 2021 г.</a:t>
            </a:r>
            <a:r>
              <a:rPr lang="ru-RU" altLang="ru-RU" sz="12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4" y="3281631"/>
            <a:ext cx="3192065" cy="21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07" y="3302795"/>
            <a:ext cx="3407781" cy="210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08" y="885826"/>
            <a:ext cx="2093119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82178" y="127396"/>
            <a:ext cx="866179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 проекте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" y="885826"/>
            <a:ext cx="4171289" cy="31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4" y="3576472"/>
            <a:ext cx="2321719" cy="30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1" y="2297001"/>
            <a:ext cx="3203972" cy="24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67" y="4135516"/>
            <a:ext cx="3429000" cy="2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338389"/>
            <a:ext cx="3871913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координатор проекта: Медведева Светлана Александровна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0"/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>
                <a:solidFill>
                  <a:schemeClr val="bg1"/>
                </a:solidFill>
              </a:ln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>
                <a:noFill/>
              </a:ln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369330" y="338389"/>
            <a:ext cx="4686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8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Консультанты проекта:</a:t>
            </a: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7" y="1351470"/>
            <a:ext cx="2241941" cy="29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10" y="1351470"/>
            <a:ext cx="3982641" cy="29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80110" y="389451"/>
            <a:ext cx="7886700" cy="693207"/>
          </a:xfrm>
        </p:spPr>
        <p:txBody>
          <a:bodyPr>
            <a:normAutofit/>
          </a:bodyPr>
          <a:lstStyle/>
          <a:p>
            <a:r>
              <a:rPr lang="ru-RU" altLang="ru-RU" sz="33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соисполнители проекта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507" y="3528283"/>
            <a:ext cx="2857716" cy="2144315"/>
          </a:xfrm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41114" y="1058333"/>
            <a:ext cx="51952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8 , 13, 40, 60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Ярославль)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 «Витязь» (г. Ярославль)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Песоченская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 (Рыбинский МР)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3, № 4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Семибратово Ростовский МР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«Солнышко» г. Гаврилов – Ям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47 д. Вахрушево, Ростовский МР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28284"/>
            <a:ext cx="1608534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3528283"/>
            <a:ext cx="159683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44" y="3528283"/>
            <a:ext cx="1429998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6" y="1108354"/>
            <a:ext cx="1440180" cy="2327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96" y="1014049"/>
            <a:ext cx="1597927" cy="239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57" y="365126"/>
            <a:ext cx="877861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sz="37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</a:t>
            </a:r>
            <a:r>
              <a:rPr lang="ru-RU" altLang="ru-RU" sz="37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altLang="ru-RU" sz="37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профессиональных компетенций педагогических работников образовательных организаций Ярославской области в сфере поликультурного образования</a:t>
            </a:r>
            <a:r>
              <a:rPr lang="ru-RU" alt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6057" y="1445156"/>
            <a:ext cx="362241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ценности </a:t>
            </a:r>
            <a:r>
              <a:rPr lang="ru-RU" altLang="ru-RU" sz="18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проекта) </a:t>
            </a:r>
            <a:endParaRPr lang="ru-RU" altLang="ru-RU" sz="1800" b="1" dirty="0" smtClean="0"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информации Управления </a:t>
            </a:r>
            <a:b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юстиции РФ 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ЯО 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регионе проживают представители 150 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национальностей, 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действует  345 религиозных организаций,  представляющих 17 конфессий.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могут внести свой вклад в профилактику нарастания межэтнической напряженности и повышение качества поликультурного </a:t>
            </a:r>
            <a:r>
              <a:rPr lang="ru-RU" alt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67" y="1445156"/>
            <a:ext cx="5325533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проекта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модели систем поликультурного образования в ОО различных типов, в муниципальных и региональной системах образования;</a:t>
            </a: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механизмов социального партнёрства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межведомственном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материалов по организации поликультурного образования для специалистов ОО;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представить свой опыт, получить экспертную оценку;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развития поликультурного образования  в ОО различных типов, в муниципальных и региональной системах образования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перспективу развития поликультурного образования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41722" y="114348"/>
            <a:ext cx="82605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на решения которых направлен проект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36091637"/>
              </p:ext>
            </p:extLst>
          </p:nvPr>
        </p:nvGraphicFramePr>
        <p:xfrm>
          <a:off x="235744" y="1294972"/>
          <a:ext cx="8679656" cy="28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23492" y="5088796"/>
            <a:ext cx="4697014" cy="1470422"/>
          </a:xfrm>
          <a:prstGeom prst="rect">
            <a:avLst/>
          </a:prstGeom>
          <a:gradFill>
            <a:gsLst>
              <a:gs pos="92000">
                <a:srgbClr val="A52D36"/>
              </a:gs>
              <a:gs pos="100000">
                <a:schemeClr val="accent3">
                  <a:lumMod val="0"/>
                  <a:lumOff val="100000"/>
                </a:schemeClr>
              </a:gs>
              <a:gs pos="100000">
                <a:srgbClr val="A54A51"/>
              </a:gs>
              <a:gs pos="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ОО  эффективных механизмов, путей решения вопросов планирования, функционирования, развития, взаимодействия культур и языков, определения их роли в обществе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436071" y="-229461"/>
            <a:ext cx="279001" cy="8679657"/>
          </a:xfrm>
          <a:prstGeom prst="rightBrace">
            <a:avLst>
              <a:gd name="adj1" fmla="val 101164"/>
              <a:gd name="adj2" fmla="val 50172"/>
            </a:avLst>
          </a:prstGeom>
          <a:noFill/>
          <a:ln w="38100">
            <a:solidFill>
              <a:srgbClr val="A52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4311881" y="4249869"/>
            <a:ext cx="520237" cy="686925"/>
          </a:xfrm>
          <a:prstGeom prst="downArrow">
            <a:avLst/>
          </a:prstGeom>
          <a:gradFill>
            <a:gsLst>
              <a:gs pos="80000">
                <a:srgbClr val="A52D36"/>
              </a:gs>
              <a:gs pos="100000">
                <a:schemeClr val="accent3">
                  <a:lumMod val="0"/>
                  <a:lumOff val="100000"/>
                </a:schemeClr>
              </a:gs>
              <a:gs pos="8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rgbClr val="A52D3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5922169" y="2277666"/>
            <a:ext cx="29610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8196" name="Заголовок 11"/>
          <p:cNvSpPr>
            <a:spLocks noGrp="1"/>
          </p:cNvSpPr>
          <p:nvPr>
            <p:ph type="title"/>
          </p:nvPr>
        </p:nvSpPr>
        <p:spPr>
          <a:xfrm>
            <a:off x="209006" y="177403"/>
            <a:ext cx="8674248" cy="457200"/>
          </a:xfrm>
        </p:spPr>
        <p:txBody>
          <a:bodyPr>
            <a:noAutofit/>
          </a:bodyPr>
          <a:lstStyle/>
          <a:p>
            <a:pPr algn="ctr"/>
            <a:r>
              <a:rPr lang="ru-RU" altLang="ru-RU" sz="33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проекта (промежуточные и итоговые)</a:t>
            </a:r>
            <a:endParaRPr lang="ru-RU" altLang="ru-RU" sz="33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7396882"/>
              </p:ext>
            </p:extLst>
          </p:nvPr>
        </p:nvGraphicFramePr>
        <p:xfrm>
          <a:off x="1" y="801190"/>
          <a:ext cx="4494134" cy="599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2183564"/>
              </p:ext>
            </p:extLst>
          </p:nvPr>
        </p:nvGraphicFramePr>
        <p:xfrm>
          <a:off x="4598126" y="1062446"/>
          <a:ext cx="4467497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0"/>
            <a:ext cx="90000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 w="0"/>
                <a:solidFill>
                  <a:srgbClr val="A52D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7005" y="653670"/>
            <a:ext cx="633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 и  эффективно разработаны и реализованы программы поликультурного образования в разных типах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" y="600164"/>
            <a:ext cx="1968645" cy="161810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48772" y="1668287"/>
            <a:ext cx="360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региональных конкурса в рамках проекта (более 300 педагогов)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24" y="1474160"/>
            <a:ext cx="2156824" cy="1620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72759" y="2590166"/>
            <a:ext cx="424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поликультурного образования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25" y="2461839"/>
            <a:ext cx="1431095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5579" y="3606063"/>
            <a:ext cx="8433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и по направлению Поликультурное образование; в 2019 году на международном конкурсе программа вошла в сборник лучших ППК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7438" y="4773617"/>
            <a:ext cx="501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пособий: 2 сборника, 1 учебное пособие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90" y="4773617"/>
            <a:ext cx="1018868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25" y="4773617"/>
            <a:ext cx="1014085" cy="144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87438" y="5638394"/>
            <a:ext cx="6346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эффективная система  межведомственного взаимодействия по поликультурному образованию в ЯО (Правительство ЯО, ОО Ассамблея народов России, ОО)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9267" y="69849"/>
            <a:ext cx="8923866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идеи, возникшие в процессе реализации </a:t>
            </a:r>
            <a:r>
              <a:rPr lang="ru-RU" altLang="ru-RU" sz="33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altLang="ru-RU" sz="30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(кому </a:t>
            </a:r>
            <a:r>
              <a:rPr lang="ru-RU" altLang="ru-RU" sz="30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altLang="ru-RU" sz="30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полезны)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совершенствования программ, методик, форм и технологий работы по поликультурному образованию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поликультурных практик  в ОО различных типов  на территории всей ЯО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опыт применения мультикультурных практик в  образовательных организациях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ЯО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дополнительного и 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лошкольного образования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84667" y="3774492"/>
            <a:ext cx="887306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заседании по межнациональным отношениям и взаимодействия с религиозными объединениями при 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Собрания РФ на тему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подготовки научно-преподавательских кадров в сфере национальных и религиозных отношений в образовательных 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организациях»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представлены тезисы проекта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Форум – выставка «Вместе ради детей!»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площадки «Педсовет76» и в рамках юбилейной конференции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ЯО ИРО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Общегородской семинар в МОУ СОШ 40 г. Ярославля (2019)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семинары (более 30)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52401" y="2666496"/>
            <a:ext cx="8559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b="1" dirty="0" err="1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Тиражируемость</a:t>
            </a:r>
            <a:r>
              <a:rPr lang="ru-RU" altLang="ru-RU" sz="33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публичная презентация опыта результатов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523"/>
            <a:ext cx="9144000" cy="10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31639" y="186267"/>
            <a:ext cx="768072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3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перспективы проекта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b="1" dirty="0" smtClean="0"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педагогов в мероприятия и программы повышения квалификации по формированию поликультурных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партнерского сотрудничества   по поликультурному образованию и воспитанию в  содружестве с ОО Ассамблея народов России 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эффективных поликультурных практик в воспитательную деятельность ОО / включение вариативного модуля с применением данных практик в Программу воспитания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сообщества педагогов, работающих в поликультурном образовательном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межэтнической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</a:t>
            </a: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эффективных поликультурных практик в 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профессионального образования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1944</TotalTime>
  <Words>690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2_Тема Office</vt:lpstr>
      <vt:lpstr>Презентация PowerPoint</vt:lpstr>
      <vt:lpstr>Презентация PowerPoint</vt:lpstr>
      <vt:lpstr>Организации – соисполнители проекта</vt:lpstr>
      <vt:lpstr>Стратегическая цель проекта: создание условий для формирования профессиональных компетенций педагогических работников образовательных организаций Ярославской области в сфере поликультурного образования </vt:lpstr>
      <vt:lpstr>Презентация PowerPoint</vt:lpstr>
      <vt:lpstr>Основные результаты проекта (промежуточные и итоговые)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Светлана Александровна Медведева</cp:lastModifiedBy>
  <cp:revision>171</cp:revision>
  <cp:lastPrinted>2021-01-27T11:23:03Z</cp:lastPrinted>
  <dcterms:created xsi:type="dcterms:W3CDTF">2017-01-30T13:00:35Z</dcterms:created>
  <dcterms:modified xsi:type="dcterms:W3CDTF">2021-02-03T06:56:28Z</dcterms:modified>
</cp:coreProperties>
</file>