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ОХВАТЫ ДОПОЛНИТЕЛЬНЫМ ОБРАЗОВАНИЕМ ДЕТЕЙ В БОЛЬШЕСЕЛЬСКОМ МР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0872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34310" y="571479"/>
            <a:ext cx="6879738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ОБЩИЙ </a:t>
            </a:r>
            <a:r>
              <a:rPr lang="ru-RU" sz="1100" b="1" dirty="0" smtClean="0"/>
              <a:t>ОХВАТ ДОПОЛНИТЕЛЬНИТЕЛЬНЫМ ОБРАЗОВАНИЕМ ДЕТЕЙ В ВОЗРАСТЕ ОТ 5 ДО 18 ЛЕТ - </a:t>
            </a:r>
            <a:r>
              <a:rPr lang="ru-RU" sz="1100" b="1" dirty="0" smtClean="0"/>
              <a:t>698 </a:t>
            </a:r>
            <a:r>
              <a:rPr lang="ru-RU" sz="1100" b="1" dirty="0" smtClean="0"/>
              <a:t>(</a:t>
            </a:r>
            <a:r>
              <a:rPr lang="ru-RU" sz="1100" b="1" dirty="0" smtClean="0"/>
              <a:t>64,2%)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8613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</a:t>
            </a:r>
            <a:r>
              <a:rPr lang="en-US" sz="900" b="1" dirty="0" smtClean="0"/>
              <a:t>8</a:t>
            </a:r>
            <a:r>
              <a:rPr lang="ru-RU" sz="900" b="1" dirty="0" smtClean="0"/>
              <a:t>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</a:t>
            </a:r>
            <a:r>
              <a:rPr lang="en-US" sz="900" b="1" dirty="0" smtClean="0"/>
              <a:t>1</a:t>
            </a:r>
            <a:r>
              <a:rPr lang="ru-RU" sz="900" b="1" dirty="0" smtClean="0"/>
              <a:t>84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314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111</a:t>
            </a:r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</a:t>
            </a:r>
            <a:r>
              <a:rPr lang="ru-RU" sz="900" b="1" dirty="0" smtClean="0"/>
              <a:t>4</a:t>
            </a:r>
            <a:r>
              <a:rPr lang="en-US" sz="900" b="1" dirty="0" smtClean="0"/>
              <a:t>3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64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406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359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234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9</a:t>
            </a: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КОЛИЧЕСТВООЛНИТЕЛЬНЫБРАЗОВАТЕЛЬНЫХ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</a:t>
            </a:r>
            <a:r>
              <a:rPr lang="ru-RU" sz="900" b="1" dirty="0" smtClean="0"/>
              <a:t>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24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29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БЮДЖЕТНЫХ ПРОГРАММ </a:t>
            </a:r>
            <a:r>
              <a:rPr lang="ru-RU" sz="900" b="1" smtClean="0"/>
              <a:t>–  </a:t>
            </a:r>
            <a:r>
              <a:rPr lang="ru-RU" sz="900" b="1" smtClean="0"/>
              <a:t>74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СЕРТИФИЦИРОВАННЫХ ПРОГРАММ –  28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 муниципального опорного центра: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Толмачева Виктория Евгеньевна, и. о. начальника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52736" y="321468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146174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 17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 smtClean="0"/>
              <a:t>287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 smtClean="0"/>
              <a:t>99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Calibri" panose="020F0502020204030204" pitchFamily="34" charset="0"/>
                        </a:rPr>
                        <a:t>202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444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251</cp:revision>
  <cp:lastPrinted>2023-12-21T09:32:01Z</cp:lastPrinted>
  <dcterms:created xsi:type="dcterms:W3CDTF">2022-04-18T10:54:01Z</dcterms:created>
  <dcterms:modified xsi:type="dcterms:W3CDTF">2023-12-21T09:41:59Z</dcterms:modified>
</cp:coreProperties>
</file>