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0" r:id="rId5"/>
    <p:sldId id="257" r:id="rId6"/>
    <p:sldId id="258" r:id="rId7"/>
    <p:sldId id="263" r:id="rId8"/>
    <p:sldId id="264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84FF5-B5CD-41CD-8E82-D8CA27471D7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AC77F9-582E-4BC0-A88B-502191035F59}">
      <dgm:prSet phldrT="[Текст]" custT="1"/>
      <dgm:spPr/>
      <dgm:t>
        <a:bodyPr/>
        <a:lstStyle/>
        <a:p>
          <a:pPr algn="ctr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смотр-конкурс методических разработок педагогических работников Центра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5F236-A1F8-42EB-9EDC-A057351EA6EB}" type="parTrans" cxnId="{660C5400-B5F9-4D2D-9276-0DFF4BF08DA6}">
      <dgm:prSet/>
      <dgm:spPr/>
      <dgm:t>
        <a:bodyPr/>
        <a:lstStyle/>
        <a:p>
          <a:pPr algn="ctr"/>
          <a:endParaRPr lang="ru-RU"/>
        </a:p>
      </dgm:t>
    </dgm:pt>
    <dgm:pt modelId="{8B727DAC-0964-4157-B619-55C134332C30}" type="sibTrans" cxnId="{660C5400-B5F9-4D2D-9276-0DFF4BF08DA6}">
      <dgm:prSet/>
      <dgm:spPr/>
      <dgm:t>
        <a:bodyPr/>
        <a:lstStyle/>
        <a:p>
          <a:pPr algn="ctr"/>
          <a:endParaRPr lang="ru-RU"/>
        </a:p>
      </dgm:t>
    </dgm:pt>
    <dgm:pt modelId="{31B1F0B4-2D23-462E-B060-9FA389DE828D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Дистанционные конкурсы методических разработок, презентаций, программного обеспечения, открытых занятий, творческих работ; демонстрация мастер-классов, этап конкурса «Сердце отдаю детям» и т.д.</a:t>
          </a:r>
        </a:p>
        <a:p>
          <a:pPr algn="ct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A0487-365D-4E06-B7A9-A834C008CA3A}" type="parTrans" cxnId="{4259C23D-85FE-4B3B-B827-C48572E2DA2C}">
      <dgm:prSet/>
      <dgm:spPr/>
      <dgm:t>
        <a:bodyPr/>
        <a:lstStyle/>
        <a:p>
          <a:pPr algn="ctr"/>
          <a:endParaRPr lang="ru-RU"/>
        </a:p>
      </dgm:t>
    </dgm:pt>
    <dgm:pt modelId="{8AA044E6-C0B8-4FFE-BEDA-21A00242DFD3}" type="sibTrans" cxnId="{4259C23D-85FE-4B3B-B827-C48572E2DA2C}">
      <dgm:prSet/>
      <dgm:spPr/>
      <dgm:t>
        <a:bodyPr/>
        <a:lstStyle/>
        <a:p>
          <a:pPr algn="ctr"/>
          <a:endParaRPr lang="ru-RU"/>
        </a:p>
      </dgm:t>
    </dgm:pt>
    <dgm:pt modelId="{3D178578-40C2-406A-ADDF-3EF6C2F3AE74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Дистанционные конкурсы методических разработок, презентаций, программного обеспечения; демонстрация мастер-классов и т.д.</a:t>
          </a:r>
          <a:endParaRPr lang="ru-RU" dirty="0"/>
        </a:p>
      </dgm:t>
    </dgm:pt>
    <dgm:pt modelId="{BE230AFA-1E71-44C4-BB76-1101C3449159}" type="parTrans" cxnId="{5CCD2C0C-C1B0-4C06-BED8-A3F6F71EDAC5}">
      <dgm:prSet/>
      <dgm:spPr/>
      <dgm:t>
        <a:bodyPr/>
        <a:lstStyle/>
        <a:p>
          <a:pPr algn="ctr"/>
          <a:endParaRPr lang="ru-RU"/>
        </a:p>
      </dgm:t>
    </dgm:pt>
    <dgm:pt modelId="{67A2D12D-55AA-4611-9BCB-9106742C83EB}" type="sibTrans" cxnId="{5CCD2C0C-C1B0-4C06-BED8-A3F6F71EDAC5}">
      <dgm:prSet/>
      <dgm:spPr/>
      <dgm:t>
        <a:bodyPr/>
        <a:lstStyle/>
        <a:p>
          <a:pPr algn="ctr"/>
          <a:endParaRPr lang="ru-RU"/>
        </a:p>
      </dgm:t>
    </dgm:pt>
    <dgm:pt modelId="{01CEDA63-5FB0-4110-ADB4-747A920B6754}">
      <dgm:prSet custT="1"/>
      <dgm:spPr/>
      <dgm:t>
        <a:bodyPr/>
        <a:lstStyle/>
        <a:p>
          <a:pPr algn="ctr"/>
          <a:r>
            <a:rPr lang="ru-RU" sz="15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конкурсы, образовательное событие «Инновационный каскад», муниципальный этап конкурса «Сердце отдаю детям»</a:t>
          </a:r>
          <a:endParaRPr lang="ru-RU" sz="15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D5E01-688D-490B-8267-F7FE34EC0E1E}" type="parTrans" cxnId="{C132463C-6D7E-4540-A3D2-163B0949D5C3}">
      <dgm:prSet/>
      <dgm:spPr/>
      <dgm:t>
        <a:bodyPr/>
        <a:lstStyle/>
        <a:p>
          <a:pPr algn="ctr"/>
          <a:endParaRPr lang="ru-RU"/>
        </a:p>
      </dgm:t>
    </dgm:pt>
    <dgm:pt modelId="{1F2F4708-67E9-4719-B2DC-6FABB471A8FF}" type="sibTrans" cxnId="{C132463C-6D7E-4540-A3D2-163B0949D5C3}">
      <dgm:prSet/>
      <dgm:spPr/>
      <dgm:t>
        <a:bodyPr/>
        <a:lstStyle/>
        <a:p>
          <a:pPr algn="ctr"/>
          <a:endParaRPr lang="ru-RU"/>
        </a:p>
      </dgm:t>
    </dgm:pt>
    <dgm:pt modelId="{82300FB6-B940-43FF-9985-51FA1FC8252D}">
      <dgm:prSet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областной этап конкурсов «За нравственный подвиг учителя» и «Сердце отдаю детям», конкурс на соискание премии Губернатора ЯО в сфере образования и т.д.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65328-9811-4C0A-BE88-44566FC411FE}" type="parTrans" cxnId="{27D0BFE6-66A5-4210-A85A-33BB79F1E301}">
      <dgm:prSet/>
      <dgm:spPr/>
      <dgm:t>
        <a:bodyPr/>
        <a:lstStyle/>
        <a:p>
          <a:pPr algn="ctr"/>
          <a:endParaRPr lang="ru-RU"/>
        </a:p>
      </dgm:t>
    </dgm:pt>
    <dgm:pt modelId="{66797ABB-782D-4110-ACE0-A22890EC7375}" type="sibTrans" cxnId="{27D0BFE6-66A5-4210-A85A-33BB79F1E301}">
      <dgm:prSet/>
      <dgm:spPr/>
      <dgm:t>
        <a:bodyPr/>
        <a:lstStyle/>
        <a:p>
          <a:pPr algn="ctr"/>
          <a:endParaRPr lang="ru-RU"/>
        </a:p>
      </dgm:t>
    </dgm:pt>
    <dgm:pt modelId="{73C81F78-BE4F-445F-8C06-D2415F6D8D8A}">
      <dgm:prSet phldrT="[Текст]" phldr="1"/>
      <dgm:spPr/>
      <dgm:t>
        <a:bodyPr/>
        <a:lstStyle/>
        <a:p>
          <a:endParaRPr lang="ru-RU" dirty="0"/>
        </a:p>
      </dgm:t>
    </dgm:pt>
    <dgm:pt modelId="{DB50E79D-5F47-454A-894E-D17CA03FDBB0}" type="parTrans" cxnId="{4546013D-D6AF-4A4C-972E-129B9117F1E6}">
      <dgm:prSet/>
      <dgm:spPr/>
      <dgm:t>
        <a:bodyPr/>
        <a:lstStyle/>
        <a:p>
          <a:endParaRPr lang="ru-RU"/>
        </a:p>
      </dgm:t>
    </dgm:pt>
    <dgm:pt modelId="{1CB3CEE0-A6AB-4249-ACA3-FEC303B7C73F}" type="sibTrans" cxnId="{4546013D-D6AF-4A4C-972E-129B9117F1E6}">
      <dgm:prSet/>
      <dgm:spPr/>
      <dgm:t>
        <a:bodyPr/>
        <a:lstStyle/>
        <a:p>
          <a:endParaRPr lang="ru-RU"/>
        </a:p>
      </dgm:t>
    </dgm:pt>
    <dgm:pt modelId="{53D3F854-2D50-44BF-80CE-B33C318EAE8B}" type="pres">
      <dgm:prSet presAssocID="{4FC84FF5-B5CD-41CD-8E82-D8CA27471D7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FE9410-E740-4E53-8EAA-B4DA4248D837}" type="pres">
      <dgm:prSet presAssocID="{4FC84FF5-B5CD-41CD-8E82-D8CA27471D79}" presName="arrow" presStyleLbl="bgShp" presStyleIdx="0" presStyleCnt="1" custLinFactNeighborX="-2105" custLinFactNeighborY="-4144"/>
      <dgm:spPr/>
    </dgm:pt>
    <dgm:pt modelId="{1E11BB96-98EE-435B-BC30-FEFB8E37F086}" type="pres">
      <dgm:prSet presAssocID="{4FC84FF5-B5CD-41CD-8E82-D8CA27471D79}" presName="arrowDiagram5" presStyleCnt="0"/>
      <dgm:spPr/>
    </dgm:pt>
    <dgm:pt modelId="{86906806-E7DE-4684-8962-14F81D71A3F4}" type="pres">
      <dgm:prSet presAssocID="{E1AC77F9-582E-4BC0-A88B-502191035F59}" presName="bullet5a" presStyleLbl="node1" presStyleIdx="0" presStyleCnt="5"/>
      <dgm:spPr/>
    </dgm:pt>
    <dgm:pt modelId="{1AA1EFBB-F780-485C-9070-802A200F2F9B}" type="pres">
      <dgm:prSet presAssocID="{E1AC77F9-582E-4BC0-A88B-502191035F59}" presName="textBox5a" presStyleLbl="revTx" presStyleIdx="0" presStyleCnt="5" custScaleX="195434" custLinFactNeighborX="-50421" custLinFactNeighborY="7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64058-05A3-4BA7-ADFC-48DDCFCDE971}" type="pres">
      <dgm:prSet presAssocID="{01CEDA63-5FB0-4110-ADB4-747A920B6754}" presName="bullet5b" presStyleLbl="node1" presStyleIdx="1" presStyleCnt="5"/>
      <dgm:spPr/>
    </dgm:pt>
    <dgm:pt modelId="{CE7360A6-662B-4DF8-805E-62CDE2DDF9ED}" type="pres">
      <dgm:prSet presAssocID="{01CEDA63-5FB0-4110-ADB4-747A920B6754}" presName="textBox5b" presStyleLbl="revTx" presStyleIdx="1" presStyleCnt="5" custScaleX="129243" custScaleY="86386" custLinFactNeighborX="-3693" custLinFactNeighborY="-10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C7D8A-CD93-4DB2-B332-10123AE486C8}" type="pres">
      <dgm:prSet presAssocID="{82300FB6-B940-43FF-9985-51FA1FC8252D}" presName="bullet5c" presStyleLbl="node1" presStyleIdx="2" presStyleCnt="5"/>
      <dgm:spPr/>
    </dgm:pt>
    <dgm:pt modelId="{DD37DB0B-8176-4D4F-8B74-A058DD9C3B19}" type="pres">
      <dgm:prSet presAssocID="{82300FB6-B940-43FF-9985-51FA1FC8252D}" presName="textBox5c" presStyleLbl="revTx" presStyleIdx="2" presStyleCnt="5" custLinFactNeighborX="-1780" custLinFactNeighborY="-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B55E5-E695-4DBC-9210-0A2C89706886}" type="pres">
      <dgm:prSet presAssocID="{31B1F0B4-2D23-462E-B060-9FA389DE828D}" presName="bullet5d" presStyleLbl="node1" presStyleIdx="3" presStyleCnt="5"/>
      <dgm:spPr/>
    </dgm:pt>
    <dgm:pt modelId="{3D8DE7A3-33B8-4773-86FD-F2A82A78D294}" type="pres">
      <dgm:prSet presAssocID="{31B1F0B4-2D23-462E-B060-9FA389DE828D}" presName="textBox5d" presStyleLbl="revTx" presStyleIdx="3" presStyleCnt="5" custScaleY="93143" custLinFactNeighborX="3437" custLinFactNeighborY="-2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04DD2-65AE-495A-AB18-FAD50CD397FB}" type="pres">
      <dgm:prSet presAssocID="{3D178578-40C2-406A-ADDF-3EF6C2F3AE74}" presName="bullet5e" presStyleLbl="node1" presStyleIdx="4" presStyleCnt="5"/>
      <dgm:spPr/>
    </dgm:pt>
    <dgm:pt modelId="{78166EA8-DDE6-461C-A6F7-E5375E13A762}" type="pres">
      <dgm:prSet presAssocID="{3D178578-40C2-406A-ADDF-3EF6C2F3AE74}" presName="textBox5e" presStyleLbl="revTx" presStyleIdx="4" presStyleCnt="5" custScaleY="63862" custLinFactNeighborX="5155" custLinFactNeighborY="-19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6013D-D6AF-4A4C-972E-129B9117F1E6}" srcId="{4FC84FF5-B5CD-41CD-8E82-D8CA27471D79}" destId="{73C81F78-BE4F-445F-8C06-D2415F6D8D8A}" srcOrd="5" destOrd="0" parTransId="{DB50E79D-5F47-454A-894E-D17CA03FDBB0}" sibTransId="{1CB3CEE0-A6AB-4249-ACA3-FEC303B7C73F}"/>
    <dgm:cxn modelId="{5CCD2C0C-C1B0-4C06-BED8-A3F6F71EDAC5}" srcId="{4FC84FF5-B5CD-41CD-8E82-D8CA27471D79}" destId="{3D178578-40C2-406A-ADDF-3EF6C2F3AE74}" srcOrd="4" destOrd="0" parTransId="{BE230AFA-1E71-44C4-BB76-1101C3449159}" sibTransId="{67A2D12D-55AA-4611-9BCB-9106742C83EB}"/>
    <dgm:cxn modelId="{660C5400-B5F9-4D2D-9276-0DFF4BF08DA6}" srcId="{4FC84FF5-B5CD-41CD-8E82-D8CA27471D79}" destId="{E1AC77F9-582E-4BC0-A88B-502191035F59}" srcOrd="0" destOrd="0" parTransId="{F8F5F236-A1F8-42EB-9EDC-A057351EA6EB}" sibTransId="{8B727DAC-0964-4157-B619-55C134332C30}"/>
    <dgm:cxn modelId="{37926B51-3187-49F0-8357-EBCDA1751E0E}" type="presOf" srcId="{3D178578-40C2-406A-ADDF-3EF6C2F3AE74}" destId="{78166EA8-DDE6-461C-A6F7-E5375E13A762}" srcOrd="0" destOrd="0" presId="urn:microsoft.com/office/officeart/2005/8/layout/arrow2"/>
    <dgm:cxn modelId="{4259C23D-85FE-4B3B-B827-C48572E2DA2C}" srcId="{4FC84FF5-B5CD-41CD-8E82-D8CA27471D79}" destId="{31B1F0B4-2D23-462E-B060-9FA389DE828D}" srcOrd="3" destOrd="0" parTransId="{920A0487-365D-4E06-B7A9-A834C008CA3A}" sibTransId="{8AA044E6-C0B8-4FFE-BEDA-21A00242DFD3}"/>
    <dgm:cxn modelId="{F8245384-61C5-425D-928A-A3E6F753A530}" type="presOf" srcId="{31B1F0B4-2D23-462E-B060-9FA389DE828D}" destId="{3D8DE7A3-33B8-4773-86FD-F2A82A78D294}" srcOrd="0" destOrd="0" presId="urn:microsoft.com/office/officeart/2005/8/layout/arrow2"/>
    <dgm:cxn modelId="{27D0BFE6-66A5-4210-A85A-33BB79F1E301}" srcId="{4FC84FF5-B5CD-41CD-8E82-D8CA27471D79}" destId="{82300FB6-B940-43FF-9985-51FA1FC8252D}" srcOrd="2" destOrd="0" parTransId="{D0365328-9811-4C0A-BE88-44566FC411FE}" sibTransId="{66797ABB-782D-4110-ACE0-A22890EC7375}"/>
    <dgm:cxn modelId="{48DF17E9-7EAD-493E-AAA3-39E651451FC1}" type="presOf" srcId="{01CEDA63-5FB0-4110-ADB4-747A920B6754}" destId="{CE7360A6-662B-4DF8-805E-62CDE2DDF9ED}" srcOrd="0" destOrd="0" presId="urn:microsoft.com/office/officeart/2005/8/layout/arrow2"/>
    <dgm:cxn modelId="{E4F0847F-C4A1-475C-945E-C9F360E08353}" type="presOf" srcId="{E1AC77F9-582E-4BC0-A88B-502191035F59}" destId="{1AA1EFBB-F780-485C-9070-802A200F2F9B}" srcOrd="0" destOrd="0" presId="urn:microsoft.com/office/officeart/2005/8/layout/arrow2"/>
    <dgm:cxn modelId="{B93356C2-4840-4184-A125-FB811E6A47E4}" type="presOf" srcId="{4FC84FF5-B5CD-41CD-8E82-D8CA27471D79}" destId="{53D3F854-2D50-44BF-80CE-B33C318EAE8B}" srcOrd="0" destOrd="0" presId="urn:microsoft.com/office/officeart/2005/8/layout/arrow2"/>
    <dgm:cxn modelId="{3022AF21-A8EE-4FF9-866E-5515B981EC2E}" type="presOf" srcId="{82300FB6-B940-43FF-9985-51FA1FC8252D}" destId="{DD37DB0B-8176-4D4F-8B74-A058DD9C3B19}" srcOrd="0" destOrd="0" presId="urn:microsoft.com/office/officeart/2005/8/layout/arrow2"/>
    <dgm:cxn modelId="{C132463C-6D7E-4540-A3D2-163B0949D5C3}" srcId="{4FC84FF5-B5CD-41CD-8E82-D8CA27471D79}" destId="{01CEDA63-5FB0-4110-ADB4-747A920B6754}" srcOrd="1" destOrd="0" parTransId="{275D5E01-688D-490B-8267-F7FE34EC0E1E}" sibTransId="{1F2F4708-67E9-4719-B2DC-6FABB471A8FF}"/>
    <dgm:cxn modelId="{8AA06A18-6AE6-4B86-9E91-124DCD5B464B}" type="presParOf" srcId="{53D3F854-2D50-44BF-80CE-B33C318EAE8B}" destId="{94FE9410-E740-4E53-8EAA-B4DA4248D837}" srcOrd="0" destOrd="0" presId="urn:microsoft.com/office/officeart/2005/8/layout/arrow2"/>
    <dgm:cxn modelId="{0321F8BC-6C61-4209-ADD2-7E4333089366}" type="presParOf" srcId="{53D3F854-2D50-44BF-80CE-B33C318EAE8B}" destId="{1E11BB96-98EE-435B-BC30-FEFB8E37F086}" srcOrd="1" destOrd="0" presId="urn:microsoft.com/office/officeart/2005/8/layout/arrow2"/>
    <dgm:cxn modelId="{B10B5393-1835-499A-B7D6-4FED655783A2}" type="presParOf" srcId="{1E11BB96-98EE-435B-BC30-FEFB8E37F086}" destId="{86906806-E7DE-4684-8962-14F81D71A3F4}" srcOrd="0" destOrd="0" presId="urn:microsoft.com/office/officeart/2005/8/layout/arrow2"/>
    <dgm:cxn modelId="{328A6537-4915-4E45-AEE3-5E94E4170F26}" type="presParOf" srcId="{1E11BB96-98EE-435B-BC30-FEFB8E37F086}" destId="{1AA1EFBB-F780-485C-9070-802A200F2F9B}" srcOrd="1" destOrd="0" presId="urn:microsoft.com/office/officeart/2005/8/layout/arrow2"/>
    <dgm:cxn modelId="{D543A68F-99EE-4129-8522-D8BA4A6ECCF1}" type="presParOf" srcId="{1E11BB96-98EE-435B-BC30-FEFB8E37F086}" destId="{77364058-05A3-4BA7-ADFC-48DDCFCDE971}" srcOrd="2" destOrd="0" presId="urn:microsoft.com/office/officeart/2005/8/layout/arrow2"/>
    <dgm:cxn modelId="{DFABF7FD-2F55-4CA5-AF88-452BE24BD9FC}" type="presParOf" srcId="{1E11BB96-98EE-435B-BC30-FEFB8E37F086}" destId="{CE7360A6-662B-4DF8-805E-62CDE2DDF9ED}" srcOrd="3" destOrd="0" presId="urn:microsoft.com/office/officeart/2005/8/layout/arrow2"/>
    <dgm:cxn modelId="{F2FA9535-7AEB-4E1A-AD07-CD457CF73F97}" type="presParOf" srcId="{1E11BB96-98EE-435B-BC30-FEFB8E37F086}" destId="{CC6C7D8A-CD93-4DB2-B332-10123AE486C8}" srcOrd="4" destOrd="0" presId="urn:microsoft.com/office/officeart/2005/8/layout/arrow2"/>
    <dgm:cxn modelId="{36FEEEE3-5FDA-45D5-A665-33054313735A}" type="presParOf" srcId="{1E11BB96-98EE-435B-BC30-FEFB8E37F086}" destId="{DD37DB0B-8176-4D4F-8B74-A058DD9C3B19}" srcOrd="5" destOrd="0" presId="urn:microsoft.com/office/officeart/2005/8/layout/arrow2"/>
    <dgm:cxn modelId="{8AAC8E48-FAB3-4300-AC96-53E6F4AF9A83}" type="presParOf" srcId="{1E11BB96-98EE-435B-BC30-FEFB8E37F086}" destId="{0F6B55E5-E695-4DBC-9210-0A2C89706886}" srcOrd="6" destOrd="0" presId="urn:microsoft.com/office/officeart/2005/8/layout/arrow2"/>
    <dgm:cxn modelId="{65338ADC-7A80-4047-92AB-470E98A574C4}" type="presParOf" srcId="{1E11BB96-98EE-435B-BC30-FEFB8E37F086}" destId="{3D8DE7A3-33B8-4773-86FD-F2A82A78D294}" srcOrd="7" destOrd="0" presId="urn:microsoft.com/office/officeart/2005/8/layout/arrow2"/>
    <dgm:cxn modelId="{83304D3F-8F8F-4416-B8DC-B81187A875F9}" type="presParOf" srcId="{1E11BB96-98EE-435B-BC30-FEFB8E37F086}" destId="{17B04DD2-65AE-495A-AB18-FAD50CD397FB}" srcOrd="8" destOrd="0" presId="urn:microsoft.com/office/officeart/2005/8/layout/arrow2"/>
    <dgm:cxn modelId="{1E2B489E-FA31-47C6-827D-612E588C50DB}" type="presParOf" srcId="{1E11BB96-98EE-435B-BC30-FEFB8E37F086}" destId="{78166EA8-DDE6-461C-A6F7-E5375E13A76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56C56-36FF-4F7A-A427-0C14A94CE70A}" type="doc">
      <dgm:prSet loTypeId="urn:microsoft.com/office/officeart/2005/8/layout/cycle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2AF2D05-9FF8-4426-B838-83BD4A580442}">
      <dgm:prSet phldrT="[Текст]" custT="1"/>
      <dgm:spPr/>
      <dgm:t>
        <a:bodyPr/>
        <a:lstStyle/>
        <a:p>
          <a:r>
            <a:rPr lang="ru-RU" sz="1400" b="1" dirty="0" smtClean="0"/>
            <a:t>Коллеги-педагоги</a:t>
          </a:r>
          <a:endParaRPr lang="ru-RU" sz="1400" b="1" dirty="0"/>
        </a:p>
      </dgm:t>
    </dgm:pt>
    <dgm:pt modelId="{222DF84B-4685-4606-8B93-62DA8D9B8872}" type="parTrans" cxnId="{C393D3D1-F66D-45AC-BC40-6639DA88E080}">
      <dgm:prSet/>
      <dgm:spPr/>
      <dgm:t>
        <a:bodyPr/>
        <a:lstStyle/>
        <a:p>
          <a:endParaRPr lang="ru-RU" sz="1400"/>
        </a:p>
      </dgm:t>
    </dgm:pt>
    <dgm:pt modelId="{0A833C3C-2DC5-4200-87C7-2EE2ED571D22}" type="sibTrans" cxnId="{C393D3D1-F66D-45AC-BC40-6639DA88E080}">
      <dgm:prSet/>
      <dgm:spPr/>
      <dgm:t>
        <a:bodyPr/>
        <a:lstStyle/>
        <a:p>
          <a:endParaRPr lang="ru-RU" sz="1400"/>
        </a:p>
      </dgm:t>
    </dgm:pt>
    <dgm:pt modelId="{DB6B62D2-F5C5-4837-BE4F-38CE82831F7F}">
      <dgm:prSet phldrT="[Текст]" custT="1"/>
      <dgm:spPr/>
      <dgm:t>
        <a:bodyPr/>
        <a:lstStyle/>
        <a:p>
          <a:r>
            <a:rPr lang="ru-RU" sz="1400" b="1" dirty="0" smtClean="0"/>
            <a:t>Управленцы</a:t>
          </a:r>
          <a:endParaRPr lang="ru-RU" sz="1400" b="1" dirty="0"/>
        </a:p>
      </dgm:t>
    </dgm:pt>
    <dgm:pt modelId="{77595672-1A15-4194-8FE1-755F9947B9DA}" type="parTrans" cxnId="{FA029327-A5AF-4115-A285-B67FF2AAD9B2}">
      <dgm:prSet/>
      <dgm:spPr/>
      <dgm:t>
        <a:bodyPr/>
        <a:lstStyle/>
        <a:p>
          <a:endParaRPr lang="ru-RU" sz="1400"/>
        </a:p>
      </dgm:t>
    </dgm:pt>
    <dgm:pt modelId="{C899CE77-CF9F-4511-A9B0-8D2066BFA0A8}" type="sibTrans" cxnId="{FA029327-A5AF-4115-A285-B67FF2AAD9B2}">
      <dgm:prSet/>
      <dgm:spPr/>
      <dgm:t>
        <a:bodyPr/>
        <a:lstStyle/>
        <a:p>
          <a:endParaRPr lang="ru-RU" sz="1400"/>
        </a:p>
      </dgm:t>
    </dgm:pt>
    <dgm:pt modelId="{2A8893FD-4607-4DAF-B106-1993617E7375}">
      <dgm:prSet phldrT="[Текст]" custT="1"/>
      <dgm:spPr/>
      <dgm:t>
        <a:bodyPr/>
        <a:lstStyle/>
        <a:p>
          <a:r>
            <a:rPr lang="ru-RU" sz="1400" b="1" dirty="0" smtClean="0"/>
            <a:t>Методист</a:t>
          </a:r>
          <a:endParaRPr lang="ru-RU" sz="1400" b="1" dirty="0"/>
        </a:p>
      </dgm:t>
    </dgm:pt>
    <dgm:pt modelId="{EFD8282D-539B-4D41-AFD6-8C376500205A}" type="parTrans" cxnId="{DF7FE971-DD4B-42AC-A937-CE97DF9A89B2}">
      <dgm:prSet/>
      <dgm:spPr/>
      <dgm:t>
        <a:bodyPr/>
        <a:lstStyle/>
        <a:p>
          <a:endParaRPr lang="ru-RU" sz="1400"/>
        </a:p>
      </dgm:t>
    </dgm:pt>
    <dgm:pt modelId="{35DF947E-C8BD-42B5-85E6-62B8B7E762D7}" type="sibTrans" cxnId="{DF7FE971-DD4B-42AC-A937-CE97DF9A89B2}">
      <dgm:prSet/>
      <dgm:spPr/>
      <dgm:t>
        <a:bodyPr/>
        <a:lstStyle/>
        <a:p>
          <a:endParaRPr lang="ru-RU" sz="1400"/>
        </a:p>
      </dgm:t>
    </dgm:pt>
    <dgm:pt modelId="{2717A9DD-2758-4BDF-BEE4-2D655B20D33B}">
      <dgm:prSet phldrT="[Текст]" custT="1"/>
      <dgm:spPr/>
      <dgm:t>
        <a:bodyPr/>
        <a:lstStyle/>
        <a:p>
          <a:r>
            <a:rPr lang="ru-RU" sz="1400" b="1" dirty="0" smtClean="0"/>
            <a:t>Обучающиеся</a:t>
          </a:r>
          <a:endParaRPr lang="ru-RU" sz="1400" b="1" dirty="0"/>
        </a:p>
      </dgm:t>
    </dgm:pt>
    <dgm:pt modelId="{EB6B5FA9-A860-4FED-AD90-CC71184AAEEC}" type="parTrans" cxnId="{DF862392-C25F-43DD-BAC1-8FB73FCCF3D9}">
      <dgm:prSet/>
      <dgm:spPr/>
      <dgm:t>
        <a:bodyPr/>
        <a:lstStyle/>
        <a:p>
          <a:endParaRPr lang="ru-RU" sz="1400"/>
        </a:p>
      </dgm:t>
    </dgm:pt>
    <dgm:pt modelId="{3326D268-EA1C-406B-9574-1CEAF90C1C01}" type="sibTrans" cxnId="{DF862392-C25F-43DD-BAC1-8FB73FCCF3D9}">
      <dgm:prSet/>
      <dgm:spPr/>
      <dgm:t>
        <a:bodyPr/>
        <a:lstStyle/>
        <a:p>
          <a:endParaRPr lang="ru-RU" sz="1400"/>
        </a:p>
      </dgm:t>
    </dgm:pt>
    <dgm:pt modelId="{18C58757-A75A-4F01-A7F2-AC4A61F4C8DB}">
      <dgm:prSet phldrT="[Текст]" custT="1"/>
      <dgm:spPr/>
      <dgm:t>
        <a:bodyPr/>
        <a:lstStyle/>
        <a:p>
          <a:r>
            <a:rPr lang="ru-RU" sz="1300" b="1" dirty="0" smtClean="0"/>
            <a:t>Привлеченные специалисты</a:t>
          </a:r>
          <a:endParaRPr lang="ru-RU" sz="1300" b="1" dirty="0"/>
        </a:p>
      </dgm:t>
    </dgm:pt>
    <dgm:pt modelId="{1A36BC4B-7D2F-42C6-B964-AACC38A6A9FB}" type="parTrans" cxnId="{EC3B54C3-921B-4328-BB59-27C7B679C03A}">
      <dgm:prSet/>
      <dgm:spPr/>
      <dgm:t>
        <a:bodyPr/>
        <a:lstStyle/>
        <a:p>
          <a:endParaRPr lang="ru-RU" sz="1400"/>
        </a:p>
      </dgm:t>
    </dgm:pt>
    <dgm:pt modelId="{D4370FA8-F40A-4A48-8FC6-A384EDAC97D1}" type="sibTrans" cxnId="{EC3B54C3-921B-4328-BB59-27C7B679C03A}">
      <dgm:prSet/>
      <dgm:spPr/>
      <dgm:t>
        <a:bodyPr/>
        <a:lstStyle/>
        <a:p>
          <a:endParaRPr lang="ru-RU" sz="1400"/>
        </a:p>
      </dgm:t>
    </dgm:pt>
    <dgm:pt modelId="{1251DF7E-DFD2-4DA6-B2D2-8FF25048D07E}" type="pres">
      <dgm:prSet presAssocID="{79756C56-36FF-4F7A-A427-0C14A94CE7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3F4EA-4397-447D-B900-898CC9F4BBE9}" type="pres">
      <dgm:prSet presAssocID="{E2AF2D05-9FF8-4426-B838-83BD4A580442}" presName="dummy" presStyleCnt="0"/>
      <dgm:spPr/>
    </dgm:pt>
    <dgm:pt modelId="{6FBD6EAB-457C-4A99-9CFE-7D8E0463BDF3}" type="pres">
      <dgm:prSet presAssocID="{E2AF2D05-9FF8-4426-B838-83BD4A580442}" presName="node" presStyleLbl="revTx" presStyleIdx="0" presStyleCnt="5" custScaleX="14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B8750-FF6E-4E0C-832A-7D3D86AA7ECE}" type="pres">
      <dgm:prSet presAssocID="{0A833C3C-2DC5-4200-87C7-2EE2ED571D22}" presName="sibTrans" presStyleLbl="node1" presStyleIdx="0" presStyleCnt="5"/>
      <dgm:spPr/>
      <dgm:t>
        <a:bodyPr/>
        <a:lstStyle/>
        <a:p>
          <a:endParaRPr lang="ru-RU"/>
        </a:p>
      </dgm:t>
    </dgm:pt>
    <dgm:pt modelId="{391E15D2-A14D-4A0F-827C-76DB06623465}" type="pres">
      <dgm:prSet presAssocID="{DB6B62D2-F5C5-4837-BE4F-38CE82831F7F}" presName="dummy" presStyleCnt="0"/>
      <dgm:spPr/>
    </dgm:pt>
    <dgm:pt modelId="{9AF81EA8-D455-4EA8-A2AA-50488A5F5052}" type="pres">
      <dgm:prSet presAssocID="{DB6B62D2-F5C5-4837-BE4F-38CE82831F7F}" presName="node" presStyleLbl="revTx" presStyleIdx="1" presStyleCnt="5" custScaleX="14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00F60-7123-4AFE-87C2-796BE1371BC9}" type="pres">
      <dgm:prSet presAssocID="{C899CE77-CF9F-4511-A9B0-8D2066BFA0A8}" presName="sibTrans" presStyleLbl="node1" presStyleIdx="1" presStyleCnt="5"/>
      <dgm:spPr/>
      <dgm:t>
        <a:bodyPr/>
        <a:lstStyle/>
        <a:p>
          <a:endParaRPr lang="ru-RU"/>
        </a:p>
      </dgm:t>
    </dgm:pt>
    <dgm:pt modelId="{48EB1CC4-DB24-4EA8-80B0-195CC9C4913C}" type="pres">
      <dgm:prSet presAssocID="{2A8893FD-4607-4DAF-B106-1993617E7375}" presName="dummy" presStyleCnt="0"/>
      <dgm:spPr/>
    </dgm:pt>
    <dgm:pt modelId="{FC728662-C1D6-41F1-AACD-935B59B57DE0}" type="pres">
      <dgm:prSet presAssocID="{2A8893FD-4607-4DAF-B106-1993617E7375}" presName="node" presStyleLbl="revTx" presStyleIdx="2" presStyleCnt="5" custScaleX="14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102C7-5700-4263-92ED-0BF346BC5AF3}" type="pres">
      <dgm:prSet presAssocID="{35DF947E-C8BD-42B5-85E6-62B8B7E762D7}" presName="sibTrans" presStyleLbl="node1" presStyleIdx="2" presStyleCnt="5"/>
      <dgm:spPr/>
      <dgm:t>
        <a:bodyPr/>
        <a:lstStyle/>
        <a:p>
          <a:endParaRPr lang="ru-RU"/>
        </a:p>
      </dgm:t>
    </dgm:pt>
    <dgm:pt modelId="{B2241A3B-9185-465C-A893-34D6935D67AD}" type="pres">
      <dgm:prSet presAssocID="{2717A9DD-2758-4BDF-BEE4-2D655B20D33B}" presName="dummy" presStyleCnt="0"/>
      <dgm:spPr/>
    </dgm:pt>
    <dgm:pt modelId="{D80A26A3-2702-43E6-A0D7-B2EA78415466}" type="pres">
      <dgm:prSet presAssocID="{2717A9DD-2758-4BDF-BEE4-2D655B20D33B}" presName="node" presStyleLbl="revTx" presStyleIdx="3" presStyleCnt="5" custScaleX="14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A9109-1395-40CB-87E4-4570CEE75E5D}" type="pres">
      <dgm:prSet presAssocID="{3326D268-EA1C-406B-9574-1CEAF90C1C01}" presName="sibTrans" presStyleLbl="node1" presStyleIdx="3" presStyleCnt="5" custLinFactNeighborX="-2944"/>
      <dgm:spPr/>
      <dgm:t>
        <a:bodyPr/>
        <a:lstStyle/>
        <a:p>
          <a:endParaRPr lang="ru-RU"/>
        </a:p>
      </dgm:t>
    </dgm:pt>
    <dgm:pt modelId="{252FA1D4-CE14-48DB-8C42-7E3EC2E4AA40}" type="pres">
      <dgm:prSet presAssocID="{18C58757-A75A-4F01-A7F2-AC4A61F4C8DB}" presName="dummy" presStyleCnt="0"/>
      <dgm:spPr/>
    </dgm:pt>
    <dgm:pt modelId="{492D5823-D986-4D6C-9078-1EFBDF17E901}" type="pres">
      <dgm:prSet presAssocID="{18C58757-A75A-4F01-A7F2-AC4A61F4C8DB}" presName="node" presStyleLbl="revTx" presStyleIdx="4" presStyleCnt="5" custScaleX="14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8D49E-7403-4BE8-8FAF-1107E0BA3410}" type="pres">
      <dgm:prSet presAssocID="{D4370FA8-F40A-4A48-8FC6-A384EDAC97D1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0E399A98-8C8E-4D98-B4B1-ACFFA067EF55}" type="presOf" srcId="{79756C56-36FF-4F7A-A427-0C14A94CE70A}" destId="{1251DF7E-DFD2-4DA6-B2D2-8FF25048D07E}" srcOrd="0" destOrd="0" presId="urn:microsoft.com/office/officeart/2005/8/layout/cycle1"/>
    <dgm:cxn modelId="{C019C216-449B-40F6-AC4C-224E469FF609}" type="presOf" srcId="{18C58757-A75A-4F01-A7F2-AC4A61F4C8DB}" destId="{492D5823-D986-4D6C-9078-1EFBDF17E901}" srcOrd="0" destOrd="0" presId="urn:microsoft.com/office/officeart/2005/8/layout/cycle1"/>
    <dgm:cxn modelId="{DF7FE971-DD4B-42AC-A937-CE97DF9A89B2}" srcId="{79756C56-36FF-4F7A-A427-0C14A94CE70A}" destId="{2A8893FD-4607-4DAF-B106-1993617E7375}" srcOrd="2" destOrd="0" parTransId="{EFD8282D-539B-4D41-AFD6-8C376500205A}" sibTransId="{35DF947E-C8BD-42B5-85E6-62B8B7E762D7}"/>
    <dgm:cxn modelId="{EC3B54C3-921B-4328-BB59-27C7B679C03A}" srcId="{79756C56-36FF-4F7A-A427-0C14A94CE70A}" destId="{18C58757-A75A-4F01-A7F2-AC4A61F4C8DB}" srcOrd="4" destOrd="0" parTransId="{1A36BC4B-7D2F-42C6-B964-AACC38A6A9FB}" sibTransId="{D4370FA8-F40A-4A48-8FC6-A384EDAC97D1}"/>
    <dgm:cxn modelId="{C393D3D1-F66D-45AC-BC40-6639DA88E080}" srcId="{79756C56-36FF-4F7A-A427-0C14A94CE70A}" destId="{E2AF2D05-9FF8-4426-B838-83BD4A580442}" srcOrd="0" destOrd="0" parTransId="{222DF84B-4685-4606-8B93-62DA8D9B8872}" sibTransId="{0A833C3C-2DC5-4200-87C7-2EE2ED571D22}"/>
    <dgm:cxn modelId="{2FBA5F8E-093F-41BC-BC60-394E9D5E17C5}" type="presOf" srcId="{2717A9DD-2758-4BDF-BEE4-2D655B20D33B}" destId="{D80A26A3-2702-43E6-A0D7-B2EA78415466}" srcOrd="0" destOrd="0" presId="urn:microsoft.com/office/officeart/2005/8/layout/cycle1"/>
    <dgm:cxn modelId="{66CE4C79-80E0-4B00-86D2-F18AA16C030E}" type="presOf" srcId="{E2AF2D05-9FF8-4426-B838-83BD4A580442}" destId="{6FBD6EAB-457C-4A99-9CFE-7D8E0463BDF3}" srcOrd="0" destOrd="0" presId="urn:microsoft.com/office/officeart/2005/8/layout/cycle1"/>
    <dgm:cxn modelId="{07E7B4C9-11A5-4358-B286-A0944D4F58B2}" type="presOf" srcId="{D4370FA8-F40A-4A48-8FC6-A384EDAC97D1}" destId="{7308D49E-7403-4BE8-8FAF-1107E0BA3410}" srcOrd="0" destOrd="0" presId="urn:microsoft.com/office/officeart/2005/8/layout/cycle1"/>
    <dgm:cxn modelId="{17D57E54-2742-484C-9A36-3779E915D50D}" type="presOf" srcId="{C899CE77-CF9F-4511-A9B0-8D2066BFA0A8}" destId="{25F00F60-7123-4AFE-87C2-796BE1371BC9}" srcOrd="0" destOrd="0" presId="urn:microsoft.com/office/officeart/2005/8/layout/cycle1"/>
    <dgm:cxn modelId="{A5A857CD-4DA4-43FA-981E-1550CEBA24BC}" type="presOf" srcId="{3326D268-EA1C-406B-9574-1CEAF90C1C01}" destId="{713A9109-1395-40CB-87E4-4570CEE75E5D}" srcOrd="0" destOrd="0" presId="urn:microsoft.com/office/officeart/2005/8/layout/cycle1"/>
    <dgm:cxn modelId="{FA029327-A5AF-4115-A285-B67FF2AAD9B2}" srcId="{79756C56-36FF-4F7A-A427-0C14A94CE70A}" destId="{DB6B62D2-F5C5-4837-BE4F-38CE82831F7F}" srcOrd="1" destOrd="0" parTransId="{77595672-1A15-4194-8FE1-755F9947B9DA}" sibTransId="{C899CE77-CF9F-4511-A9B0-8D2066BFA0A8}"/>
    <dgm:cxn modelId="{DF862392-C25F-43DD-BAC1-8FB73FCCF3D9}" srcId="{79756C56-36FF-4F7A-A427-0C14A94CE70A}" destId="{2717A9DD-2758-4BDF-BEE4-2D655B20D33B}" srcOrd="3" destOrd="0" parTransId="{EB6B5FA9-A860-4FED-AD90-CC71184AAEEC}" sibTransId="{3326D268-EA1C-406B-9574-1CEAF90C1C01}"/>
    <dgm:cxn modelId="{66AB14A3-7FFC-4CD6-BA54-9C68C8F96ABC}" type="presOf" srcId="{35DF947E-C8BD-42B5-85E6-62B8B7E762D7}" destId="{FFE102C7-5700-4263-92ED-0BF346BC5AF3}" srcOrd="0" destOrd="0" presId="urn:microsoft.com/office/officeart/2005/8/layout/cycle1"/>
    <dgm:cxn modelId="{FD1AE404-7426-4AC8-A8F1-36743195979E}" type="presOf" srcId="{0A833C3C-2DC5-4200-87C7-2EE2ED571D22}" destId="{775B8750-FF6E-4E0C-832A-7D3D86AA7ECE}" srcOrd="0" destOrd="0" presId="urn:microsoft.com/office/officeart/2005/8/layout/cycle1"/>
    <dgm:cxn modelId="{67C5FD3F-BB06-454F-9F72-4BB77E7146DB}" type="presOf" srcId="{2A8893FD-4607-4DAF-B106-1993617E7375}" destId="{FC728662-C1D6-41F1-AACD-935B59B57DE0}" srcOrd="0" destOrd="0" presId="urn:microsoft.com/office/officeart/2005/8/layout/cycle1"/>
    <dgm:cxn modelId="{EE976FB8-C780-4675-A06F-022CB44BE3D9}" type="presOf" srcId="{DB6B62D2-F5C5-4837-BE4F-38CE82831F7F}" destId="{9AF81EA8-D455-4EA8-A2AA-50488A5F5052}" srcOrd="0" destOrd="0" presId="urn:microsoft.com/office/officeart/2005/8/layout/cycle1"/>
    <dgm:cxn modelId="{E1FD35E2-3D8C-424B-B78F-3B2DBAEA38A7}" type="presParOf" srcId="{1251DF7E-DFD2-4DA6-B2D2-8FF25048D07E}" destId="{6033F4EA-4397-447D-B900-898CC9F4BBE9}" srcOrd="0" destOrd="0" presId="urn:microsoft.com/office/officeart/2005/8/layout/cycle1"/>
    <dgm:cxn modelId="{B1AE25BD-50DB-4839-9120-C9A8D391F58D}" type="presParOf" srcId="{1251DF7E-DFD2-4DA6-B2D2-8FF25048D07E}" destId="{6FBD6EAB-457C-4A99-9CFE-7D8E0463BDF3}" srcOrd="1" destOrd="0" presId="urn:microsoft.com/office/officeart/2005/8/layout/cycle1"/>
    <dgm:cxn modelId="{C37A7A22-1321-4864-9261-C42E25BF5B9F}" type="presParOf" srcId="{1251DF7E-DFD2-4DA6-B2D2-8FF25048D07E}" destId="{775B8750-FF6E-4E0C-832A-7D3D86AA7ECE}" srcOrd="2" destOrd="0" presId="urn:microsoft.com/office/officeart/2005/8/layout/cycle1"/>
    <dgm:cxn modelId="{6E7CE5AC-3274-4CD9-8358-7E57796C11AA}" type="presParOf" srcId="{1251DF7E-DFD2-4DA6-B2D2-8FF25048D07E}" destId="{391E15D2-A14D-4A0F-827C-76DB06623465}" srcOrd="3" destOrd="0" presId="urn:microsoft.com/office/officeart/2005/8/layout/cycle1"/>
    <dgm:cxn modelId="{91617AC5-0D70-4046-8738-558888DA9A7F}" type="presParOf" srcId="{1251DF7E-DFD2-4DA6-B2D2-8FF25048D07E}" destId="{9AF81EA8-D455-4EA8-A2AA-50488A5F5052}" srcOrd="4" destOrd="0" presId="urn:microsoft.com/office/officeart/2005/8/layout/cycle1"/>
    <dgm:cxn modelId="{1B56B8F3-877F-4EB5-9131-0079467040EE}" type="presParOf" srcId="{1251DF7E-DFD2-4DA6-B2D2-8FF25048D07E}" destId="{25F00F60-7123-4AFE-87C2-796BE1371BC9}" srcOrd="5" destOrd="0" presId="urn:microsoft.com/office/officeart/2005/8/layout/cycle1"/>
    <dgm:cxn modelId="{88CFF6D3-189F-46D2-A252-DDE9F42A0A15}" type="presParOf" srcId="{1251DF7E-DFD2-4DA6-B2D2-8FF25048D07E}" destId="{48EB1CC4-DB24-4EA8-80B0-195CC9C4913C}" srcOrd="6" destOrd="0" presId="urn:microsoft.com/office/officeart/2005/8/layout/cycle1"/>
    <dgm:cxn modelId="{25F25248-F333-4618-ACD1-A8FEED00A505}" type="presParOf" srcId="{1251DF7E-DFD2-4DA6-B2D2-8FF25048D07E}" destId="{FC728662-C1D6-41F1-AACD-935B59B57DE0}" srcOrd="7" destOrd="0" presId="urn:microsoft.com/office/officeart/2005/8/layout/cycle1"/>
    <dgm:cxn modelId="{2BD253B1-02C9-4B96-81FF-6847FCB5F601}" type="presParOf" srcId="{1251DF7E-DFD2-4DA6-B2D2-8FF25048D07E}" destId="{FFE102C7-5700-4263-92ED-0BF346BC5AF3}" srcOrd="8" destOrd="0" presId="urn:microsoft.com/office/officeart/2005/8/layout/cycle1"/>
    <dgm:cxn modelId="{FC3AC1C3-E355-41D2-B521-67D342E4B2E7}" type="presParOf" srcId="{1251DF7E-DFD2-4DA6-B2D2-8FF25048D07E}" destId="{B2241A3B-9185-465C-A893-34D6935D67AD}" srcOrd="9" destOrd="0" presId="urn:microsoft.com/office/officeart/2005/8/layout/cycle1"/>
    <dgm:cxn modelId="{68567340-2587-4F07-BAFB-66F29F2DC2A6}" type="presParOf" srcId="{1251DF7E-DFD2-4DA6-B2D2-8FF25048D07E}" destId="{D80A26A3-2702-43E6-A0D7-B2EA78415466}" srcOrd="10" destOrd="0" presId="urn:microsoft.com/office/officeart/2005/8/layout/cycle1"/>
    <dgm:cxn modelId="{5CD3626C-BBA8-4E16-A2F6-7D200331EC7F}" type="presParOf" srcId="{1251DF7E-DFD2-4DA6-B2D2-8FF25048D07E}" destId="{713A9109-1395-40CB-87E4-4570CEE75E5D}" srcOrd="11" destOrd="0" presId="urn:microsoft.com/office/officeart/2005/8/layout/cycle1"/>
    <dgm:cxn modelId="{A616C75D-8B4D-40BD-8CAE-1FBFECB41AA8}" type="presParOf" srcId="{1251DF7E-DFD2-4DA6-B2D2-8FF25048D07E}" destId="{252FA1D4-CE14-48DB-8C42-7E3EC2E4AA40}" srcOrd="12" destOrd="0" presId="urn:microsoft.com/office/officeart/2005/8/layout/cycle1"/>
    <dgm:cxn modelId="{8796AC28-BB3C-4D41-8B6E-378F0B864A28}" type="presParOf" srcId="{1251DF7E-DFD2-4DA6-B2D2-8FF25048D07E}" destId="{492D5823-D986-4D6C-9078-1EFBDF17E901}" srcOrd="13" destOrd="0" presId="urn:microsoft.com/office/officeart/2005/8/layout/cycle1"/>
    <dgm:cxn modelId="{1ADA2C99-FC21-46B9-9731-09A1D965486A}" type="presParOf" srcId="{1251DF7E-DFD2-4DA6-B2D2-8FF25048D07E}" destId="{7308D49E-7403-4BE8-8FAF-1107E0BA341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E9410-E740-4E53-8EAA-B4DA4248D837}">
      <dsp:nvSpPr>
        <dsp:cNvPr id="0" name=""/>
        <dsp:cNvSpPr/>
      </dsp:nvSpPr>
      <dsp:spPr>
        <a:xfrm>
          <a:off x="0" y="122176"/>
          <a:ext cx="8315325" cy="51970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06806-E7DE-4684-8962-14F81D71A3F4}">
      <dsp:nvSpPr>
        <dsp:cNvPr id="0" name=""/>
        <dsp:cNvSpPr/>
      </dsp:nvSpPr>
      <dsp:spPr>
        <a:xfrm>
          <a:off x="819059" y="4202090"/>
          <a:ext cx="191252" cy="191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1EFBB-F780-485C-9070-802A200F2F9B}">
      <dsp:nvSpPr>
        <dsp:cNvPr id="0" name=""/>
        <dsp:cNvSpPr/>
      </dsp:nvSpPr>
      <dsp:spPr>
        <a:xfrm>
          <a:off x="0" y="4394912"/>
          <a:ext cx="2128877" cy="123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1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смотр-конкурс методических разработок педагогических работников Центра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94912"/>
        <a:ext cx="2128877" cy="1236904"/>
      </dsp:txXfrm>
    </dsp:sp>
    <dsp:sp modelId="{77364058-05A3-4BA7-ADFC-48DDCFCDE971}">
      <dsp:nvSpPr>
        <dsp:cNvPr id="0" name=""/>
        <dsp:cNvSpPr/>
      </dsp:nvSpPr>
      <dsp:spPr>
        <a:xfrm>
          <a:off x="1854317" y="3207369"/>
          <a:ext cx="299351" cy="299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360A6-662B-4DF8-805E-62CDE2DDF9ED}">
      <dsp:nvSpPr>
        <dsp:cNvPr id="0" name=""/>
        <dsp:cNvSpPr/>
      </dsp:nvSpPr>
      <dsp:spPr>
        <a:xfrm>
          <a:off x="1751190" y="3274253"/>
          <a:ext cx="1783997" cy="188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2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конкурсы, образовательное событие «Инновационный каскад», муниципальный этап конкурса «Сердце отдаю детям»</a:t>
          </a:r>
          <a:endParaRPr lang="ru-RU" sz="1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1190" y="3274253"/>
        <a:ext cx="1783997" cy="1881120"/>
      </dsp:txXfrm>
    </dsp:sp>
    <dsp:sp modelId="{CC6C7D8A-CD93-4DB2-B332-10123AE486C8}">
      <dsp:nvSpPr>
        <dsp:cNvPr id="0" name=""/>
        <dsp:cNvSpPr/>
      </dsp:nvSpPr>
      <dsp:spPr>
        <a:xfrm>
          <a:off x="3184769" y="2414295"/>
          <a:ext cx="399135" cy="399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7DB0B-8176-4D4F-8B74-A058DD9C3B19}">
      <dsp:nvSpPr>
        <dsp:cNvPr id="0" name=""/>
        <dsp:cNvSpPr/>
      </dsp:nvSpPr>
      <dsp:spPr>
        <a:xfrm>
          <a:off x="3355770" y="2550336"/>
          <a:ext cx="1604857" cy="2920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494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областной этап конкурсов «За нравственный подвиг учителя» и «Сердце отдаю детям», конкурс на соискание премии Губернатора ЯО в сфере образования и т.д.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5770" y="2550336"/>
        <a:ext cx="1604857" cy="2920757"/>
      </dsp:txXfrm>
    </dsp:sp>
    <dsp:sp modelId="{0F6B55E5-E695-4DBC-9210-0A2C89706886}">
      <dsp:nvSpPr>
        <dsp:cNvPr id="0" name=""/>
        <dsp:cNvSpPr/>
      </dsp:nvSpPr>
      <dsp:spPr>
        <a:xfrm>
          <a:off x="4731419" y="1794803"/>
          <a:ext cx="515550" cy="51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DE7A3-33B8-4773-86FD-F2A82A78D294}">
      <dsp:nvSpPr>
        <dsp:cNvPr id="0" name=""/>
        <dsp:cNvSpPr/>
      </dsp:nvSpPr>
      <dsp:spPr>
        <a:xfrm>
          <a:off x="5046354" y="2093127"/>
          <a:ext cx="1663065" cy="324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179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Дистанционные конкурсы методических разработок, презентаций, программного обеспечения, открытых занятий, творческих работ; демонстрация мастер-классов, этап конкурса «Сердце отдаю детям» и т.д.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6354" y="2093127"/>
        <a:ext cx="1663065" cy="3243278"/>
      </dsp:txXfrm>
    </dsp:sp>
    <dsp:sp modelId="{17B04DD2-65AE-495A-AB18-FAD50CD397FB}">
      <dsp:nvSpPr>
        <dsp:cNvPr id="0" name=""/>
        <dsp:cNvSpPr/>
      </dsp:nvSpPr>
      <dsp:spPr>
        <a:xfrm>
          <a:off x="6323804" y="1381116"/>
          <a:ext cx="656910" cy="656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66EA8-DDE6-461C-A6F7-E5375E13A762}">
      <dsp:nvSpPr>
        <dsp:cNvPr id="0" name=""/>
        <dsp:cNvSpPr/>
      </dsp:nvSpPr>
      <dsp:spPr>
        <a:xfrm>
          <a:off x="6652260" y="1643053"/>
          <a:ext cx="1663065" cy="244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083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Дистанционные конкурсы методических разработок, презентаций, программного обеспечения; демонстрация мастер-классов и т.д.</a:t>
          </a:r>
          <a:endParaRPr lang="ru-RU" sz="1500" kern="1200" dirty="0"/>
        </a:p>
      </dsp:txBody>
      <dsp:txXfrm>
        <a:off x="6652260" y="1643053"/>
        <a:ext cx="1663065" cy="2442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D6EAB-457C-4A99-9CFE-7D8E0463BDF3}">
      <dsp:nvSpPr>
        <dsp:cNvPr id="0" name=""/>
        <dsp:cNvSpPr/>
      </dsp:nvSpPr>
      <dsp:spPr>
        <a:xfrm>
          <a:off x="3700832" y="30516"/>
          <a:ext cx="1531977" cy="106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Коллеги-педагоги</a:t>
          </a:r>
          <a:endParaRPr lang="ru-RU" sz="1400" b="1" kern="1200" dirty="0"/>
        </a:p>
      </dsp:txBody>
      <dsp:txXfrm>
        <a:off x="3700832" y="30516"/>
        <a:ext cx="1531977" cy="1068868"/>
      </dsp:txXfrm>
    </dsp:sp>
    <dsp:sp modelId="{775B8750-FF6E-4E0C-832A-7D3D86AA7ECE}">
      <dsp:nvSpPr>
        <dsp:cNvPr id="0" name=""/>
        <dsp:cNvSpPr/>
      </dsp:nvSpPr>
      <dsp:spPr>
        <a:xfrm>
          <a:off x="1414268" y="-857"/>
          <a:ext cx="4012222" cy="4012222"/>
        </a:xfrm>
        <a:prstGeom prst="circularArrow">
          <a:avLst>
            <a:gd name="adj1" fmla="val 5195"/>
            <a:gd name="adj2" fmla="val 335527"/>
            <a:gd name="adj3" fmla="val 21294814"/>
            <a:gd name="adj4" fmla="val 19764862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81EA8-D455-4EA8-A2AA-50488A5F5052}">
      <dsp:nvSpPr>
        <dsp:cNvPr id="0" name=""/>
        <dsp:cNvSpPr/>
      </dsp:nvSpPr>
      <dsp:spPr>
        <a:xfrm>
          <a:off x="4347569" y="2020966"/>
          <a:ext cx="1531977" cy="106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Управленцы</a:t>
          </a:r>
          <a:endParaRPr lang="ru-RU" sz="1400" b="1" kern="1200" dirty="0"/>
        </a:p>
      </dsp:txBody>
      <dsp:txXfrm>
        <a:off x="4347569" y="2020966"/>
        <a:ext cx="1531977" cy="1068868"/>
      </dsp:txXfrm>
    </dsp:sp>
    <dsp:sp modelId="{25F00F60-7123-4AFE-87C2-796BE1371BC9}">
      <dsp:nvSpPr>
        <dsp:cNvPr id="0" name=""/>
        <dsp:cNvSpPr/>
      </dsp:nvSpPr>
      <dsp:spPr>
        <a:xfrm>
          <a:off x="1414268" y="-857"/>
          <a:ext cx="4012222" cy="4012222"/>
        </a:xfrm>
        <a:prstGeom prst="circularArrow">
          <a:avLst>
            <a:gd name="adj1" fmla="val 5195"/>
            <a:gd name="adj2" fmla="val 335527"/>
            <a:gd name="adj3" fmla="val 3535447"/>
            <a:gd name="adj4" fmla="val 2251937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28662-C1D6-41F1-AACD-935B59B57DE0}">
      <dsp:nvSpPr>
        <dsp:cNvPr id="0" name=""/>
        <dsp:cNvSpPr/>
      </dsp:nvSpPr>
      <dsp:spPr>
        <a:xfrm>
          <a:off x="2654391" y="3251132"/>
          <a:ext cx="1531977" cy="106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Методист</a:t>
          </a:r>
          <a:endParaRPr lang="ru-RU" sz="1400" b="1" kern="1200" dirty="0"/>
        </a:p>
      </dsp:txBody>
      <dsp:txXfrm>
        <a:off x="2654391" y="3251132"/>
        <a:ext cx="1531977" cy="1068868"/>
      </dsp:txXfrm>
    </dsp:sp>
    <dsp:sp modelId="{FFE102C7-5700-4263-92ED-0BF346BC5AF3}">
      <dsp:nvSpPr>
        <dsp:cNvPr id="0" name=""/>
        <dsp:cNvSpPr/>
      </dsp:nvSpPr>
      <dsp:spPr>
        <a:xfrm>
          <a:off x="1414268" y="-857"/>
          <a:ext cx="4012222" cy="4012222"/>
        </a:xfrm>
        <a:prstGeom prst="circularArrow">
          <a:avLst>
            <a:gd name="adj1" fmla="val 5195"/>
            <a:gd name="adj2" fmla="val 335527"/>
            <a:gd name="adj3" fmla="val 8212536"/>
            <a:gd name="adj4" fmla="val 6929025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A26A3-2702-43E6-A0D7-B2EA78415466}">
      <dsp:nvSpPr>
        <dsp:cNvPr id="0" name=""/>
        <dsp:cNvSpPr/>
      </dsp:nvSpPr>
      <dsp:spPr>
        <a:xfrm>
          <a:off x="961213" y="2020966"/>
          <a:ext cx="1531977" cy="106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Обучающиеся</a:t>
          </a:r>
          <a:endParaRPr lang="ru-RU" sz="1400" b="1" kern="1200" dirty="0"/>
        </a:p>
      </dsp:txBody>
      <dsp:txXfrm>
        <a:off x="961213" y="2020966"/>
        <a:ext cx="1531977" cy="1068868"/>
      </dsp:txXfrm>
    </dsp:sp>
    <dsp:sp modelId="{713A9109-1395-40CB-87E4-4570CEE75E5D}">
      <dsp:nvSpPr>
        <dsp:cNvPr id="0" name=""/>
        <dsp:cNvSpPr/>
      </dsp:nvSpPr>
      <dsp:spPr>
        <a:xfrm>
          <a:off x="1296149" y="-857"/>
          <a:ext cx="4012222" cy="4012222"/>
        </a:xfrm>
        <a:prstGeom prst="circularArrow">
          <a:avLst>
            <a:gd name="adj1" fmla="val 5195"/>
            <a:gd name="adj2" fmla="val 335527"/>
            <a:gd name="adj3" fmla="val 12299611"/>
            <a:gd name="adj4" fmla="val 10769659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D5823-D986-4D6C-9078-1EFBDF17E901}">
      <dsp:nvSpPr>
        <dsp:cNvPr id="0" name=""/>
        <dsp:cNvSpPr/>
      </dsp:nvSpPr>
      <dsp:spPr>
        <a:xfrm>
          <a:off x="1607949" y="30516"/>
          <a:ext cx="1531977" cy="106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Привлеченные специалисты</a:t>
          </a:r>
          <a:endParaRPr lang="ru-RU" sz="1300" b="1" kern="1200" dirty="0"/>
        </a:p>
      </dsp:txBody>
      <dsp:txXfrm>
        <a:off x="1607949" y="30516"/>
        <a:ext cx="1531977" cy="1068868"/>
      </dsp:txXfrm>
    </dsp:sp>
    <dsp:sp modelId="{7308D49E-7403-4BE8-8FAF-1107E0BA3410}">
      <dsp:nvSpPr>
        <dsp:cNvPr id="0" name=""/>
        <dsp:cNvSpPr/>
      </dsp:nvSpPr>
      <dsp:spPr>
        <a:xfrm>
          <a:off x="1414268" y="-857"/>
          <a:ext cx="4012222" cy="4012222"/>
        </a:xfrm>
        <a:prstGeom prst="circularArrow">
          <a:avLst>
            <a:gd name="adj1" fmla="val 5195"/>
            <a:gd name="adj2" fmla="val 335527"/>
            <a:gd name="adj3" fmla="val 16408286"/>
            <a:gd name="adj4" fmla="val 15656186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alant@rybadm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4016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Ситуационное наставничество </a:t>
            </a:r>
            <a:b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 подготовке к конкурсам профессионального мастерства</a:t>
            </a:r>
            <a:endParaRPr lang="ru-RU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5"/>
            <a:ext cx="7955224" cy="259228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Вебинар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«Внедрение наставничества в деятельность организаций дополнительного образования»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Бабалова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Ольга Владимировна, </a:t>
            </a: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зам. директора по УВР </a:t>
            </a: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Центра «Молодые таланты», </a:t>
            </a:r>
          </a:p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г. Рыбинск</a:t>
            </a:r>
          </a:p>
          <a:p>
            <a:endParaRPr lang="ru-RU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06.12.2023 г.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Image 6 of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85542"/>
            <a:ext cx="1800199" cy="14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3742" y="47667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Региональное методическое объединение специалистов сферы дополнительного образования 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211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160" y="2555882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789040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Наши контакты</a:t>
            </a:r>
          </a:p>
          <a:p>
            <a:pPr algn="ctr"/>
            <a:endParaRPr lang="ru-RU" b="1" dirty="0" smtClean="0"/>
          </a:p>
          <a:p>
            <a:r>
              <a:rPr lang="ru-RU" b="1" dirty="0" smtClean="0"/>
              <a:t>Адрес: </a:t>
            </a:r>
            <a:r>
              <a:rPr lang="ru-RU" dirty="0" smtClean="0"/>
              <a:t>152907, Ярославская область, город Рыбинск, проспект Ленина, д. 181</a:t>
            </a:r>
          </a:p>
          <a:p>
            <a:r>
              <a:rPr lang="ru-RU" b="1" dirty="0" smtClean="0"/>
              <a:t>Телефон:</a:t>
            </a:r>
            <a:r>
              <a:rPr lang="ru-RU" dirty="0" smtClean="0"/>
              <a:t> 8 (4855) 55-41-42, 55-00-34</a:t>
            </a:r>
          </a:p>
          <a:p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dirty="0"/>
              <a:t> </a:t>
            </a:r>
            <a:r>
              <a:rPr lang="en-US" u="sng" dirty="0" smtClean="0">
                <a:hlinkClick r:id="rId2"/>
              </a:rPr>
              <a:t>cmt.rybinsk@yarregion.ru</a:t>
            </a:r>
            <a:r>
              <a:rPr lang="ru-RU" u="sng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8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06" y="4581128"/>
            <a:ext cx="2486438" cy="17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3742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Ситуационное наставничество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3742" y="1340768"/>
            <a:ext cx="7594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Ситуационное </a:t>
            </a:r>
            <a:r>
              <a:rPr lang="ru-RU" b="1" dirty="0"/>
              <a:t>(оперативное) наставничество </a:t>
            </a:r>
            <a:r>
              <a:rPr lang="ru-RU" dirty="0"/>
              <a:t>– наставник оказывает помощь или консультацию всякий раз, когда наставляемый нуждается в </a:t>
            </a:r>
            <a:r>
              <a:rPr lang="ru-RU" dirty="0" smtClean="0"/>
              <a:t>них.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3124" y="2524254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Роль наставника</a:t>
            </a:r>
            <a:endParaRPr lang="ru-RU" dirty="0"/>
          </a:p>
        </p:txBody>
      </p:sp>
      <p:sp>
        <p:nvSpPr>
          <p:cNvPr id="5" name="AutoShape 2" descr="C:\Users\%D0%9E%D0%BB%D1%8C%D0%B3%D0%B0\Desktop\%D0%9D%D0%B0%D1%81%D1%82%D0%B0%D0%B2%D0%BD%D0%B8%D1%87%D0%B5%D1%81%D1%82%D0%B2%D0%BE 06.12.2023\%D0%B8-%D1%83%D1%89%D0%B8%D0%B5-%D1%8E-%D0%B8-d-%D1%81-%D0%B1%D0%B8%D0%B5%D0%BD%D0%B8%D0%B5%D0%BC-%D1%81%D0%B5%D1%80-%D1%86%D0%B0-%D0%BC%D0%B5%D0%B4%D0%B8%D1%86%D0%B8%D0%BD%D1%81%D0%BA%D0%B0%D1%8F-%D0%BF%D1%80%D0%B8%D0%BD%D1%86%D0%B8%D0%BF%D0%B8%D0%B0-%D1%8C%D0%BD%D0%B0%D1%8F-%D1%81%D1%85%D0%B5%D0%BC%D0%B0-5195543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%D0%9E%D0%BB%D1%8C%D0%B3%D0%B0\Desktop\%D0%9D%D0%B0%D1%81%D1%82%D0%B0%D0%B2%D0%BD%D0%B8%D1%87%D0%B5%D1%81%D1%82%D0%B2%D0%BE 06.12.2023\%D0%B8-%D1%83%D1%89%D0%B8%D0%B5-%D1%8E-%D0%B8-d-%D1%81-%D0%B1%D0%B8%D0%B5%D0%BD%D0%B8%D0%B5%D0%BC-%D1%81%D0%B5%D1%80-%D1%86%D0%B0-%D0%BC%D0%B5%D0%B4%D0%B8%D1%86%D0%B8%D0%BD%D1%81%D0%BA%D0%B0%D1%8F-%D0%BF%D1%80%D0%B8%D0%BD%D1%86%D0%B8%D0%BF%D0%B8%D0%B0-%D1%8C%D0%BD%D0%B0%D1%8F-%D1%81%D1%85%D0%B5%D0%BC%D0%B0-51955435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%D0%9E%D0%BB%D1%8C%D0%B3%D0%B0\Desktop\%D0%9D%D0%B0%D1%81%D1%82%D0%B0%D0%B2%D0%BD%D0%B8%D1%87%D0%B5%D1%81%D1%82%D0%B2%D0%BE 06.12.2023\%D0%B8-%D1%83%D1%89%D0%B8%D0%B5-%D1%8E-%D0%B8-d-%D1%81-%D0%B1%D0%B8%D0%B5%D0%BD%D0%B8%D0%B5%D0%BC-%D1%81%D0%B5%D1%80-%D1%86%D0%B0-%D0%BC%D0%B5%D0%B4%D0%B8%D1%86%D0%B8%D0%BD%D1%81%D0%BA%D0%B0%D1%8F-%D0%BF%D1%80%D0%B8%D0%BD%D1%86%D0%B8%D0%BF%D0%B8%D0%B0-%D1%8C%D0%BD%D0%B0%D1%8F-%D1%81%D1%85%D0%B5%D0%BC%D0%B0-5195543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%D0%9E%D0%BB%D1%8C%D0%B3%D0%B0\Desktop\%D0%9D%D0%B0%D1%81%D1%82%D0%B0%D0%B2%D0%BD%D0%B8%D1%87%D0%B5%D1%81%D1%82%D0%B2%D0%BE 06.12.2023\%D0%B8-%D1%83%D1%89%D0%B8%D0%B5-%D1%8E-%D0%B8-d-%D1%81-%D0%B1%D0%B8%D0%B5%D0%BD%D0%B8%D0%B5%D0%BC-%D1%81%D0%B5%D1%80-%D1%86%D0%B0-%D0%BC%D0%B5%D0%B4%D0%B8%D1%86%D0%B8%D0%BD%D1%81%D0%BA%D0%B0%D1%8F-%D0%BF%D1%80%D0%B8%D0%BD%D1%86%D0%B8%D0%BF%D0%B8%D0%B0-%D1%8C%D0%BD%D0%B0%D1%8F-%D1%81%D1%85%D0%B5%D0%BC%D0%B0-51955435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s://pushinka.top/uploads/posts/2023-08/1693279094_pushinka-top-p-kartinki-chelovechki-rossii-krasivo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68960"/>
            <a:ext cx="295949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top-fon.com/uploads/posts/2023-01/1674599866_top-fon-com-p-fon-dlya-prezentatsii-kardiogramma-64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60" y="4581128"/>
            <a:ext cx="2292301" cy="88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02743" y="3282284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«держать руку </a:t>
            </a:r>
          </a:p>
          <a:p>
            <a:pPr algn="ctr"/>
            <a:r>
              <a:rPr lang="ru-RU" dirty="0" smtClean="0"/>
              <a:t>на пульсе»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059832" y="2893586"/>
            <a:ext cx="183078" cy="38869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681835" y="3159152"/>
            <a:ext cx="180019" cy="44629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06355" y="3605449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онкретный сегмент </a:t>
            </a:r>
          </a:p>
          <a:p>
            <a:pPr algn="ctr"/>
            <a:r>
              <a:rPr lang="ru-RU" dirty="0" smtClean="0"/>
              <a:t>применения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31520" y="2509774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Ситуационное </a:t>
            </a:r>
          </a:p>
          <a:p>
            <a:pPr algn="ctr"/>
            <a:r>
              <a:rPr lang="ru-RU" b="1" dirty="0" smtClean="0"/>
              <a:t>наставничество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6696170" y="4321995"/>
            <a:ext cx="180020" cy="47515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99335766"/>
              </p:ext>
            </p:extLst>
          </p:nvPr>
        </p:nvGraphicFramePr>
        <p:xfrm>
          <a:off x="500062" y="714374"/>
          <a:ext cx="8315325" cy="58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3742" y="47667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Примеры конкурсов профессионального мастерства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500062" y="4429125"/>
            <a:ext cx="1185863" cy="5000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228725" y="3378994"/>
            <a:ext cx="1785938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614611" y="2578894"/>
            <a:ext cx="1685926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300537" y="1893095"/>
            <a:ext cx="1671638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5972175" y="1457327"/>
            <a:ext cx="18002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уровень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742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Конкурс профессионального мастерства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https://vcht.center/wp-content/uploads/2019/05/SOD-1024x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4546311" cy="24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9317" y="2708920"/>
            <a:ext cx="30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Муниципальный этап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16078" y="2708920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Региональный этап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9317" y="1087576"/>
            <a:ext cx="7450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Конкурс педагогического мастерства </a:t>
            </a:r>
            <a:r>
              <a:rPr lang="ru-RU" dirty="0"/>
              <a:t>– это соревнование </a:t>
            </a:r>
            <a:r>
              <a:rPr lang="ru-RU" dirty="0" smtClean="0"/>
              <a:t>в </a:t>
            </a:r>
            <a:r>
              <a:rPr lang="ru-RU" dirty="0"/>
              <a:t>педагогическом профессионализме, в умении продемонстрировать свой педагогический стиль, раскрыть секреты своего педагогического мастерства, обнаружить необычное в традиционном. </a:t>
            </a:r>
          </a:p>
        </p:txBody>
      </p:sp>
    </p:spTree>
    <p:extLst>
      <p:ext uri="{BB962C8B-B14F-4D97-AF65-F5344CB8AC3E}">
        <p14:creationId xmlns:p14="http://schemas.microsoft.com/office/powerpoint/2010/main" val="18835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441" y="62068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Ситуации затруднения деятельности педагога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86063"/>
              </p:ext>
            </p:extLst>
          </p:nvPr>
        </p:nvGraphicFramePr>
        <p:xfrm>
          <a:off x="793743" y="1397000"/>
          <a:ext cx="7594680" cy="45029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31560"/>
                <a:gridCol w="2531560"/>
                <a:gridCol w="2531560"/>
              </a:tblGrid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Ситуация</a:t>
                      </a:r>
                      <a:r>
                        <a:rPr lang="ru-RU" sz="1200" baseline="0" dirty="0" smtClean="0"/>
                        <a:t> затруднения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Решение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Нехватка рабочего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времени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Пересмотреть циклограмму рабочего времени. При необходимости  внести изменения на время подготовки к конкурсу.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Высвобождение времени за счет оптимизации основных форм работы.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Неуверенность в собственных силах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атмосферы единения и сотворчества.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коллег,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творческой группы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Невнимательное чтение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Положения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(«Я ничего не понимаю…»)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Детальный разбор положения с анализом каждого критерия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Методическая, техническая и материальная поддержка коллег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Непонимание с чего начать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Главную роль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наставника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От понимания им самим особенностей конкретного конкурса зависит степень оказания методической помощи педагогу. 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утверждение дорожной карты наставничества по подготовке к конкурсу, мероприятию.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…….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742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Структурная схема наставничества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5541518"/>
              </p:ext>
            </p:extLst>
          </p:nvPr>
        </p:nvGraphicFramePr>
        <p:xfrm>
          <a:off x="1403648" y="1484784"/>
          <a:ext cx="68407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https://top-fon.com/uploads/posts/2023-01/1674926204_top-fon-com-p-chelovechki-dlya-prezentatsii-bez-fona-bes-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frcds.ru/wp-content/uploads/2020/12/sertifikat2-m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2345969" cy="2233811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732240" y="1124744"/>
            <a:ext cx="1944216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Действия: творческие консультации, обмен опытом, «накидывание идей», создание сценариев и т.д. </a:t>
            </a: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3742" y="1124744"/>
            <a:ext cx="2088232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Действия: помощь в создании продуктов,  курирование и координирование  и т.д. </a:t>
            </a:r>
            <a:endParaRPr lang="ru-RU" sz="1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1545" y="4653136"/>
            <a:ext cx="2088232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Действия: участие в разработке продуктов деятельности, генерация детских идей, участие в апробации и т.д.</a:t>
            </a:r>
            <a:endParaRPr lang="ru-RU" sz="1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36772" y="5589240"/>
            <a:ext cx="2088232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Действия: методическое сопровождение, наставление, систематизация деятельности и т.д.</a:t>
            </a:r>
            <a:endParaRPr lang="ru-RU" sz="1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88224" y="4521315"/>
            <a:ext cx="2088232" cy="9239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Действия: стимулирование деятельности, мотивация сотрудника, например, подготовка к профессиональному разговору и т.д.</a:t>
            </a:r>
            <a:endParaRPr lang="ru-RU" sz="1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053873" y="1448780"/>
            <a:ext cx="6632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881974" y="1484784"/>
            <a:ext cx="954798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669440" y="4181890"/>
            <a:ext cx="1083666" cy="471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717093" y="4181890"/>
            <a:ext cx="987255" cy="339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73247" y="5381600"/>
            <a:ext cx="0" cy="301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25" name="Прямоугольник 1024"/>
          <p:cNvSpPr/>
          <p:nvPr/>
        </p:nvSpPr>
        <p:spPr>
          <a:xfrm>
            <a:off x="746320" y="2674640"/>
            <a:ext cx="1846239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Режим взаимодействия </a:t>
            </a:r>
            <a:r>
              <a:rPr lang="ru-RU" sz="1200" dirty="0" smtClean="0"/>
              <a:t>– практико-ориентированный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948264" y="2669990"/>
            <a:ext cx="1846239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Создание «ящика» предложений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971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742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Дорожная карта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C:\Users\Zver\Desktop\Дорожная карта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2" y="1412776"/>
            <a:ext cx="77048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4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742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Дорожная карта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06357"/>
              </p:ext>
            </p:extLst>
          </p:nvPr>
        </p:nvGraphicFramePr>
        <p:xfrm>
          <a:off x="785628" y="1196752"/>
          <a:ext cx="7594680" cy="4846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31560"/>
                <a:gridCol w="2531560"/>
                <a:gridCol w="2531560"/>
              </a:tblGrid>
              <a:tr h="4226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Проблема педагога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Задача наставника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 совместной работы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Отрицание идеи участия в конкурсе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Дать первичное представление о конкурсе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Изучить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опыт участия педагогов на сайте конкурса (этапы разного уровня)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Непонимание содержания конкурса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Провести детальный разбор содержательной части конкурса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Проведение творческой мастерской коллегами, принимавшими участие в конкурсе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Профессиональный дефицит педагога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Вспомнить и проанализировать методы, средства и формы обучения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Проведение деловых игр, мастер-классов, круглых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столов и т.д.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Зоны актуального и ближайшего профессионального развития.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Определить пути профессиональной социализации педагога.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Участие в конкурсах на уровне Центра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Неуверенность в собственных силах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благоприятного климата, ситуации содействия и соучастия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Консультирование и  координация деятельности в процессе работы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6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профессиональной компетентности педагогов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Фиксация профессиональных результатов педагога в портфолио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Общественная оценка деятельности педагога.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742" y="47667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AD00"/>
              </a:buClr>
              <a:buSzPct val="80000"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Результат участия педагогов Центра </a:t>
            </a:r>
          </a:p>
          <a:p>
            <a:pPr marL="36576" lvl="0" algn="ctr">
              <a:buClr>
                <a:srgbClr val="F0AD00"/>
              </a:buClr>
              <a:buSzPct val="80000"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конкурсе «Сердце отдаю детям»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10290" b="18855"/>
          <a:stretch/>
        </p:blipFill>
        <p:spPr bwMode="auto">
          <a:xfrm>
            <a:off x="611560" y="1430779"/>
            <a:ext cx="1399166" cy="2025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602958"/>
            <a:ext cx="2286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1300" dirty="0" smtClean="0"/>
              <a:t>2019-2020 учебный </a:t>
            </a:r>
            <a:r>
              <a:rPr lang="ru-RU" sz="1300" dirty="0"/>
              <a:t>год</a:t>
            </a:r>
          </a:p>
          <a:p>
            <a:pPr algn="ctr" hangingPunct="0"/>
            <a:r>
              <a:rPr lang="ru-RU" sz="1300" dirty="0" smtClean="0"/>
              <a:t>Победитель (2 место) муниципального этапа</a:t>
            </a:r>
          </a:p>
          <a:p>
            <a:pPr algn="ctr" hangingPunct="0"/>
            <a:endParaRPr lang="ru-RU" sz="1300" dirty="0" smtClean="0"/>
          </a:p>
          <a:p>
            <a:pPr algn="ctr" hangingPunct="0"/>
            <a:r>
              <a:rPr lang="ru-RU" sz="1300" dirty="0" smtClean="0"/>
              <a:t>Лауреат регионального этапа</a:t>
            </a:r>
            <a:endParaRPr lang="ru-RU" sz="1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r="17540" b="21081"/>
          <a:stretch/>
        </p:blipFill>
        <p:spPr bwMode="auto">
          <a:xfrm>
            <a:off x="4646170" y="1430779"/>
            <a:ext cx="1409700" cy="2197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2160" y="1556792"/>
            <a:ext cx="2787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1400" dirty="0" smtClean="0"/>
              <a:t>2020-2021 учебный </a:t>
            </a:r>
            <a:r>
              <a:rPr lang="ru-RU" sz="1400" dirty="0"/>
              <a:t>год</a:t>
            </a:r>
          </a:p>
          <a:p>
            <a:pPr algn="ctr" hangingPunct="0"/>
            <a:r>
              <a:rPr lang="ru-RU" sz="1400" dirty="0" smtClean="0"/>
              <a:t>Победитель (3 место) муниципального этапа</a:t>
            </a:r>
          </a:p>
          <a:p>
            <a:pPr algn="ctr" hangingPunct="0"/>
            <a:endParaRPr lang="ru-RU" sz="1400" dirty="0" smtClean="0"/>
          </a:p>
          <a:p>
            <a:pPr algn="ctr" hangingPunct="0"/>
            <a:r>
              <a:rPr lang="ru-RU" sz="1400" dirty="0" smtClean="0"/>
              <a:t>Участник регионального этапа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0170" y="4293096"/>
            <a:ext cx="2286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1300" dirty="0" smtClean="0"/>
              <a:t>2020-2021 учебный </a:t>
            </a:r>
            <a:r>
              <a:rPr lang="ru-RU" sz="1300" dirty="0"/>
              <a:t>год</a:t>
            </a:r>
          </a:p>
          <a:p>
            <a:pPr algn="ctr" hangingPunct="0"/>
            <a:r>
              <a:rPr lang="ru-RU" sz="1300" dirty="0" smtClean="0"/>
              <a:t>Победитель (2 место) муниципального этапа</a:t>
            </a:r>
          </a:p>
          <a:p>
            <a:pPr algn="ctr" hangingPunct="0"/>
            <a:endParaRPr lang="ru-RU" sz="1300" dirty="0" smtClean="0"/>
          </a:p>
          <a:p>
            <a:pPr algn="ctr" hangingPunct="0"/>
            <a:r>
              <a:rPr lang="ru-RU" sz="1300" dirty="0" smtClean="0"/>
              <a:t>Участник регионального этапа</a:t>
            </a:r>
            <a:endParaRPr lang="ru-RU" sz="1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63107" y="3738774"/>
            <a:ext cx="2286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1300" dirty="0" smtClean="0"/>
              <a:t>2022-2023 учебный </a:t>
            </a:r>
            <a:r>
              <a:rPr lang="ru-RU" sz="1300" dirty="0"/>
              <a:t>год</a:t>
            </a:r>
          </a:p>
          <a:p>
            <a:pPr algn="ctr" hangingPunct="0"/>
            <a:r>
              <a:rPr lang="ru-RU" sz="1300" dirty="0" smtClean="0"/>
              <a:t>Победитель (3 место) муниципального этапа</a:t>
            </a:r>
          </a:p>
          <a:p>
            <a:pPr algn="ctr" hangingPunct="0"/>
            <a:endParaRPr lang="ru-RU" sz="1300" dirty="0" smtClean="0"/>
          </a:p>
          <a:p>
            <a:pPr algn="ctr" hangingPunct="0"/>
            <a:r>
              <a:rPr lang="ru-RU" sz="1300" dirty="0" smtClean="0"/>
              <a:t>Лауреат регионального этапа</a:t>
            </a:r>
          </a:p>
          <a:p>
            <a:pPr algn="ctr" hangingPunct="0"/>
            <a:endParaRPr lang="ru-RU" sz="1300" dirty="0"/>
          </a:p>
          <a:p>
            <a:pPr algn="ctr" hangingPunct="0"/>
            <a:r>
              <a:rPr lang="ru-RU" sz="1300" dirty="0" smtClean="0"/>
              <a:t>1 тур Федерального заочного этапа (самовыдвиженец)</a:t>
            </a:r>
            <a:endParaRPr lang="ru-RU" sz="1300" dirty="0"/>
          </a:p>
        </p:txBody>
      </p:sp>
      <p:pic>
        <p:nvPicPr>
          <p:cNvPr id="3076" name="Picture 4" descr="Serebryak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66" y="3823644"/>
            <a:ext cx="1469753" cy="200801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3" y="3738774"/>
            <a:ext cx="1654698" cy="2206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719</TotalTime>
  <Words>631</Words>
  <Application>Microsoft Office PowerPoint</Application>
  <PresentationFormat>Экран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Ситуационное наставничество  при подготовке к конкурсам профессионального мастерства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Ситуационное наставничество при подготовке к конкурсам профессионального мастерства</dc:title>
  <dc:creator>Ольга</dc:creator>
  <cp:lastModifiedBy>Ольга</cp:lastModifiedBy>
  <cp:revision>32</cp:revision>
  <dcterms:created xsi:type="dcterms:W3CDTF">2023-12-05T06:16:39Z</dcterms:created>
  <dcterms:modified xsi:type="dcterms:W3CDTF">2023-12-06T04:32:34Z</dcterms:modified>
</cp:coreProperties>
</file>