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"/>
  </p:notesMasterIdLst>
  <p:sldIdLst>
    <p:sldId id="256" r:id="rId2"/>
    <p:sldId id="335" r:id="rId3"/>
    <p:sldId id="336" r:id="rId4"/>
    <p:sldId id="337" r:id="rId5"/>
    <p:sldId id="315" r:id="rId6"/>
    <p:sldId id="27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47D872"/>
    <a:srgbClr val="49CFAE"/>
    <a:srgbClr val="ACE946"/>
    <a:srgbClr val="F0E146"/>
    <a:srgbClr val="F79646"/>
    <a:srgbClr val="60E146"/>
    <a:srgbClr val="66FF66"/>
    <a:srgbClr val="1C75B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99" autoAdjust="0"/>
  </p:normalViewPr>
  <p:slideViewPr>
    <p:cSldViewPr>
      <p:cViewPr varScale="1">
        <p:scale>
          <a:sx n="108" d="100"/>
          <a:sy n="108" d="100"/>
        </p:scale>
        <p:origin x="59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4A361-055A-4AF6-B14C-80F01FB63851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6AEDF-72EC-4DF6-A108-CF6F364D2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46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45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AC3-7323-4AE7-850F-D4D7C8244442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3773D6-23E9-4F9D-9D6A-8EF1442A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04"/>
          <a:stretch/>
        </p:blipFill>
        <p:spPr>
          <a:xfrm>
            <a:off x="0" y="-32639"/>
            <a:ext cx="1391477" cy="6897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274638"/>
            <a:ext cx="10177131" cy="562074"/>
          </a:xfrm>
        </p:spPr>
        <p:txBody>
          <a:bodyPr>
            <a:normAutofit/>
          </a:bodyPr>
          <a:lstStyle>
            <a:lvl1pPr algn="l"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3498" y="1268761"/>
            <a:ext cx="10177131" cy="4525963"/>
          </a:xfrm>
        </p:spPr>
        <p:txBody>
          <a:bodyPr>
            <a:normAutofit/>
          </a:bodyPr>
          <a:lstStyle>
            <a:lvl1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"/>
          <a:stretch/>
        </p:blipFill>
        <p:spPr>
          <a:xfrm>
            <a:off x="0" y="-32639"/>
            <a:ext cx="12192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6AC3-7323-4AE7-850F-D4D7C8244442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dinfo@iro.yar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452505" y="2898675"/>
            <a:ext cx="5358139" cy="60836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247656" y="3515812"/>
            <a:ext cx="7848872" cy="313867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Региональный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«Успех каждого ребенка»</a:t>
            </a:r>
            <a:endParaRPr lang="ru-RU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987425" algn="r">
              <a:buNone/>
            </a:pPr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Горюшина Е.А., канд.психол.наук, </a:t>
            </a:r>
          </a:p>
          <a:p>
            <a:pPr marL="0" indent="987425" algn="r">
              <a:buNone/>
            </a:pPr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РМЦ ДОД Ярославской области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838363" y="5381920"/>
            <a:ext cx="6400800" cy="127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188640"/>
            <a:ext cx="2628530" cy="2613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6518" y="169393"/>
            <a:ext cx="4104456" cy="562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Федеральный проект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3322" y="620688"/>
            <a:ext cx="3600400" cy="254548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1752" y="2780928"/>
            <a:ext cx="5715040" cy="40770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Обеспечение к 2024 году для детей в возрасте от 5 до 18 лет доступных и качественных условий для воспитания гармонично развитой и социально ответственной личности путем увеличения охвата детей дополнительным образованием до </a:t>
            </a:r>
            <a:r>
              <a:rPr lang="ru-RU" sz="2000" b="1" dirty="0"/>
              <a:t>80 %</a:t>
            </a:r>
            <a:r>
              <a:rPr lang="ru-RU" sz="2000" dirty="0"/>
              <a:t>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121788"/>
            <a:ext cx="3744416" cy="24291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2257" t="15208" r="2150" b="17015"/>
          <a:stretch/>
        </p:blipFill>
        <p:spPr>
          <a:xfrm>
            <a:off x="1537361" y="3023213"/>
            <a:ext cx="4896544" cy="32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624" y="156532"/>
            <a:ext cx="7632848" cy="9134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Федеральный проект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«</a:t>
            </a:r>
            <a:r>
              <a:rPr lang="ru-RU" b="1" i="1" dirty="0">
                <a:solidFill>
                  <a:srgbClr val="002060"/>
                </a:solidFill>
              </a:rPr>
              <a:t>Успех каждого ребенка»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5143" r="4167" b="16107"/>
          <a:stretch/>
        </p:blipFill>
        <p:spPr>
          <a:xfrm>
            <a:off x="3071664" y="1178751"/>
            <a:ext cx="7128792" cy="5346595"/>
          </a:xfrm>
        </p:spPr>
      </p:pic>
      <p:sp>
        <p:nvSpPr>
          <p:cNvPr id="5" name="TextBox 4"/>
          <p:cNvSpPr txBox="1"/>
          <p:nvPr/>
        </p:nvSpPr>
        <p:spPr>
          <a:xfrm>
            <a:off x="2999656" y="1836113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ФИЗ-РА</a:t>
            </a:r>
            <a:br>
              <a:rPr lang="ru-RU" sz="2000" b="1" dirty="0"/>
            </a:br>
            <a:r>
              <a:rPr lang="ru-RU" sz="2000" b="1" dirty="0"/>
              <a:t>СПОРТ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7888" y="1628801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Д/О ДЛЯ ДЕТЕЙ С ОВЗ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9559" y="177281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ПРОЕКТОРИЯ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00256" y="1793799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БИЛЕТ В БУДУЩЕЕ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1664" y="342900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ИНДИВИД. УЧ. ПЛАН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32648" y="356430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РМЦ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9360" y="3399101"/>
            <a:ext cx="1500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ТАЛАНТ И УСПЕХ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10008" y="339510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КВАНТОРИУМ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10536" y="4869161"/>
            <a:ext cx="1899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ОЛИМПИАДА ПО МАТЕМАТИКЕ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32648" y="500209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Д/О НА БАЗЕ В/О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5680" y="497426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КОЛЛЕГИАЛЬНОЕ УПРАВЛЕНИЕ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10008" y="500828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ШЕФСТВО</a:t>
            </a:r>
          </a:p>
        </p:txBody>
      </p:sp>
    </p:spTree>
    <p:extLst>
      <p:ext uri="{BB962C8B-B14F-4D97-AF65-F5344CB8AC3E}">
        <p14:creationId xmlns:p14="http://schemas.microsoft.com/office/powerpoint/2010/main" val="20163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274637"/>
            <a:ext cx="10177131" cy="9941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4F81BD"/>
                </a:solidFill>
              </a:rPr>
              <a:t>Паспорт</a:t>
            </a:r>
            <a:r>
              <a:rPr lang="en-US" b="1" dirty="0">
                <a:solidFill>
                  <a:srgbClr val="4F81BD"/>
                </a:solidFill>
              </a:rPr>
              <a:t> </a:t>
            </a:r>
            <a:r>
              <a:rPr lang="ru-RU" b="1" dirty="0">
                <a:solidFill>
                  <a:srgbClr val="4F81BD"/>
                </a:solidFill>
              </a:rPr>
              <a:t>регионального проекта</a:t>
            </a:r>
            <a:r>
              <a:rPr lang="en-US" b="1" dirty="0">
                <a:solidFill>
                  <a:srgbClr val="4F81BD"/>
                </a:solidFill>
              </a:rPr>
              <a:t> </a:t>
            </a:r>
            <a:r>
              <a:rPr lang="ru-RU" b="1" dirty="0" smtClean="0">
                <a:solidFill>
                  <a:srgbClr val="4F81BD"/>
                </a:solidFill>
              </a:rPr>
              <a:t/>
            </a:r>
            <a:br>
              <a:rPr lang="ru-RU" b="1" dirty="0" smtClean="0">
                <a:solidFill>
                  <a:srgbClr val="4F81BD"/>
                </a:solidFill>
              </a:rPr>
            </a:br>
            <a:r>
              <a:rPr lang="ru-RU" b="1" dirty="0" smtClean="0">
                <a:solidFill>
                  <a:srgbClr val="4F81BD"/>
                </a:solidFill>
              </a:rPr>
              <a:t>«Успех </a:t>
            </a:r>
            <a:r>
              <a:rPr lang="ru-RU" b="1" dirty="0">
                <a:solidFill>
                  <a:srgbClr val="4F81BD"/>
                </a:solidFill>
              </a:rPr>
              <a:t>каждого ребенка»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Утвержден</a:t>
            </a:r>
            <a:r>
              <a:rPr lang="en-US" dirty="0" smtClean="0"/>
              <a:t> </a:t>
            </a:r>
            <a:r>
              <a:rPr lang="ru-RU" dirty="0"/>
              <a:t>протоколом заседания регионального комитета</a:t>
            </a:r>
            <a:r>
              <a:rPr lang="en-US" dirty="0"/>
              <a:t>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от </a:t>
            </a:r>
            <a:r>
              <a:rPr lang="ru-RU" dirty="0"/>
              <a:t>14.12.2018 № 2018-2</a:t>
            </a:r>
          </a:p>
          <a:p>
            <a:pPr marL="0" indent="0">
              <a:buNone/>
            </a:pPr>
            <a:endParaRPr lang="ru-RU" dirty="0"/>
          </a:p>
          <a:p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927883"/>
              </p:ext>
            </p:extLst>
          </p:nvPr>
        </p:nvGraphicFramePr>
        <p:xfrm>
          <a:off x="1523604" y="3356992"/>
          <a:ext cx="10405043" cy="1600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206482"/>
                <a:gridCol w="1068324"/>
                <a:gridCol w="1126378"/>
                <a:gridCol w="952219"/>
                <a:gridCol w="806710"/>
                <a:gridCol w="725284"/>
                <a:gridCol w="725284"/>
                <a:gridCol w="601639"/>
                <a:gridCol w="601639"/>
                <a:gridCol w="591084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показателя</a:t>
                      </a: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Тип показателя</a:t>
                      </a: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Базовое значение</a:t>
                      </a: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Период, год</a:t>
                      </a: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Значение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Дата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2024</a:t>
                      </a:r>
                    </a:p>
                  </a:txBody>
                  <a:tcPr marL="17780" marR="177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7239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Доля детей в возрасте от 5 до 18 лет, охваченных дополнительным образованием, процент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основной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января 2018 г.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77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78,5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</a:t>
                      </a: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31765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01" t="4009" r="21694" b="35613"/>
          <a:stretch/>
        </p:blipFill>
        <p:spPr>
          <a:xfrm>
            <a:off x="1558448" y="260648"/>
            <a:ext cx="10442208" cy="626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640" y="2636913"/>
            <a:ext cx="6984776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</a:p>
          <a:p>
            <a:pPr algn="ctr"/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goryushina@iro.yar.ru</a:t>
            </a: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(4852)-23-09-65</a:t>
            </a:r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4937</TotalTime>
  <Words>173</Words>
  <Application>Microsoft Office PowerPoint</Application>
  <PresentationFormat>Широкоэкранный</PresentationFormat>
  <Paragraphs>56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Тема Office</vt:lpstr>
      <vt:lpstr>Ярославская область</vt:lpstr>
      <vt:lpstr>Федеральный проект </vt:lpstr>
      <vt:lpstr>Федеральный проект «Успех каждого ребенка»</vt:lpstr>
      <vt:lpstr>Паспорт регионального проекта  «Успех каждого ребенка» 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Екатерина Александровна Горюшина</cp:lastModifiedBy>
  <cp:revision>136</cp:revision>
  <dcterms:created xsi:type="dcterms:W3CDTF">2017-10-16T07:43:36Z</dcterms:created>
  <dcterms:modified xsi:type="dcterms:W3CDTF">2019-04-03T06:37:39Z</dcterms:modified>
</cp:coreProperties>
</file>