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56" r:id="rId2"/>
    <p:sldId id="354" r:id="rId3"/>
    <p:sldId id="353" r:id="rId4"/>
    <p:sldId id="319" r:id="rId5"/>
    <p:sldId id="401" r:id="rId6"/>
    <p:sldId id="415" r:id="rId7"/>
    <p:sldId id="402" r:id="rId8"/>
    <p:sldId id="403" r:id="rId9"/>
    <p:sldId id="404" r:id="rId10"/>
    <p:sldId id="418" r:id="rId11"/>
    <p:sldId id="419" r:id="rId12"/>
    <p:sldId id="416" r:id="rId13"/>
    <p:sldId id="374" r:id="rId14"/>
    <p:sldId id="375" r:id="rId15"/>
    <p:sldId id="376" r:id="rId16"/>
    <p:sldId id="377" r:id="rId17"/>
    <p:sldId id="378" r:id="rId18"/>
    <p:sldId id="379" r:id="rId19"/>
    <p:sldId id="380" r:id="rId20"/>
    <p:sldId id="381" r:id="rId21"/>
    <p:sldId id="383" r:id="rId22"/>
    <p:sldId id="395" r:id="rId23"/>
    <p:sldId id="396" r:id="rId24"/>
    <p:sldId id="397" r:id="rId25"/>
    <p:sldId id="398" r:id="rId26"/>
    <p:sldId id="399" r:id="rId27"/>
    <p:sldId id="400" r:id="rId28"/>
    <p:sldId id="384" r:id="rId29"/>
    <p:sldId id="385" r:id="rId30"/>
    <p:sldId id="386" r:id="rId31"/>
    <p:sldId id="387" r:id="rId32"/>
    <p:sldId id="388" r:id="rId33"/>
    <p:sldId id="389" r:id="rId34"/>
    <p:sldId id="390" r:id="rId35"/>
    <p:sldId id="391" r:id="rId36"/>
    <p:sldId id="392" r:id="rId37"/>
    <p:sldId id="393" r:id="rId38"/>
    <p:sldId id="370" r:id="rId39"/>
    <p:sldId id="369" r:id="rId40"/>
    <p:sldId id="371" r:id="rId41"/>
    <p:sldId id="417" r:id="rId42"/>
    <p:sldId id="420" r:id="rId43"/>
    <p:sldId id="421" r:id="rId44"/>
    <p:sldId id="422" r:id="rId45"/>
    <p:sldId id="423" r:id="rId46"/>
    <p:sldId id="424" r:id="rId47"/>
    <p:sldId id="425" r:id="rId48"/>
    <p:sldId id="426" r:id="rId49"/>
    <p:sldId id="427" r:id="rId50"/>
    <p:sldId id="428" r:id="rId51"/>
    <p:sldId id="373" r:id="rId52"/>
    <p:sldId id="283" r:id="rId5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35496D"/>
    <a:srgbClr val="4A80C2"/>
    <a:srgbClr val="0046D2"/>
    <a:srgbClr val="23A7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75" autoAdjust="0"/>
  </p:normalViewPr>
  <p:slideViewPr>
    <p:cSldViewPr>
      <p:cViewPr>
        <p:scale>
          <a:sx n="80" d="100"/>
          <a:sy n="80" d="100"/>
        </p:scale>
        <p:origin x="-1926" y="-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Общие результаты тестирования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'Общие результатя'!$D$263</c:f>
              <c:strCache>
                <c:ptCount val="1"/>
                <c:pt idx="0">
                  <c:v>Педагог - организатор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800" dirty="0"/>
                      <a:t>1,46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'Общие результатя'!$E$263</c:f>
              <c:numCache>
                <c:formatCode>0.00</c:formatCode>
                <c:ptCount val="1"/>
                <c:pt idx="0">
                  <c:v>1.4566877214320666</c:v>
                </c:pt>
              </c:numCache>
            </c:numRef>
          </c:val>
        </c:ser>
        <c:ser>
          <c:idx val="1"/>
          <c:order val="1"/>
          <c:tx>
            <c:strRef>
              <c:f>'Общие результатя'!$D$264</c:f>
              <c:strCache>
                <c:ptCount val="1"/>
                <c:pt idx="0">
                  <c:v>Педагог дополнительного образования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800" dirty="0"/>
                      <a:t>1,59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'Общие результатя'!$E$264</c:f>
              <c:numCache>
                <c:formatCode>0.00</c:formatCode>
                <c:ptCount val="1"/>
                <c:pt idx="0">
                  <c:v>1.5859510820777052</c:v>
                </c:pt>
              </c:numCache>
            </c:numRef>
          </c:val>
        </c:ser>
        <c:ser>
          <c:idx val="2"/>
          <c:order val="2"/>
          <c:tx>
            <c:strRef>
              <c:f>'Общие результатя'!$D$265</c:f>
              <c:strCache>
                <c:ptCount val="1"/>
                <c:pt idx="0">
                  <c:v>Методист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800" dirty="0"/>
                      <a:t>1,39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'Общие результатя'!$E$265</c:f>
              <c:numCache>
                <c:formatCode>0.00</c:formatCode>
                <c:ptCount val="1"/>
                <c:pt idx="0">
                  <c:v>1.3937663356436012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97574016"/>
        <c:axId val="197596288"/>
      </c:barChart>
      <c:catAx>
        <c:axId val="197574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7596288"/>
        <c:crosses val="autoZero"/>
        <c:auto val="1"/>
        <c:lblAlgn val="ctr"/>
        <c:lblOffset val="100"/>
        <c:noMultiLvlLbl val="0"/>
      </c:catAx>
      <c:valAx>
        <c:axId val="197596288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7574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423499317339397"/>
          <c:y val="0.91585168158154573"/>
          <c:w val="0.53152989888175872"/>
          <c:h val="8.41483184184542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Общие результаты тестирования с привязкой к субъекту</a:t>
            </a:r>
            <a:r>
              <a:rPr lang="ru-RU" baseline="0"/>
              <a:t> РФ</a:t>
            </a:r>
            <a:endParaRPr lang="ru-RU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'Общие данные по субъекатам РФ'!$C$1</c:f>
              <c:strCache>
                <c:ptCount val="1"/>
                <c:pt idx="0">
                  <c:v>Алтайский край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'Общие данные по субъекатам РФ'!$B$2:$B$4</c:f>
              <c:strCache>
                <c:ptCount val="3"/>
                <c:pt idx="0">
                  <c:v>Педагог - организатор</c:v>
                </c:pt>
                <c:pt idx="1">
                  <c:v>Педагог дополнительного образования</c:v>
                </c:pt>
                <c:pt idx="2">
                  <c:v>Методист</c:v>
                </c:pt>
              </c:strCache>
            </c:strRef>
          </c:cat>
          <c:val>
            <c:numRef>
              <c:f>'Общие данные по субъекатам РФ'!$C$2:$C$4</c:f>
              <c:numCache>
                <c:formatCode>General</c:formatCode>
                <c:ptCount val="3"/>
                <c:pt idx="0">
                  <c:v>1.54</c:v>
                </c:pt>
                <c:pt idx="1">
                  <c:v>1.61</c:v>
                </c:pt>
                <c:pt idx="2">
                  <c:v>1.46</c:v>
                </c:pt>
              </c:numCache>
            </c:numRef>
          </c:val>
        </c:ser>
        <c:ser>
          <c:idx val="1"/>
          <c:order val="1"/>
          <c:tx>
            <c:strRef>
              <c:f>'Общие данные по субъекатам РФ'!$D$1</c:f>
              <c:strCache>
                <c:ptCount val="1"/>
                <c:pt idx="0">
                  <c:v>Республика Саха (Якутия)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'Общие данные по субъекатам РФ'!$B$2:$B$4</c:f>
              <c:strCache>
                <c:ptCount val="3"/>
                <c:pt idx="0">
                  <c:v>Педагог - организатор</c:v>
                </c:pt>
                <c:pt idx="1">
                  <c:v>Педагог дополнительного образования</c:v>
                </c:pt>
                <c:pt idx="2">
                  <c:v>Методист</c:v>
                </c:pt>
              </c:strCache>
            </c:strRef>
          </c:cat>
          <c:val>
            <c:numRef>
              <c:f>'Общие данные по субъекатам РФ'!$D$2:$D$4</c:f>
              <c:numCache>
                <c:formatCode>General</c:formatCode>
                <c:ptCount val="3"/>
                <c:pt idx="0">
                  <c:v>1.4</c:v>
                </c:pt>
                <c:pt idx="1">
                  <c:v>1.53</c:v>
                </c:pt>
                <c:pt idx="2">
                  <c:v>1.34</c:v>
                </c:pt>
              </c:numCache>
            </c:numRef>
          </c:val>
        </c:ser>
        <c:ser>
          <c:idx val="2"/>
          <c:order val="2"/>
          <c:tx>
            <c:strRef>
              <c:f>'Общие данные по субъекатам РФ'!$E$1</c:f>
              <c:strCache>
                <c:ptCount val="1"/>
                <c:pt idx="0">
                  <c:v>Архангельская область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'Общие данные по субъекатам РФ'!$B$2:$B$4</c:f>
              <c:strCache>
                <c:ptCount val="3"/>
                <c:pt idx="0">
                  <c:v>Педагог - организатор</c:v>
                </c:pt>
                <c:pt idx="1">
                  <c:v>Педагог дополнительного образования</c:v>
                </c:pt>
                <c:pt idx="2">
                  <c:v>Методист</c:v>
                </c:pt>
              </c:strCache>
            </c:strRef>
          </c:cat>
          <c:val>
            <c:numRef>
              <c:f>'Общие данные по субъекатам РФ'!$E$2:$E$4</c:f>
              <c:numCache>
                <c:formatCode>General</c:formatCode>
                <c:ptCount val="3"/>
                <c:pt idx="0">
                  <c:v>1.56</c:v>
                </c:pt>
                <c:pt idx="1">
                  <c:v>1.63</c:v>
                </c:pt>
                <c:pt idx="2">
                  <c:v>1.47</c:v>
                </c:pt>
              </c:numCache>
            </c:numRef>
          </c:val>
        </c:ser>
        <c:ser>
          <c:idx val="3"/>
          <c:order val="3"/>
          <c:tx>
            <c:strRef>
              <c:f>'Общие данные по субъекатам РФ'!$F$1</c:f>
              <c:strCache>
                <c:ptCount val="1"/>
                <c:pt idx="0">
                  <c:v>Челябинская область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'Общие данные по субъекатам РФ'!$B$2:$B$4</c:f>
              <c:strCache>
                <c:ptCount val="3"/>
                <c:pt idx="0">
                  <c:v>Педагог - организатор</c:v>
                </c:pt>
                <c:pt idx="1">
                  <c:v>Педагог дополнительного образования</c:v>
                </c:pt>
                <c:pt idx="2">
                  <c:v>Методист</c:v>
                </c:pt>
              </c:strCache>
            </c:strRef>
          </c:cat>
          <c:val>
            <c:numRef>
              <c:f>'Общие данные по субъекатам РФ'!$F$2:$F$4</c:f>
              <c:numCache>
                <c:formatCode>General</c:formatCode>
                <c:ptCount val="3"/>
                <c:pt idx="0">
                  <c:v>1.36</c:v>
                </c:pt>
                <c:pt idx="1">
                  <c:v>1.65</c:v>
                </c:pt>
                <c:pt idx="2">
                  <c:v>1.51</c:v>
                </c:pt>
              </c:numCache>
            </c:numRef>
          </c:val>
        </c:ser>
        <c:ser>
          <c:idx val="4"/>
          <c:order val="4"/>
          <c:tx>
            <c:strRef>
              <c:f>'Общие данные по субъекатам РФ'!$G$1</c:f>
              <c:strCache>
                <c:ptCount val="1"/>
                <c:pt idx="0">
                  <c:v>Тамбовская область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'Общие данные по субъекатам РФ'!$B$2:$B$4</c:f>
              <c:strCache>
                <c:ptCount val="3"/>
                <c:pt idx="0">
                  <c:v>Педагог - организатор</c:v>
                </c:pt>
                <c:pt idx="1">
                  <c:v>Педагог дополнительного образования</c:v>
                </c:pt>
                <c:pt idx="2">
                  <c:v>Методист</c:v>
                </c:pt>
              </c:strCache>
            </c:strRef>
          </c:cat>
          <c:val>
            <c:numRef>
              <c:f>'Общие данные по субъекатам РФ'!$G$2:$G$4</c:f>
              <c:numCache>
                <c:formatCode>General</c:formatCode>
                <c:ptCount val="3"/>
                <c:pt idx="0">
                  <c:v>1.55</c:v>
                </c:pt>
                <c:pt idx="1">
                  <c:v>1.63</c:v>
                </c:pt>
                <c:pt idx="2">
                  <c:v>1.47</c:v>
                </c:pt>
              </c:numCache>
            </c:numRef>
          </c:val>
        </c:ser>
        <c:ser>
          <c:idx val="5"/>
          <c:order val="5"/>
          <c:tx>
            <c:strRef>
              <c:f>'Общие данные по субъекатам РФ'!$H$1</c:f>
              <c:strCache>
                <c:ptCount val="1"/>
                <c:pt idx="0">
                  <c:v>Ярославская область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'Общие данные по субъекатам РФ'!$B$2:$B$4</c:f>
              <c:strCache>
                <c:ptCount val="3"/>
                <c:pt idx="0">
                  <c:v>Педагог - организатор</c:v>
                </c:pt>
                <c:pt idx="1">
                  <c:v>Педагог дополнительного образования</c:v>
                </c:pt>
                <c:pt idx="2">
                  <c:v>Методист</c:v>
                </c:pt>
              </c:strCache>
            </c:strRef>
          </c:cat>
          <c:val>
            <c:numRef>
              <c:f>'Общие данные по субъекатам РФ'!$H$2:$H$4</c:f>
              <c:numCache>
                <c:formatCode>General</c:formatCode>
                <c:ptCount val="3"/>
                <c:pt idx="0">
                  <c:v>1.45</c:v>
                </c:pt>
                <c:pt idx="1">
                  <c:v>1.57</c:v>
                </c:pt>
                <c:pt idx="2">
                  <c:v>1.33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97878144"/>
        <c:axId val="197879680"/>
      </c:barChart>
      <c:catAx>
        <c:axId val="197878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7879680"/>
        <c:crosses val="autoZero"/>
        <c:auto val="1"/>
        <c:lblAlgn val="ctr"/>
        <c:lblOffset val="100"/>
        <c:noMultiLvlLbl val="0"/>
      </c:catAx>
      <c:valAx>
        <c:axId val="1978796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787814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4.999997646212568E-2"/>
          <c:y val="0.91213925576896682"/>
          <c:w val="0.89999992938637707"/>
          <c:h val="8.78607442310331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E57036-C85A-4AE3-B8D1-77827E573A59}" type="doc">
      <dgm:prSet loTypeId="urn:microsoft.com/office/officeart/2008/layout/VerticalCurved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24F90DA-B2B2-443D-A435-E5F9EB9D87FD}">
      <dgm:prSet phldrT="[Текст]" custT="1"/>
      <dgm:spPr/>
      <dgm:t>
        <a:bodyPr/>
        <a:lstStyle/>
        <a:p>
          <a:r>
            <a:rPr lang="ru-RU" sz="2000" b="1" dirty="0" smtClean="0"/>
            <a:t>Изучение и формирование социального заказа на ДОД</a:t>
          </a:r>
          <a:endParaRPr lang="ru-RU" sz="2000" b="1" dirty="0"/>
        </a:p>
      </dgm:t>
    </dgm:pt>
    <dgm:pt modelId="{E1F82A31-CBC5-4AF4-AD9A-719F06F7556F}" type="parTrans" cxnId="{A9358645-6F87-4736-9347-73F33464CF5E}">
      <dgm:prSet/>
      <dgm:spPr/>
      <dgm:t>
        <a:bodyPr/>
        <a:lstStyle/>
        <a:p>
          <a:endParaRPr lang="ru-RU"/>
        </a:p>
      </dgm:t>
    </dgm:pt>
    <dgm:pt modelId="{5870D9CA-8C11-4A23-A420-976271C5169F}" type="sibTrans" cxnId="{A9358645-6F87-4736-9347-73F33464CF5E}">
      <dgm:prSet/>
      <dgm:spPr/>
      <dgm:t>
        <a:bodyPr/>
        <a:lstStyle/>
        <a:p>
          <a:endParaRPr lang="ru-RU"/>
        </a:p>
      </dgm:t>
    </dgm:pt>
    <dgm:pt modelId="{68848252-F4AC-455B-B1EF-F794C8A362F6}">
      <dgm:prSet phldrT="[Текст]" custT="1"/>
      <dgm:spPr/>
      <dgm:t>
        <a:bodyPr/>
        <a:lstStyle/>
        <a:p>
          <a:r>
            <a:rPr lang="ru-RU" sz="2000" b="1" i="0" dirty="0" smtClean="0"/>
            <a:t>Реализация моделей интеграции и сетевого взаимодействия, формирование инфраструктуры ДОД</a:t>
          </a:r>
          <a:endParaRPr lang="ru-RU" sz="2000" b="1" i="0" dirty="0"/>
        </a:p>
      </dgm:t>
    </dgm:pt>
    <dgm:pt modelId="{1BE3B6D8-7A28-4120-9DF0-586438923F31}" type="parTrans" cxnId="{9B21A3D3-3EA6-4A55-8E6A-8D3FE253B3FE}">
      <dgm:prSet/>
      <dgm:spPr/>
      <dgm:t>
        <a:bodyPr/>
        <a:lstStyle/>
        <a:p>
          <a:endParaRPr lang="ru-RU"/>
        </a:p>
      </dgm:t>
    </dgm:pt>
    <dgm:pt modelId="{D23E75A4-2843-4301-BE8A-4A794952BBD7}" type="sibTrans" cxnId="{9B21A3D3-3EA6-4A55-8E6A-8D3FE253B3FE}">
      <dgm:prSet/>
      <dgm:spPr/>
      <dgm:t>
        <a:bodyPr/>
        <a:lstStyle/>
        <a:p>
          <a:endParaRPr lang="ru-RU"/>
        </a:p>
      </dgm:t>
    </dgm:pt>
    <dgm:pt modelId="{A3775C2D-1DF8-41E2-9DCF-AF60E62FE78F}">
      <dgm:prSet custT="1"/>
      <dgm:spPr/>
      <dgm:t>
        <a:bodyPr/>
        <a:lstStyle/>
        <a:p>
          <a:r>
            <a:rPr lang="ru-RU" sz="2000" b="1" dirty="0" smtClean="0"/>
            <a:t>Развитие инклюзивных технологий дополнительного образования</a:t>
          </a:r>
          <a:endParaRPr lang="ru-RU" sz="2000" b="1" dirty="0"/>
        </a:p>
      </dgm:t>
    </dgm:pt>
    <dgm:pt modelId="{5ECF9C75-DE7E-48D9-9658-7F22FA56B533}" type="parTrans" cxnId="{80EF4FCA-05F4-44AF-923B-9DF7ED2E09B8}">
      <dgm:prSet/>
      <dgm:spPr/>
      <dgm:t>
        <a:bodyPr/>
        <a:lstStyle/>
        <a:p>
          <a:endParaRPr lang="ru-RU"/>
        </a:p>
      </dgm:t>
    </dgm:pt>
    <dgm:pt modelId="{F6A3841E-5D48-4115-B818-BEB7F37D62B1}" type="sibTrans" cxnId="{80EF4FCA-05F4-44AF-923B-9DF7ED2E09B8}">
      <dgm:prSet/>
      <dgm:spPr/>
      <dgm:t>
        <a:bodyPr/>
        <a:lstStyle/>
        <a:p>
          <a:endParaRPr lang="ru-RU"/>
        </a:p>
      </dgm:t>
    </dgm:pt>
    <dgm:pt modelId="{01FB2611-A3A5-4F7F-B5B6-87F7C28617CF}">
      <dgm:prSet custT="1"/>
      <dgm:spPr/>
      <dgm:t>
        <a:bodyPr/>
        <a:lstStyle/>
        <a:p>
          <a:r>
            <a:rPr lang="ru-RU" sz="2000" b="1" dirty="0" smtClean="0">
              <a:latin typeface="+mn-lt"/>
            </a:rPr>
            <a:t>Развитие нового содержания ДОД </a:t>
          </a:r>
          <a:r>
            <a:rPr lang="ru-RU" sz="1800" b="0" dirty="0" smtClean="0">
              <a:latin typeface="+mn-lt"/>
            </a:rPr>
            <a:t>(математическое образования, образовательный туризм, музейная педагогика, театральная педагогика) </a:t>
          </a:r>
          <a:endParaRPr lang="ru-RU" sz="2000" b="1" dirty="0"/>
        </a:p>
      </dgm:t>
    </dgm:pt>
    <dgm:pt modelId="{A68ADD0D-13AE-40FD-AEEF-94C2F1A0C9E1}" type="parTrans" cxnId="{2599B178-1FE0-49F1-A8B4-6EC5D1B2925F}">
      <dgm:prSet/>
      <dgm:spPr/>
      <dgm:t>
        <a:bodyPr/>
        <a:lstStyle/>
        <a:p>
          <a:endParaRPr lang="ru-RU"/>
        </a:p>
      </dgm:t>
    </dgm:pt>
    <dgm:pt modelId="{2373DE28-368F-49DD-8B89-3FAE30E562CF}" type="sibTrans" cxnId="{2599B178-1FE0-49F1-A8B4-6EC5D1B2925F}">
      <dgm:prSet/>
      <dgm:spPr/>
      <dgm:t>
        <a:bodyPr/>
        <a:lstStyle/>
        <a:p>
          <a:endParaRPr lang="ru-RU"/>
        </a:p>
      </dgm:t>
    </dgm:pt>
    <dgm:pt modelId="{68C4152B-4BF2-4D6E-B952-646374F2EC56}">
      <dgm:prSet custT="1"/>
      <dgm:spPr/>
      <dgm:t>
        <a:bodyPr/>
        <a:lstStyle/>
        <a:p>
          <a:r>
            <a:rPr lang="ru-RU" sz="2000" b="1" dirty="0" smtClean="0"/>
            <a:t>Развитие </a:t>
          </a:r>
          <a:r>
            <a:rPr lang="ru-RU" sz="2000" b="1" dirty="0" err="1" smtClean="0"/>
            <a:t>техносферы</a:t>
          </a:r>
          <a:r>
            <a:rPr lang="ru-RU" sz="2000" b="1" dirty="0" smtClean="0"/>
            <a:t> дополнительного образования детей</a:t>
          </a:r>
          <a:endParaRPr lang="ru-RU" sz="2000" b="1" dirty="0"/>
        </a:p>
      </dgm:t>
    </dgm:pt>
    <dgm:pt modelId="{93EF12B5-42D6-4F6A-BE41-F44C41A17B41}" type="parTrans" cxnId="{0AA9013C-B24F-43F9-A726-68FAC20E1722}">
      <dgm:prSet/>
      <dgm:spPr/>
      <dgm:t>
        <a:bodyPr/>
        <a:lstStyle/>
        <a:p>
          <a:endParaRPr lang="ru-RU"/>
        </a:p>
      </dgm:t>
    </dgm:pt>
    <dgm:pt modelId="{8503CE85-5891-49B1-B3C7-7E81A6D39FC9}" type="sibTrans" cxnId="{0AA9013C-B24F-43F9-A726-68FAC20E1722}">
      <dgm:prSet/>
      <dgm:spPr/>
      <dgm:t>
        <a:bodyPr/>
        <a:lstStyle/>
        <a:p>
          <a:endParaRPr lang="ru-RU"/>
        </a:p>
      </dgm:t>
    </dgm:pt>
    <dgm:pt modelId="{502F9384-492B-4F48-ACAD-A802559374A3}">
      <dgm:prSet custT="1"/>
      <dgm:spPr/>
      <dgm:t>
        <a:bodyPr/>
        <a:lstStyle/>
        <a:p>
          <a:r>
            <a:rPr lang="ru-RU" sz="2000" b="1" dirty="0" smtClean="0"/>
            <a:t>Развитие ДОД в системе сопровождения одаренных детей</a:t>
          </a:r>
          <a:endParaRPr lang="ru-RU" sz="2000" b="1" dirty="0">
            <a:latin typeface="+mn-lt"/>
            <a:cs typeface="Times New Roman" pitchFamily="18" charset="0"/>
          </a:endParaRPr>
        </a:p>
      </dgm:t>
    </dgm:pt>
    <dgm:pt modelId="{F437951A-3BF1-4F50-B613-61ACD3197840}" type="parTrans" cxnId="{859B3361-B92E-4BA7-B914-29D57A2B553D}">
      <dgm:prSet/>
      <dgm:spPr/>
      <dgm:t>
        <a:bodyPr/>
        <a:lstStyle/>
        <a:p>
          <a:endParaRPr lang="ru-RU"/>
        </a:p>
      </dgm:t>
    </dgm:pt>
    <dgm:pt modelId="{017C4C5B-DA2E-4CD6-9522-B4037753806F}" type="sibTrans" cxnId="{859B3361-B92E-4BA7-B914-29D57A2B553D}">
      <dgm:prSet/>
      <dgm:spPr/>
      <dgm:t>
        <a:bodyPr/>
        <a:lstStyle/>
        <a:p>
          <a:endParaRPr lang="ru-RU"/>
        </a:p>
      </dgm:t>
    </dgm:pt>
    <dgm:pt modelId="{E39717D4-9DEC-4278-8240-966EC9282400}" type="pres">
      <dgm:prSet presAssocID="{43E57036-C85A-4AE3-B8D1-77827E573A5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6422A1B-BAB6-422F-84F2-AF9B8689507A}" type="pres">
      <dgm:prSet presAssocID="{43E57036-C85A-4AE3-B8D1-77827E573A59}" presName="Name1" presStyleCnt="0"/>
      <dgm:spPr/>
      <dgm:t>
        <a:bodyPr/>
        <a:lstStyle/>
        <a:p>
          <a:endParaRPr lang="ru-RU"/>
        </a:p>
      </dgm:t>
    </dgm:pt>
    <dgm:pt modelId="{C619E156-8B45-491B-A1A3-BAF9A3CCBB51}" type="pres">
      <dgm:prSet presAssocID="{43E57036-C85A-4AE3-B8D1-77827E573A59}" presName="cycle" presStyleCnt="0"/>
      <dgm:spPr/>
      <dgm:t>
        <a:bodyPr/>
        <a:lstStyle/>
        <a:p>
          <a:endParaRPr lang="ru-RU"/>
        </a:p>
      </dgm:t>
    </dgm:pt>
    <dgm:pt modelId="{545FC572-BF33-4AD3-9F35-6B6A95C0EE26}" type="pres">
      <dgm:prSet presAssocID="{43E57036-C85A-4AE3-B8D1-77827E573A59}" presName="srcNode" presStyleLbl="node1" presStyleIdx="0" presStyleCnt="6"/>
      <dgm:spPr/>
      <dgm:t>
        <a:bodyPr/>
        <a:lstStyle/>
        <a:p>
          <a:endParaRPr lang="ru-RU"/>
        </a:p>
      </dgm:t>
    </dgm:pt>
    <dgm:pt modelId="{55526B81-E366-4345-BFB3-8F624EDAA6B5}" type="pres">
      <dgm:prSet presAssocID="{43E57036-C85A-4AE3-B8D1-77827E573A59}" presName="conn" presStyleLbl="parChTrans1D2" presStyleIdx="0" presStyleCnt="1"/>
      <dgm:spPr/>
      <dgm:t>
        <a:bodyPr/>
        <a:lstStyle/>
        <a:p>
          <a:endParaRPr lang="ru-RU"/>
        </a:p>
      </dgm:t>
    </dgm:pt>
    <dgm:pt modelId="{93A80EED-6F75-40FD-8ED2-4285D18279E0}" type="pres">
      <dgm:prSet presAssocID="{43E57036-C85A-4AE3-B8D1-77827E573A59}" presName="extraNode" presStyleLbl="node1" presStyleIdx="0" presStyleCnt="6"/>
      <dgm:spPr/>
      <dgm:t>
        <a:bodyPr/>
        <a:lstStyle/>
        <a:p>
          <a:endParaRPr lang="ru-RU"/>
        </a:p>
      </dgm:t>
    </dgm:pt>
    <dgm:pt modelId="{E5730CE8-C91C-4144-A3F7-C3FF5E3FDCA6}" type="pres">
      <dgm:prSet presAssocID="{43E57036-C85A-4AE3-B8D1-77827E573A59}" presName="dstNode" presStyleLbl="node1" presStyleIdx="0" presStyleCnt="6"/>
      <dgm:spPr/>
      <dgm:t>
        <a:bodyPr/>
        <a:lstStyle/>
        <a:p>
          <a:endParaRPr lang="ru-RU"/>
        </a:p>
      </dgm:t>
    </dgm:pt>
    <dgm:pt modelId="{A718C887-50D2-4602-AF99-6EEACE9882B8}" type="pres">
      <dgm:prSet presAssocID="{124F90DA-B2B2-443D-A435-E5F9EB9D87FD}" presName="text_1" presStyleLbl="node1" presStyleIdx="0" presStyleCnt="6" custScaleX="101740" custScaleY="1080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2A5747-BBE9-4355-8249-F37479D828EB}" type="pres">
      <dgm:prSet presAssocID="{124F90DA-B2B2-443D-A435-E5F9EB9D87FD}" presName="accent_1" presStyleCnt="0"/>
      <dgm:spPr/>
      <dgm:t>
        <a:bodyPr/>
        <a:lstStyle/>
        <a:p>
          <a:endParaRPr lang="ru-RU"/>
        </a:p>
      </dgm:t>
    </dgm:pt>
    <dgm:pt modelId="{E79A171E-3A61-4504-9C68-EAF396A90343}" type="pres">
      <dgm:prSet presAssocID="{124F90DA-B2B2-443D-A435-E5F9EB9D87FD}" presName="accentRepeatNode" presStyleLbl="solidFgAcc1" presStyleIdx="0" presStyleCnt="6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9A18649C-D7D3-487F-864D-4714FFDC67F9}" type="pres">
      <dgm:prSet presAssocID="{68848252-F4AC-455B-B1EF-F794C8A362F6}" presName="text_2" presStyleLbl="node1" presStyleIdx="1" presStyleCnt="6" custLinFactNeighborX="1066" custLinFactNeighborY="6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729CA5-3622-40A1-81B6-07540ACDFD12}" type="pres">
      <dgm:prSet presAssocID="{68848252-F4AC-455B-B1EF-F794C8A362F6}" presName="accent_2" presStyleCnt="0"/>
      <dgm:spPr/>
      <dgm:t>
        <a:bodyPr/>
        <a:lstStyle/>
        <a:p>
          <a:endParaRPr lang="ru-RU"/>
        </a:p>
      </dgm:t>
    </dgm:pt>
    <dgm:pt modelId="{461D5F83-4ABD-4BBC-B8CE-6B00683CAE0B}" type="pres">
      <dgm:prSet presAssocID="{68848252-F4AC-455B-B1EF-F794C8A362F6}" presName="accentRepeatNode" presStyleLbl="solidFgAcc1" presStyleIdx="1" presStyleCnt="6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F2DA34BC-CBBE-4A57-8499-399D3A7814DA}" type="pres">
      <dgm:prSet presAssocID="{01FB2611-A3A5-4F7F-B5B6-87F7C28617CF}" presName="text_3" presStyleLbl="node1" presStyleIdx="2" presStyleCnt="6" custLinFactNeighborX="324" custLinFactNeighborY="-21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49B7AC-8912-45DF-8F05-E09F28AD68B4}" type="pres">
      <dgm:prSet presAssocID="{01FB2611-A3A5-4F7F-B5B6-87F7C28617CF}" presName="accent_3" presStyleCnt="0"/>
      <dgm:spPr/>
      <dgm:t>
        <a:bodyPr/>
        <a:lstStyle/>
        <a:p>
          <a:endParaRPr lang="ru-RU"/>
        </a:p>
      </dgm:t>
    </dgm:pt>
    <dgm:pt modelId="{305F3E7D-24AE-444E-942F-59E475D0526A}" type="pres">
      <dgm:prSet presAssocID="{01FB2611-A3A5-4F7F-B5B6-87F7C28617CF}" presName="accentRepeatNode" presStyleLbl="solidFgAcc1" presStyleIdx="2" presStyleCnt="6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AA03BD28-C560-4762-AA16-1EA7BB4A9531}" type="pres">
      <dgm:prSet presAssocID="{68C4152B-4BF2-4D6E-B952-646374F2EC56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FBE651-B720-47EE-9E33-21E1E75BC7E8}" type="pres">
      <dgm:prSet presAssocID="{68C4152B-4BF2-4D6E-B952-646374F2EC56}" presName="accent_4" presStyleCnt="0"/>
      <dgm:spPr/>
      <dgm:t>
        <a:bodyPr/>
        <a:lstStyle/>
        <a:p>
          <a:endParaRPr lang="ru-RU"/>
        </a:p>
      </dgm:t>
    </dgm:pt>
    <dgm:pt modelId="{A456C020-64F0-42F5-9F05-3BC7CB9E99C1}" type="pres">
      <dgm:prSet presAssocID="{68C4152B-4BF2-4D6E-B952-646374F2EC56}" presName="accentRepeatNode" presStyleLbl="solidFgAcc1" presStyleIdx="3" presStyleCnt="6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A6C20905-25C0-4DF5-8EEE-ECE766A27952}" type="pres">
      <dgm:prSet presAssocID="{502F9384-492B-4F48-ACAD-A802559374A3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5ED946-5713-4DB2-A98E-4736F67B4C6F}" type="pres">
      <dgm:prSet presAssocID="{502F9384-492B-4F48-ACAD-A802559374A3}" presName="accent_5" presStyleCnt="0"/>
      <dgm:spPr/>
      <dgm:t>
        <a:bodyPr/>
        <a:lstStyle/>
        <a:p>
          <a:endParaRPr lang="ru-RU"/>
        </a:p>
      </dgm:t>
    </dgm:pt>
    <dgm:pt modelId="{ADD4FA4C-3C23-4D69-BE69-AD370C2ACC26}" type="pres">
      <dgm:prSet presAssocID="{502F9384-492B-4F48-ACAD-A802559374A3}" presName="accentRepeatNode" presStyleLbl="solidFgAcc1" presStyleIdx="4" presStyleCnt="6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89108CA5-4407-4264-9183-CE374D77EF8A}" type="pres">
      <dgm:prSet presAssocID="{A3775C2D-1DF8-41E2-9DCF-AF60E62FE78F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ECB5DE-3C36-4947-B138-59804FC9C6CE}" type="pres">
      <dgm:prSet presAssocID="{A3775C2D-1DF8-41E2-9DCF-AF60E62FE78F}" presName="accent_6" presStyleCnt="0"/>
      <dgm:spPr/>
      <dgm:t>
        <a:bodyPr/>
        <a:lstStyle/>
        <a:p>
          <a:endParaRPr lang="ru-RU"/>
        </a:p>
      </dgm:t>
    </dgm:pt>
    <dgm:pt modelId="{C59C690D-33D8-42F0-AED9-8828D385FA37}" type="pres">
      <dgm:prSet presAssocID="{A3775C2D-1DF8-41E2-9DCF-AF60E62FE78F}" presName="accentRepeatNode" presStyleLbl="solidFgAcc1" presStyleIdx="5" presStyleCnt="6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</dgm:ptLst>
  <dgm:cxnLst>
    <dgm:cxn modelId="{7828D094-3218-47C0-BE8D-685EBF9234D8}" type="presOf" srcId="{124F90DA-B2B2-443D-A435-E5F9EB9D87FD}" destId="{A718C887-50D2-4602-AF99-6EEACE9882B8}" srcOrd="0" destOrd="0" presId="urn:microsoft.com/office/officeart/2008/layout/VerticalCurvedList"/>
    <dgm:cxn modelId="{0AA9013C-B24F-43F9-A726-68FAC20E1722}" srcId="{43E57036-C85A-4AE3-B8D1-77827E573A59}" destId="{68C4152B-4BF2-4D6E-B952-646374F2EC56}" srcOrd="3" destOrd="0" parTransId="{93EF12B5-42D6-4F6A-BE41-F44C41A17B41}" sibTransId="{8503CE85-5891-49B1-B3C7-7E81A6D39FC9}"/>
    <dgm:cxn modelId="{61774D78-1885-4C97-91D0-973795B712FD}" type="presOf" srcId="{68C4152B-4BF2-4D6E-B952-646374F2EC56}" destId="{AA03BD28-C560-4762-AA16-1EA7BB4A9531}" srcOrd="0" destOrd="0" presId="urn:microsoft.com/office/officeart/2008/layout/VerticalCurvedList"/>
    <dgm:cxn modelId="{1B6447BC-9C8E-4673-BC50-48C8B3600A1C}" type="presOf" srcId="{43E57036-C85A-4AE3-B8D1-77827E573A59}" destId="{E39717D4-9DEC-4278-8240-966EC9282400}" srcOrd="0" destOrd="0" presId="urn:microsoft.com/office/officeart/2008/layout/VerticalCurvedList"/>
    <dgm:cxn modelId="{80EF4FCA-05F4-44AF-923B-9DF7ED2E09B8}" srcId="{43E57036-C85A-4AE3-B8D1-77827E573A59}" destId="{A3775C2D-1DF8-41E2-9DCF-AF60E62FE78F}" srcOrd="5" destOrd="0" parTransId="{5ECF9C75-DE7E-48D9-9658-7F22FA56B533}" sibTransId="{F6A3841E-5D48-4115-B818-BEB7F37D62B1}"/>
    <dgm:cxn modelId="{257F96C4-1F42-4D38-83DE-13E4C6E5C79B}" type="presOf" srcId="{502F9384-492B-4F48-ACAD-A802559374A3}" destId="{A6C20905-25C0-4DF5-8EEE-ECE766A27952}" srcOrd="0" destOrd="0" presId="urn:microsoft.com/office/officeart/2008/layout/VerticalCurvedList"/>
    <dgm:cxn modelId="{859B3361-B92E-4BA7-B914-29D57A2B553D}" srcId="{43E57036-C85A-4AE3-B8D1-77827E573A59}" destId="{502F9384-492B-4F48-ACAD-A802559374A3}" srcOrd="4" destOrd="0" parTransId="{F437951A-3BF1-4F50-B613-61ACD3197840}" sibTransId="{017C4C5B-DA2E-4CD6-9522-B4037753806F}"/>
    <dgm:cxn modelId="{9B21A3D3-3EA6-4A55-8E6A-8D3FE253B3FE}" srcId="{43E57036-C85A-4AE3-B8D1-77827E573A59}" destId="{68848252-F4AC-455B-B1EF-F794C8A362F6}" srcOrd="1" destOrd="0" parTransId="{1BE3B6D8-7A28-4120-9DF0-586438923F31}" sibTransId="{D23E75A4-2843-4301-BE8A-4A794952BBD7}"/>
    <dgm:cxn modelId="{8E7B648B-B55C-4306-AD79-5FC253AD2E04}" type="presOf" srcId="{5870D9CA-8C11-4A23-A420-976271C5169F}" destId="{55526B81-E366-4345-BFB3-8F624EDAA6B5}" srcOrd="0" destOrd="0" presId="urn:microsoft.com/office/officeart/2008/layout/VerticalCurvedList"/>
    <dgm:cxn modelId="{E92F258F-366E-4FD4-929F-216C85D9097B}" type="presOf" srcId="{A3775C2D-1DF8-41E2-9DCF-AF60E62FE78F}" destId="{89108CA5-4407-4264-9183-CE374D77EF8A}" srcOrd="0" destOrd="0" presId="urn:microsoft.com/office/officeart/2008/layout/VerticalCurvedList"/>
    <dgm:cxn modelId="{CC45A2F7-6D5F-410C-961F-87E73AD6C869}" type="presOf" srcId="{68848252-F4AC-455B-B1EF-F794C8A362F6}" destId="{9A18649C-D7D3-487F-864D-4714FFDC67F9}" srcOrd="0" destOrd="0" presId="urn:microsoft.com/office/officeart/2008/layout/VerticalCurvedList"/>
    <dgm:cxn modelId="{521B4E34-2B43-41C7-B0A2-E864773AC6FE}" type="presOf" srcId="{01FB2611-A3A5-4F7F-B5B6-87F7C28617CF}" destId="{F2DA34BC-CBBE-4A57-8499-399D3A7814DA}" srcOrd="0" destOrd="0" presId="urn:microsoft.com/office/officeart/2008/layout/VerticalCurvedList"/>
    <dgm:cxn modelId="{A9358645-6F87-4736-9347-73F33464CF5E}" srcId="{43E57036-C85A-4AE3-B8D1-77827E573A59}" destId="{124F90DA-B2B2-443D-A435-E5F9EB9D87FD}" srcOrd="0" destOrd="0" parTransId="{E1F82A31-CBC5-4AF4-AD9A-719F06F7556F}" sibTransId="{5870D9CA-8C11-4A23-A420-976271C5169F}"/>
    <dgm:cxn modelId="{2599B178-1FE0-49F1-A8B4-6EC5D1B2925F}" srcId="{43E57036-C85A-4AE3-B8D1-77827E573A59}" destId="{01FB2611-A3A5-4F7F-B5B6-87F7C28617CF}" srcOrd="2" destOrd="0" parTransId="{A68ADD0D-13AE-40FD-AEEF-94C2F1A0C9E1}" sibTransId="{2373DE28-368F-49DD-8B89-3FAE30E562CF}"/>
    <dgm:cxn modelId="{3FC3CCD5-560D-447F-9953-47C43FBE2A16}" type="presParOf" srcId="{E39717D4-9DEC-4278-8240-966EC9282400}" destId="{06422A1B-BAB6-422F-84F2-AF9B8689507A}" srcOrd="0" destOrd="0" presId="urn:microsoft.com/office/officeart/2008/layout/VerticalCurvedList"/>
    <dgm:cxn modelId="{7A8F4B93-FAC6-4AA7-ABB3-2786D53AB704}" type="presParOf" srcId="{06422A1B-BAB6-422F-84F2-AF9B8689507A}" destId="{C619E156-8B45-491B-A1A3-BAF9A3CCBB51}" srcOrd="0" destOrd="0" presId="urn:microsoft.com/office/officeart/2008/layout/VerticalCurvedList"/>
    <dgm:cxn modelId="{CAE531C5-E7D8-46AC-9902-A95220BF06C6}" type="presParOf" srcId="{C619E156-8B45-491B-A1A3-BAF9A3CCBB51}" destId="{545FC572-BF33-4AD3-9F35-6B6A95C0EE26}" srcOrd="0" destOrd="0" presId="urn:microsoft.com/office/officeart/2008/layout/VerticalCurvedList"/>
    <dgm:cxn modelId="{391D4FEC-4E5E-47E0-B844-0F097DFEF33F}" type="presParOf" srcId="{C619E156-8B45-491B-A1A3-BAF9A3CCBB51}" destId="{55526B81-E366-4345-BFB3-8F624EDAA6B5}" srcOrd="1" destOrd="0" presId="urn:microsoft.com/office/officeart/2008/layout/VerticalCurvedList"/>
    <dgm:cxn modelId="{62B8FB86-56B6-4FD1-8C18-4CDD738F243F}" type="presParOf" srcId="{C619E156-8B45-491B-A1A3-BAF9A3CCBB51}" destId="{93A80EED-6F75-40FD-8ED2-4285D18279E0}" srcOrd="2" destOrd="0" presId="urn:microsoft.com/office/officeart/2008/layout/VerticalCurvedList"/>
    <dgm:cxn modelId="{EA927D85-5BA5-407C-90C8-21911BC1E246}" type="presParOf" srcId="{C619E156-8B45-491B-A1A3-BAF9A3CCBB51}" destId="{E5730CE8-C91C-4144-A3F7-C3FF5E3FDCA6}" srcOrd="3" destOrd="0" presId="urn:microsoft.com/office/officeart/2008/layout/VerticalCurvedList"/>
    <dgm:cxn modelId="{419E00D7-DF9F-485A-ABE8-8ACEC3F15B5A}" type="presParOf" srcId="{06422A1B-BAB6-422F-84F2-AF9B8689507A}" destId="{A718C887-50D2-4602-AF99-6EEACE9882B8}" srcOrd="1" destOrd="0" presId="urn:microsoft.com/office/officeart/2008/layout/VerticalCurvedList"/>
    <dgm:cxn modelId="{CAF100E5-CDE2-4120-9907-F0038E754184}" type="presParOf" srcId="{06422A1B-BAB6-422F-84F2-AF9B8689507A}" destId="{312A5747-BBE9-4355-8249-F37479D828EB}" srcOrd="2" destOrd="0" presId="urn:microsoft.com/office/officeart/2008/layout/VerticalCurvedList"/>
    <dgm:cxn modelId="{8E5F672E-61A7-4A87-B567-329F09E7B24E}" type="presParOf" srcId="{312A5747-BBE9-4355-8249-F37479D828EB}" destId="{E79A171E-3A61-4504-9C68-EAF396A90343}" srcOrd="0" destOrd="0" presId="urn:microsoft.com/office/officeart/2008/layout/VerticalCurvedList"/>
    <dgm:cxn modelId="{726D4C32-AB40-4054-A534-553F8E08F5A6}" type="presParOf" srcId="{06422A1B-BAB6-422F-84F2-AF9B8689507A}" destId="{9A18649C-D7D3-487F-864D-4714FFDC67F9}" srcOrd="3" destOrd="0" presId="urn:microsoft.com/office/officeart/2008/layout/VerticalCurvedList"/>
    <dgm:cxn modelId="{84C6BAFA-7260-47CA-94EF-70B337008009}" type="presParOf" srcId="{06422A1B-BAB6-422F-84F2-AF9B8689507A}" destId="{A9729CA5-3622-40A1-81B6-07540ACDFD12}" srcOrd="4" destOrd="0" presId="urn:microsoft.com/office/officeart/2008/layout/VerticalCurvedList"/>
    <dgm:cxn modelId="{3AC20EB9-03CF-47F3-AC30-808497F28357}" type="presParOf" srcId="{A9729CA5-3622-40A1-81B6-07540ACDFD12}" destId="{461D5F83-4ABD-4BBC-B8CE-6B00683CAE0B}" srcOrd="0" destOrd="0" presId="urn:microsoft.com/office/officeart/2008/layout/VerticalCurvedList"/>
    <dgm:cxn modelId="{2D3F5CB9-F6F1-4452-B163-0675D76C5ECA}" type="presParOf" srcId="{06422A1B-BAB6-422F-84F2-AF9B8689507A}" destId="{F2DA34BC-CBBE-4A57-8499-399D3A7814DA}" srcOrd="5" destOrd="0" presId="urn:microsoft.com/office/officeart/2008/layout/VerticalCurvedList"/>
    <dgm:cxn modelId="{6D4F8931-A668-488B-870A-F18EE8FF58F6}" type="presParOf" srcId="{06422A1B-BAB6-422F-84F2-AF9B8689507A}" destId="{AD49B7AC-8912-45DF-8F05-E09F28AD68B4}" srcOrd="6" destOrd="0" presId="urn:microsoft.com/office/officeart/2008/layout/VerticalCurvedList"/>
    <dgm:cxn modelId="{E862E684-6F3A-48FC-B789-359DD2D8B126}" type="presParOf" srcId="{AD49B7AC-8912-45DF-8F05-E09F28AD68B4}" destId="{305F3E7D-24AE-444E-942F-59E475D0526A}" srcOrd="0" destOrd="0" presId="urn:microsoft.com/office/officeart/2008/layout/VerticalCurvedList"/>
    <dgm:cxn modelId="{AF31F94F-6D36-4F95-A496-A1D729A45BC7}" type="presParOf" srcId="{06422A1B-BAB6-422F-84F2-AF9B8689507A}" destId="{AA03BD28-C560-4762-AA16-1EA7BB4A9531}" srcOrd="7" destOrd="0" presId="urn:microsoft.com/office/officeart/2008/layout/VerticalCurvedList"/>
    <dgm:cxn modelId="{EB073CE1-201C-40D6-843D-972F19180125}" type="presParOf" srcId="{06422A1B-BAB6-422F-84F2-AF9B8689507A}" destId="{FDFBE651-B720-47EE-9E33-21E1E75BC7E8}" srcOrd="8" destOrd="0" presId="urn:microsoft.com/office/officeart/2008/layout/VerticalCurvedList"/>
    <dgm:cxn modelId="{77BD7F1A-B648-4D60-BAA5-BE4D58D04C3E}" type="presParOf" srcId="{FDFBE651-B720-47EE-9E33-21E1E75BC7E8}" destId="{A456C020-64F0-42F5-9F05-3BC7CB9E99C1}" srcOrd="0" destOrd="0" presId="urn:microsoft.com/office/officeart/2008/layout/VerticalCurvedList"/>
    <dgm:cxn modelId="{C83F9146-8B74-4FBB-B07C-CB3FCBDB1547}" type="presParOf" srcId="{06422A1B-BAB6-422F-84F2-AF9B8689507A}" destId="{A6C20905-25C0-4DF5-8EEE-ECE766A27952}" srcOrd="9" destOrd="0" presId="urn:microsoft.com/office/officeart/2008/layout/VerticalCurvedList"/>
    <dgm:cxn modelId="{C9226D57-D9DF-43BB-84A9-C014A82D62A8}" type="presParOf" srcId="{06422A1B-BAB6-422F-84F2-AF9B8689507A}" destId="{615ED946-5713-4DB2-A98E-4736F67B4C6F}" srcOrd="10" destOrd="0" presId="urn:microsoft.com/office/officeart/2008/layout/VerticalCurvedList"/>
    <dgm:cxn modelId="{9C5F8811-5836-4D2D-8184-7F10E7732B28}" type="presParOf" srcId="{615ED946-5713-4DB2-A98E-4736F67B4C6F}" destId="{ADD4FA4C-3C23-4D69-BE69-AD370C2ACC26}" srcOrd="0" destOrd="0" presId="urn:microsoft.com/office/officeart/2008/layout/VerticalCurvedList"/>
    <dgm:cxn modelId="{5C80DDCF-0B6C-4ACF-816B-8A426970FDD1}" type="presParOf" srcId="{06422A1B-BAB6-422F-84F2-AF9B8689507A}" destId="{89108CA5-4407-4264-9183-CE374D77EF8A}" srcOrd="11" destOrd="0" presId="urn:microsoft.com/office/officeart/2008/layout/VerticalCurvedList"/>
    <dgm:cxn modelId="{7E3DD264-A53E-4E6D-AFA7-2FCEBB03310F}" type="presParOf" srcId="{06422A1B-BAB6-422F-84F2-AF9B8689507A}" destId="{C7ECB5DE-3C36-4947-B138-59804FC9C6CE}" srcOrd="12" destOrd="0" presId="urn:microsoft.com/office/officeart/2008/layout/VerticalCurvedList"/>
    <dgm:cxn modelId="{155E1F6E-BF8C-400A-AD9D-7C7D9D6F6ACE}" type="presParOf" srcId="{C7ECB5DE-3C36-4947-B138-59804FC9C6CE}" destId="{C59C690D-33D8-42F0-AED9-8828D385FA3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FBC8A65-F9FE-456C-9CD6-CB11FADFD185}" type="doc">
      <dgm:prSet loTypeId="urn:microsoft.com/office/officeart/2005/8/layout/arrow4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82ABA7-FBF4-4968-A1FD-78EC8593F67D}">
      <dgm:prSet phldrT="[Текст]" custT="1"/>
      <dgm:spPr/>
      <dgm:t>
        <a:bodyPr/>
        <a:lstStyle/>
        <a:p>
          <a:r>
            <a:rPr lang="ru-RU" sz="2800" b="1" dirty="0" smtClean="0"/>
            <a:t>Утвержден Приказом Минтруда России от 08.09.2015 N 613н</a:t>
          </a:r>
          <a:endParaRPr lang="ru-RU" sz="2800" dirty="0"/>
        </a:p>
      </dgm:t>
    </dgm:pt>
    <dgm:pt modelId="{1F74143F-2F81-40AF-8F25-DC8077D6511B}" type="parTrans" cxnId="{56B9E87F-6600-436C-BF10-8A79A319E170}">
      <dgm:prSet/>
      <dgm:spPr/>
      <dgm:t>
        <a:bodyPr/>
        <a:lstStyle/>
        <a:p>
          <a:endParaRPr lang="ru-RU"/>
        </a:p>
      </dgm:t>
    </dgm:pt>
    <dgm:pt modelId="{453171A9-B06E-4794-9EFD-9B296740B72B}" type="sibTrans" cxnId="{56B9E87F-6600-436C-BF10-8A79A319E170}">
      <dgm:prSet/>
      <dgm:spPr/>
      <dgm:t>
        <a:bodyPr/>
        <a:lstStyle/>
        <a:p>
          <a:endParaRPr lang="ru-RU"/>
        </a:p>
      </dgm:t>
    </dgm:pt>
    <dgm:pt modelId="{DE93E3BA-3E0A-4234-B4C0-34BFC3FAB1BF}">
      <dgm:prSet phldrT="[Текст]" custT="1"/>
      <dgm:spPr/>
      <dgm:t>
        <a:bodyPr/>
        <a:lstStyle/>
        <a:p>
          <a:r>
            <a:rPr lang="ru-RU" sz="2800" b="1" dirty="0" smtClean="0"/>
            <a:t>Зарегистрировано в Минюсте России 24.09.2015 N 38994</a:t>
          </a:r>
          <a:endParaRPr lang="ru-RU" sz="2800" dirty="0"/>
        </a:p>
      </dgm:t>
    </dgm:pt>
    <dgm:pt modelId="{4BE10024-11B8-47BE-B2B1-EFA43F0139AE}" type="parTrans" cxnId="{C9C88FFB-487B-4734-A396-1D2CBA13B183}">
      <dgm:prSet/>
      <dgm:spPr/>
      <dgm:t>
        <a:bodyPr/>
        <a:lstStyle/>
        <a:p>
          <a:endParaRPr lang="ru-RU"/>
        </a:p>
      </dgm:t>
    </dgm:pt>
    <dgm:pt modelId="{081ADC68-1D88-42C0-A8A6-0A4AC5E270B4}" type="sibTrans" cxnId="{C9C88FFB-487B-4734-A396-1D2CBA13B183}">
      <dgm:prSet/>
      <dgm:spPr/>
      <dgm:t>
        <a:bodyPr/>
        <a:lstStyle/>
        <a:p>
          <a:endParaRPr lang="ru-RU"/>
        </a:p>
      </dgm:t>
    </dgm:pt>
    <dgm:pt modelId="{A32B71AE-4FEB-46E9-8D99-E23A28D876AC}" type="pres">
      <dgm:prSet presAssocID="{EFBC8A65-F9FE-456C-9CD6-CB11FADFD185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E98B6D-B9B7-4D16-90E4-4934F57ED70E}" type="pres">
      <dgm:prSet presAssocID="{4582ABA7-FBF4-4968-A1FD-78EC8593F67D}" presName="upArrow" presStyleLbl="node1" presStyleIdx="0" presStyleCnt="2" custScaleX="76568" custScaleY="68504" custLinFactNeighborX="-60221" custLinFactNeighborY="-5064"/>
      <dgm:spPr/>
    </dgm:pt>
    <dgm:pt modelId="{8F89543B-D338-4F14-9897-35D7276AAFD0}" type="pres">
      <dgm:prSet presAssocID="{4582ABA7-FBF4-4968-A1FD-78EC8593F67D}" presName="upArrowText" presStyleLbl="revTx" presStyleIdx="0" presStyleCnt="2" custScaleX="129921" custLinFactNeighborX="-320" custLinFactNeighborY="-768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DB16D4-39A8-43A8-9A32-DD8317288248}" type="pres">
      <dgm:prSet presAssocID="{DE93E3BA-3E0A-4234-B4C0-34BFC3FAB1BF}" presName="downArrow" presStyleLbl="node1" presStyleIdx="1" presStyleCnt="2" custScaleX="74811" custScaleY="62689" custLinFactNeighborX="-50798" custLinFactNeighborY="-32825"/>
      <dgm:spPr/>
    </dgm:pt>
    <dgm:pt modelId="{84F51154-36D0-468A-925D-47120B8B17A0}" type="pres">
      <dgm:prSet presAssocID="{DE93E3BA-3E0A-4234-B4C0-34BFC3FAB1BF}" presName="downArrowText" presStyleLbl="revTx" presStyleIdx="1" presStyleCnt="2" custScaleX="130246" custLinFactNeighborX="3066" custLinFactNeighborY="-294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4B9AAD-E70C-49F3-8183-F0D0FD3FF5FC}" type="presOf" srcId="{EFBC8A65-F9FE-456C-9CD6-CB11FADFD185}" destId="{A32B71AE-4FEB-46E9-8D99-E23A28D876AC}" srcOrd="0" destOrd="0" presId="urn:microsoft.com/office/officeart/2005/8/layout/arrow4"/>
    <dgm:cxn modelId="{C9C88FFB-487B-4734-A396-1D2CBA13B183}" srcId="{EFBC8A65-F9FE-456C-9CD6-CB11FADFD185}" destId="{DE93E3BA-3E0A-4234-B4C0-34BFC3FAB1BF}" srcOrd="1" destOrd="0" parTransId="{4BE10024-11B8-47BE-B2B1-EFA43F0139AE}" sibTransId="{081ADC68-1D88-42C0-A8A6-0A4AC5E270B4}"/>
    <dgm:cxn modelId="{D61EA91B-63D4-46AA-BF7D-4F6BE9D263A5}" type="presOf" srcId="{4582ABA7-FBF4-4968-A1FD-78EC8593F67D}" destId="{8F89543B-D338-4F14-9897-35D7276AAFD0}" srcOrd="0" destOrd="0" presId="urn:microsoft.com/office/officeart/2005/8/layout/arrow4"/>
    <dgm:cxn modelId="{56B9E87F-6600-436C-BF10-8A79A319E170}" srcId="{EFBC8A65-F9FE-456C-9CD6-CB11FADFD185}" destId="{4582ABA7-FBF4-4968-A1FD-78EC8593F67D}" srcOrd="0" destOrd="0" parTransId="{1F74143F-2F81-40AF-8F25-DC8077D6511B}" sibTransId="{453171A9-B06E-4794-9EFD-9B296740B72B}"/>
    <dgm:cxn modelId="{C253D100-5ACF-40A6-93B3-2DDB65F6CA1F}" type="presOf" srcId="{DE93E3BA-3E0A-4234-B4C0-34BFC3FAB1BF}" destId="{84F51154-36D0-468A-925D-47120B8B17A0}" srcOrd="0" destOrd="0" presId="urn:microsoft.com/office/officeart/2005/8/layout/arrow4"/>
    <dgm:cxn modelId="{53A945E9-4AAB-438D-ABF1-A69A1C945CF5}" type="presParOf" srcId="{A32B71AE-4FEB-46E9-8D99-E23A28D876AC}" destId="{A4E98B6D-B9B7-4D16-90E4-4934F57ED70E}" srcOrd="0" destOrd="0" presId="urn:microsoft.com/office/officeart/2005/8/layout/arrow4"/>
    <dgm:cxn modelId="{350D6FB4-600D-4E58-A609-69C05055F7DA}" type="presParOf" srcId="{A32B71AE-4FEB-46E9-8D99-E23A28D876AC}" destId="{8F89543B-D338-4F14-9897-35D7276AAFD0}" srcOrd="1" destOrd="0" presId="urn:microsoft.com/office/officeart/2005/8/layout/arrow4"/>
    <dgm:cxn modelId="{307F0E95-D79A-43F9-ACEC-70818EC3FCC0}" type="presParOf" srcId="{A32B71AE-4FEB-46E9-8D99-E23A28D876AC}" destId="{36DB16D4-39A8-43A8-9A32-DD8317288248}" srcOrd="2" destOrd="0" presId="urn:microsoft.com/office/officeart/2005/8/layout/arrow4"/>
    <dgm:cxn modelId="{89CF926B-F768-4860-9ADA-0EE4FB7D5F17}" type="presParOf" srcId="{A32B71AE-4FEB-46E9-8D99-E23A28D876AC}" destId="{84F51154-36D0-468A-925D-47120B8B17A0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0881A46-529F-4FAC-95F9-294348E4362A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47AD18-F77A-4DA8-A3F2-CF8350963FA6}">
      <dgm:prSet phldrT="[Текст]" phldr="1"/>
      <dgm:spPr/>
      <dgm:t>
        <a:bodyPr/>
        <a:lstStyle/>
        <a:p>
          <a:endParaRPr lang="ru-RU" dirty="0"/>
        </a:p>
      </dgm:t>
    </dgm:pt>
    <dgm:pt modelId="{C973EE29-E24E-46D1-859A-5ED8101E154D}" type="parTrans" cxnId="{FA00DBA9-B6D4-4D5F-AFC9-515A67D8B6E3}">
      <dgm:prSet/>
      <dgm:spPr/>
      <dgm:t>
        <a:bodyPr/>
        <a:lstStyle/>
        <a:p>
          <a:endParaRPr lang="ru-RU"/>
        </a:p>
      </dgm:t>
    </dgm:pt>
    <dgm:pt modelId="{35EE337D-2641-4167-98B3-18CEF65E92C9}" type="sibTrans" cxnId="{FA00DBA9-B6D4-4D5F-AFC9-515A67D8B6E3}">
      <dgm:prSet/>
      <dgm:spPr/>
      <dgm:t>
        <a:bodyPr/>
        <a:lstStyle/>
        <a:p>
          <a:endParaRPr lang="ru-RU"/>
        </a:p>
      </dgm:t>
    </dgm:pt>
    <dgm:pt modelId="{05136565-70C5-415A-A265-23997FA6F0D1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2400" b="1" strike="sngStrike" dirty="0" smtClean="0"/>
            <a:t>Апробация ПС в системе трудовых отношений</a:t>
          </a:r>
          <a:endParaRPr lang="ru-RU" sz="2400" strike="sngStrike" dirty="0"/>
        </a:p>
      </dgm:t>
    </dgm:pt>
    <dgm:pt modelId="{B98AD6EF-4962-4E82-BE56-5BBB0FEA625F}" type="parTrans" cxnId="{078F9BBE-6161-43FA-A4AF-2BE357021658}">
      <dgm:prSet/>
      <dgm:spPr/>
      <dgm:t>
        <a:bodyPr/>
        <a:lstStyle/>
        <a:p>
          <a:endParaRPr lang="ru-RU"/>
        </a:p>
      </dgm:t>
    </dgm:pt>
    <dgm:pt modelId="{2C0F5BC8-DF98-44F0-8AD0-66BDA7415366}" type="sibTrans" cxnId="{078F9BBE-6161-43FA-A4AF-2BE357021658}">
      <dgm:prSet/>
      <dgm:spPr/>
      <dgm:t>
        <a:bodyPr/>
        <a:lstStyle/>
        <a:p>
          <a:endParaRPr lang="ru-RU"/>
        </a:p>
      </dgm:t>
    </dgm:pt>
    <dgm:pt modelId="{D27A9E24-3CD9-4AC9-B22C-EB0B04F3DFB1}">
      <dgm:prSet phldrT="[Текст]" phldr="1"/>
      <dgm:spPr/>
      <dgm:t>
        <a:bodyPr/>
        <a:lstStyle/>
        <a:p>
          <a:endParaRPr lang="ru-RU" dirty="0"/>
        </a:p>
      </dgm:t>
    </dgm:pt>
    <dgm:pt modelId="{64A46126-F5E5-48F2-AB91-310A9CF9EAA8}" type="parTrans" cxnId="{69DD1E33-D6B9-48B1-B579-672C3ABC6832}">
      <dgm:prSet/>
      <dgm:spPr/>
      <dgm:t>
        <a:bodyPr/>
        <a:lstStyle/>
        <a:p>
          <a:endParaRPr lang="ru-RU"/>
        </a:p>
      </dgm:t>
    </dgm:pt>
    <dgm:pt modelId="{CEACE88B-7F74-4368-AF4A-423D91D10DE4}" type="sibTrans" cxnId="{69DD1E33-D6B9-48B1-B579-672C3ABC6832}">
      <dgm:prSet/>
      <dgm:spPr/>
      <dgm:t>
        <a:bodyPr/>
        <a:lstStyle/>
        <a:p>
          <a:endParaRPr lang="ru-RU"/>
        </a:p>
      </dgm:t>
    </dgm:pt>
    <dgm:pt modelId="{6BFCFAAE-8D12-43B4-B06D-4FFBC34C2DC4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2400" b="1" dirty="0" smtClean="0"/>
            <a:t>Апробация ПС в системе высшего образования</a:t>
          </a:r>
          <a:endParaRPr lang="ru-RU" sz="2400" dirty="0"/>
        </a:p>
      </dgm:t>
    </dgm:pt>
    <dgm:pt modelId="{ED38BF41-BE25-4750-B9F9-033A3A999853}" type="parTrans" cxnId="{019CB303-1682-49A6-94EC-B1E266958E1D}">
      <dgm:prSet/>
      <dgm:spPr/>
      <dgm:t>
        <a:bodyPr/>
        <a:lstStyle/>
        <a:p>
          <a:endParaRPr lang="ru-RU"/>
        </a:p>
      </dgm:t>
    </dgm:pt>
    <dgm:pt modelId="{E215AFF9-FB57-4A76-9630-B09DA349E65E}" type="sibTrans" cxnId="{019CB303-1682-49A6-94EC-B1E266958E1D}">
      <dgm:prSet/>
      <dgm:spPr/>
      <dgm:t>
        <a:bodyPr/>
        <a:lstStyle/>
        <a:p>
          <a:endParaRPr lang="ru-RU"/>
        </a:p>
      </dgm:t>
    </dgm:pt>
    <dgm:pt modelId="{AF5595EA-BC6B-4507-A31A-6E415DAA6F61}">
      <dgm:prSet phldrT="[Текст]" phldr="1"/>
      <dgm:spPr/>
      <dgm:t>
        <a:bodyPr/>
        <a:lstStyle/>
        <a:p>
          <a:endParaRPr lang="ru-RU" dirty="0"/>
        </a:p>
      </dgm:t>
    </dgm:pt>
    <dgm:pt modelId="{256B3858-4A02-42AD-B45D-68A71826E5DF}" type="parTrans" cxnId="{0F407CEB-FC91-441F-AB2D-10BA8A1C5498}">
      <dgm:prSet/>
      <dgm:spPr/>
      <dgm:t>
        <a:bodyPr/>
        <a:lstStyle/>
        <a:p>
          <a:endParaRPr lang="ru-RU"/>
        </a:p>
      </dgm:t>
    </dgm:pt>
    <dgm:pt modelId="{AA3CCDD7-DA1F-46C2-804A-696BCB70FAE8}" type="sibTrans" cxnId="{0F407CEB-FC91-441F-AB2D-10BA8A1C5498}">
      <dgm:prSet/>
      <dgm:spPr/>
      <dgm:t>
        <a:bodyPr/>
        <a:lstStyle/>
        <a:p>
          <a:endParaRPr lang="ru-RU"/>
        </a:p>
      </dgm:t>
    </dgm:pt>
    <dgm:pt modelId="{9A153DA3-F288-451F-9F3B-0BB7C301DE74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2400" b="1" dirty="0" smtClean="0"/>
            <a:t>Апробация ПС в системе дополнительного профессионального образования</a:t>
          </a:r>
          <a:endParaRPr lang="ru-RU" sz="2400" dirty="0"/>
        </a:p>
      </dgm:t>
    </dgm:pt>
    <dgm:pt modelId="{67815D4E-9961-4A7C-82EC-A42AFD93EC37}" type="parTrans" cxnId="{619BE981-15C1-43E5-A898-8471F700A960}">
      <dgm:prSet/>
      <dgm:spPr/>
      <dgm:t>
        <a:bodyPr/>
        <a:lstStyle/>
        <a:p>
          <a:endParaRPr lang="ru-RU"/>
        </a:p>
      </dgm:t>
    </dgm:pt>
    <dgm:pt modelId="{24B3153B-3479-406F-88AC-49DA7D3BFF28}" type="sibTrans" cxnId="{619BE981-15C1-43E5-A898-8471F700A960}">
      <dgm:prSet/>
      <dgm:spPr/>
      <dgm:t>
        <a:bodyPr/>
        <a:lstStyle/>
        <a:p>
          <a:endParaRPr lang="ru-RU"/>
        </a:p>
      </dgm:t>
    </dgm:pt>
    <dgm:pt modelId="{496EEF34-EEE8-4748-A6D1-1BC85BAE3718}">
      <dgm:prSet/>
      <dgm:spPr/>
      <dgm:t>
        <a:bodyPr/>
        <a:lstStyle/>
        <a:p>
          <a:endParaRPr lang="ru-RU"/>
        </a:p>
      </dgm:t>
    </dgm:pt>
    <dgm:pt modelId="{837D0230-0EC5-40DF-B307-BD4CA360ECDD}" type="parTrans" cxnId="{6EEFD33F-6A54-46FC-9160-660D9D8407EF}">
      <dgm:prSet/>
      <dgm:spPr/>
      <dgm:t>
        <a:bodyPr/>
        <a:lstStyle/>
        <a:p>
          <a:endParaRPr lang="ru-RU"/>
        </a:p>
      </dgm:t>
    </dgm:pt>
    <dgm:pt modelId="{D864B676-9E7E-4F0E-A0B9-F6DF0ABC484F}" type="sibTrans" cxnId="{6EEFD33F-6A54-46FC-9160-660D9D8407EF}">
      <dgm:prSet/>
      <dgm:spPr/>
      <dgm:t>
        <a:bodyPr/>
        <a:lstStyle/>
        <a:p>
          <a:endParaRPr lang="ru-RU"/>
        </a:p>
      </dgm:t>
    </dgm:pt>
    <dgm:pt modelId="{F9368968-F31A-4563-A9AD-2C5E89A30165}">
      <dgm:prSet/>
      <dgm:spPr/>
      <dgm:t>
        <a:bodyPr/>
        <a:lstStyle/>
        <a:p>
          <a:endParaRPr lang="ru-RU"/>
        </a:p>
      </dgm:t>
    </dgm:pt>
    <dgm:pt modelId="{8516B192-C080-4C54-91E2-5DDABB988EA1}" type="parTrans" cxnId="{B3E0AE67-905F-4D79-B3FD-D4A86A1FED41}">
      <dgm:prSet/>
      <dgm:spPr/>
      <dgm:t>
        <a:bodyPr/>
        <a:lstStyle/>
        <a:p>
          <a:endParaRPr lang="ru-RU"/>
        </a:p>
      </dgm:t>
    </dgm:pt>
    <dgm:pt modelId="{7B44403B-A071-4390-A98F-7FB247422A24}" type="sibTrans" cxnId="{B3E0AE67-905F-4D79-B3FD-D4A86A1FED41}">
      <dgm:prSet/>
      <dgm:spPr/>
      <dgm:t>
        <a:bodyPr/>
        <a:lstStyle/>
        <a:p>
          <a:endParaRPr lang="ru-RU"/>
        </a:p>
      </dgm:t>
    </dgm:pt>
    <dgm:pt modelId="{90AF6957-2F77-4904-9D04-521DD9A0E8F8}">
      <dgm:prSet/>
      <dgm:spPr/>
      <dgm:t>
        <a:bodyPr/>
        <a:lstStyle/>
        <a:p>
          <a:endParaRPr lang="ru-RU"/>
        </a:p>
      </dgm:t>
    </dgm:pt>
    <dgm:pt modelId="{821C09FB-5442-4B87-B472-1EA4CD729F56}" type="parTrans" cxnId="{896581A6-2A2E-46AD-AC66-556F469A1A88}">
      <dgm:prSet/>
      <dgm:spPr/>
      <dgm:t>
        <a:bodyPr/>
        <a:lstStyle/>
        <a:p>
          <a:endParaRPr lang="ru-RU"/>
        </a:p>
      </dgm:t>
    </dgm:pt>
    <dgm:pt modelId="{671A915B-8499-4407-945E-4C627D3FABA9}" type="sibTrans" cxnId="{896581A6-2A2E-46AD-AC66-556F469A1A88}">
      <dgm:prSet/>
      <dgm:spPr/>
      <dgm:t>
        <a:bodyPr/>
        <a:lstStyle/>
        <a:p>
          <a:endParaRPr lang="ru-RU"/>
        </a:p>
      </dgm:t>
    </dgm:pt>
    <dgm:pt modelId="{8D7EB5EB-A2FA-45D1-8426-F5CFC05510AB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2400" b="1" dirty="0" smtClean="0"/>
            <a:t>Апробация ПС в системе внутрифирменного развития кадров</a:t>
          </a:r>
          <a:endParaRPr lang="ru-RU" sz="2400" dirty="0"/>
        </a:p>
      </dgm:t>
    </dgm:pt>
    <dgm:pt modelId="{001DBF68-D549-4741-A6C0-23E66F9B5553}" type="parTrans" cxnId="{12F3AAE6-F16B-4112-8F31-1395B10CCA58}">
      <dgm:prSet/>
      <dgm:spPr/>
      <dgm:t>
        <a:bodyPr/>
        <a:lstStyle/>
        <a:p>
          <a:endParaRPr lang="ru-RU"/>
        </a:p>
      </dgm:t>
    </dgm:pt>
    <dgm:pt modelId="{BAF1D2DE-6E9B-4D47-8D36-499772DE576E}" type="sibTrans" cxnId="{12F3AAE6-F16B-4112-8F31-1395B10CCA58}">
      <dgm:prSet/>
      <dgm:spPr/>
      <dgm:t>
        <a:bodyPr/>
        <a:lstStyle/>
        <a:p>
          <a:endParaRPr lang="ru-RU"/>
        </a:p>
      </dgm:t>
    </dgm:pt>
    <dgm:pt modelId="{62F205BF-75DD-45A3-A839-D080E94CB1E5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2400" b="1" strike="sngStrike" dirty="0" smtClean="0"/>
            <a:t>Апробация ПС в условиях аттестационных процедур</a:t>
          </a:r>
          <a:endParaRPr lang="ru-RU" sz="2400" strike="sngStrike" dirty="0"/>
        </a:p>
      </dgm:t>
    </dgm:pt>
    <dgm:pt modelId="{636F6E33-CF56-42B2-B9D2-AC3D2DC347D7}" type="parTrans" cxnId="{82BC451A-86BC-4F0E-B82A-71521EDD8400}">
      <dgm:prSet/>
      <dgm:spPr/>
      <dgm:t>
        <a:bodyPr/>
        <a:lstStyle/>
        <a:p>
          <a:endParaRPr lang="ru-RU"/>
        </a:p>
      </dgm:t>
    </dgm:pt>
    <dgm:pt modelId="{253375C8-385A-4769-BAE9-6D477332773F}" type="sibTrans" cxnId="{82BC451A-86BC-4F0E-B82A-71521EDD8400}">
      <dgm:prSet/>
      <dgm:spPr/>
      <dgm:t>
        <a:bodyPr/>
        <a:lstStyle/>
        <a:p>
          <a:endParaRPr lang="ru-RU"/>
        </a:p>
      </dgm:t>
    </dgm:pt>
    <dgm:pt modelId="{929E7033-59AA-4715-9A87-54944D624750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2400" b="1" dirty="0" smtClean="0"/>
            <a:t>Мониторинг результатов апробации ПС </a:t>
          </a:r>
          <a:endParaRPr lang="ru-RU" sz="2400" dirty="0"/>
        </a:p>
      </dgm:t>
    </dgm:pt>
    <dgm:pt modelId="{26446B08-85BE-43A0-B154-83B17FBEFE2E}" type="parTrans" cxnId="{ED3CAF68-7BD7-4A67-9F42-18C0D2F2EF95}">
      <dgm:prSet/>
      <dgm:spPr/>
      <dgm:t>
        <a:bodyPr/>
        <a:lstStyle/>
        <a:p>
          <a:endParaRPr lang="ru-RU"/>
        </a:p>
      </dgm:t>
    </dgm:pt>
    <dgm:pt modelId="{10F46D87-959D-4C6D-9EAC-52E4CE74652B}" type="sibTrans" cxnId="{ED3CAF68-7BD7-4A67-9F42-18C0D2F2EF95}">
      <dgm:prSet/>
      <dgm:spPr/>
      <dgm:t>
        <a:bodyPr/>
        <a:lstStyle/>
        <a:p>
          <a:endParaRPr lang="ru-RU"/>
        </a:p>
      </dgm:t>
    </dgm:pt>
    <dgm:pt modelId="{4E5E730B-64FC-4B92-BFEA-E2623001D51C}" type="pres">
      <dgm:prSet presAssocID="{70881A46-529F-4FAC-95F9-294348E4362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2C6B89-9902-4505-A48C-D82A3DE2F139}" type="pres">
      <dgm:prSet presAssocID="{2547AD18-F77A-4DA8-A3F2-CF8350963FA6}" presName="composite" presStyleCnt="0"/>
      <dgm:spPr/>
    </dgm:pt>
    <dgm:pt modelId="{03904419-D943-4FCA-A3CD-18C79744D451}" type="pres">
      <dgm:prSet presAssocID="{2547AD18-F77A-4DA8-A3F2-CF8350963FA6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990B2E-285A-42B8-B505-95A764DB8D4D}" type="pres">
      <dgm:prSet presAssocID="{2547AD18-F77A-4DA8-A3F2-CF8350963FA6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6224CF-8C61-4989-A4D4-248715C8C2B3}" type="pres">
      <dgm:prSet presAssocID="{35EE337D-2641-4167-98B3-18CEF65E92C9}" presName="sp" presStyleCnt="0"/>
      <dgm:spPr/>
    </dgm:pt>
    <dgm:pt modelId="{2BEDD191-51AC-42F9-9B27-1223EDDA6581}" type="pres">
      <dgm:prSet presAssocID="{D27A9E24-3CD9-4AC9-B22C-EB0B04F3DFB1}" presName="composite" presStyleCnt="0"/>
      <dgm:spPr/>
    </dgm:pt>
    <dgm:pt modelId="{FC704916-B8E6-43E7-AA90-13DCB87CCCBA}" type="pres">
      <dgm:prSet presAssocID="{D27A9E24-3CD9-4AC9-B22C-EB0B04F3DFB1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CDC60E-5C8D-40B4-823D-AAAB17E41023}" type="pres">
      <dgm:prSet presAssocID="{D27A9E24-3CD9-4AC9-B22C-EB0B04F3DFB1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A70E97-9CF4-4111-BEBB-39A047E8D9D2}" type="pres">
      <dgm:prSet presAssocID="{CEACE88B-7F74-4368-AF4A-423D91D10DE4}" presName="sp" presStyleCnt="0"/>
      <dgm:spPr/>
    </dgm:pt>
    <dgm:pt modelId="{F612BF91-6931-419E-A57B-8EA666BCD692}" type="pres">
      <dgm:prSet presAssocID="{AF5595EA-BC6B-4507-A31A-6E415DAA6F61}" presName="composite" presStyleCnt="0"/>
      <dgm:spPr/>
    </dgm:pt>
    <dgm:pt modelId="{32093BFD-05EC-4687-A2DA-F3304989FA91}" type="pres">
      <dgm:prSet presAssocID="{AF5595EA-BC6B-4507-A31A-6E415DAA6F61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C0BEC3-8245-4BDF-A9FE-8ACACF5BC12D}" type="pres">
      <dgm:prSet presAssocID="{AF5595EA-BC6B-4507-A31A-6E415DAA6F61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C9D3F1-18D5-42B5-B6BF-ACB6F3BEC502}" type="pres">
      <dgm:prSet presAssocID="{AA3CCDD7-DA1F-46C2-804A-696BCB70FAE8}" presName="sp" presStyleCnt="0"/>
      <dgm:spPr/>
    </dgm:pt>
    <dgm:pt modelId="{9FE45CFC-4FE0-483D-AA15-59C8ADB24896}" type="pres">
      <dgm:prSet presAssocID="{496EEF34-EEE8-4748-A6D1-1BC85BAE3718}" presName="composite" presStyleCnt="0"/>
      <dgm:spPr/>
    </dgm:pt>
    <dgm:pt modelId="{A39DE926-1265-417D-9216-6FE996774726}" type="pres">
      <dgm:prSet presAssocID="{496EEF34-EEE8-4748-A6D1-1BC85BAE3718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A2EF37-4263-4248-9767-B7D7F079473B}" type="pres">
      <dgm:prSet presAssocID="{496EEF34-EEE8-4748-A6D1-1BC85BAE3718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24127A-D59B-4DA5-B609-AA38D65BA8A8}" type="pres">
      <dgm:prSet presAssocID="{D864B676-9E7E-4F0E-A0B9-F6DF0ABC484F}" presName="sp" presStyleCnt="0"/>
      <dgm:spPr/>
    </dgm:pt>
    <dgm:pt modelId="{21583FF7-A351-4A76-BFAC-8088D500A7B7}" type="pres">
      <dgm:prSet presAssocID="{F9368968-F31A-4563-A9AD-2C5E89A30165}" presName="composite" presStyleCnt="0"/>
      <dgm:spPr/>
    </dgm:pt>
    <dgm:pt modelId="{468042ED-FC0A-4C33-A20E-6DD0EB909494}" type="pres">
      <dgm:prSet presAssocID="{F9368968-F31A-4563-A9AD-2C5E89A30165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FBEA3F-C5E9-4E50-BF35-04FB4E7B840D}" type="pres">
      <dgm:prSet presAssocID="{F9368968-F31A-4563-A9AD-2C5E89A30165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FEFE86-65EC-41D5-A414-368B2D6B024D}" type="pres">
      <dgm:prSet presAssocID="{7B44403B-A071-4390-A98F-7FB247422A24}" presName="sp" presStyleCnt="0"/>
      <dgm:spPr/>
    </dgm:pt>
    <dgm:pt modelId="{EEB73877-33E8-465D-BD2C-8CE84DDE8431}" type="pres">
      <dgm:prSet presAssocID="{90AF6957-2F77-4904-9D04-521DD9A0E8F8}" presName="composite" presStyleCnt="0"/>
      <dgm:spPr/>
    </dgm:pt>
    <dgm:pt modelId="{CCD077CA-8F89-4083-A63A-62AC440F6855}" type="pres">
      <dgm:prSet presAssocID="{90AF6957-2F77-4904-9D04-521DD9A0E8F8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3A662F-EFC8-4C53-BE99-C48E4AC1B11A}" type="pres">
      <dgm:prSet presAssocID="{90AF6957-2F77-4904-9D04-521DD9A0E8F8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DD1E33-D6B9-48B1-B579-672C3ABC6832}" srcId="{70881A46-529F-4FAC-95F9-294348E4362A}" destId="{D27A9E24-3CD9-4AC9-B22C-EB0B04F3DFB1}" srcOrd="1" destOrd="0" parTransId="{64A46126-F5E5-48F2-AB91-310A9CF9EAA8}" sibTransId="{CEACE88B-7F74-4368-AF4A-423D91D10DE4}"/>
    <dgm:cxn modelId="{431A8D3B-76B6-4F1C-A636-8F33C2EAC6F1}" type="presOf" srcId="{62F205BF-75DD-45A3-A839-D080E94CB1E5}" destId="{A2FBEA3F-C5E9-4E50-BF35-04FB4E7B840D}" srcOrd="0" destOrd="0" presId="urn:microsoft.com/office/officeart/2005/8/layout/chevron2"/>
    <dgm:cxn modelId="{12F3AAE6-F16B-4112-8F31-1395B10CCA58}" srcId="{496EEF34-EEE8-4748-A6D1-1BC85BAE3718}" destId="{8D7EB5EB-A2FA-45D1-8426-F5CFC05510AB}" srcOrd="0" destOrd="0" parTransId="{001DBF68-D549-4741-A6C0-23E66F9B5553}" sibTransId="{BAF1D2DE-6E9B-4D47-8D36-499772DE576E}"/>
    <dgm:cxn modelId="{A83FE71C-503A-465C-924D-4F61A155F491}" type="presOf" srcId="{05136565-70C5-415A-A265-23997FA6F0D1}" destId="{4C990B2E-285A-42B8-B505-95A764DB8D4D}" srcOrd="0" destOrd="0" presId="urn:microsoft.com/office/officeart/2005/8/layout/chevron2"/>
    <dgm:cxn modelId="{3545A0DC-D888-45D5-A204-BF1325079E99}" type="presOf" srcId="{929E7033-59AA-4715-9A87-54944D624750}" destId="{B23A662F-EFC8-4C53-BE99-C48E4AC1B11A}" srcOrd="0" destOrd="0" presId="urn:microsoft.com/office/officeart/2005/8/layout/chevron2"/>
    <dgm:cxn modelId="{FA00DBA9-B6D4-4D5F-AFC9-515A67D8B6E3}" srcId="{70881A46-529F-4FAC-95F9-294348E4362A}" destId="{2547AD18-F77A-4DA8-A3F2-CF8350963FA6}" srcOrd="0" destOrd="0" parTransId="{C973EE29-E24E-46D1-859A-5ED8101E154D}" sibTransId="{35EE337D-2641-4167-98B3-18CEF65E92C9}"/>
    <dgm:cxn modelId="{CEE6E02B-4D09-473F-9609-B438187C58BF}" type="presOf" srcId="{70881A46-529F-4FAC-95F9-294348E4362A}" destId="{4E5E730B-64FC-4B92-BFEA-E2623001D51C}" srcOrd="0" destOrd="0" presId="urn:microsoft.com/office/officeart/2005/8/layout/chevron2"/>
    <dgm:cxn modelId="{BD124442-0E77-4F85-AB52-01C977835D65}" type="presOf" srcId="{90AF6957-2F77-4904-9D04-521DD9A0E8F8}" destId="{CCD077CA-8F89-4083-A63A-62AC440F6855}" srcOrd="0" destOrd="0" presId="urn:microsoft.com/office/officeart/2005/8/layout/chevron2"/>
    <dgm:cxn modelId="{82BC451A-86BC-4F0E-B82A-71521EDD8400}" srcId="{F9368968-F31A-4563-A9AD-2C5E89A30165}" destId="{62F205BF-75DD-45A3-A839-D080E94CB1E5}" srcOrd="0" destOrd="0" parTransId="{636F6E33-CF56-42B2-B9D2-AC3D2DC347D7}" sibTransId="{253375C8-385A-4769-BAE9-6D477332773F}"/>
    <dgm:cxn modelId="{71D7C90C-56A2-4C61-95D5-CB1008B2EFFA}" type="presOf" srcId="{F9368968-F31A-4563-A9AD-2C5E89A30165}" destId="{468042ED-FC0A-4C33-A20E-6DD0EB909494}" srcOrd="0" destOrd="0" presId="urn:microsoft.com/office/officeart/2005/8/layout/chevron2"/>
    <dgm:cxn modelId="{078F9BBE-6161-43FA-A4AF-2BE357021658}" srcId="{2547AD18-F77A-4DA8-A3F2-CF8350963FA6}" destId="{05136565-70C5-415A-A265-23997FA6F0D1}" srcOrd="0" destOrd="0" parTransId="{B98AD6EF-4962-4E82-BE56-5BBB0FEA625F}" sibTransId="{2C0F5BC8-DF98-44F0-8AD0-66BDA7415366}"/>
    <dgm:cxn modelId="{F4C841E4-0FA7-444C-AE35-33112D15846F}" type="presOf" srcId="{496EEF34-EEE8-4748-A6D1-1BC85BAE3718}" destId="{A39DE926-1265-417D-9216-6FE996774726}" srcOrd="0" destOrd="0" presId="urn:microsoft.com/office/officeart/2005/8/layout/chevron2"/>
    <dgm:cxn modelId="{1B98D920-E9A2-4452-98CA-B6E0594ABB89}" type="presOf" srcId="{2547AD18-F77A-4DA8-A3F2-CF8350963FA6}" destId="{03904419-D943-4FCA-A3CD-18C79744D451}" srcOrd="0" destOrd="0" presId="urn:microsoft.com/office/officeart/2005/8/layout/chevron2"/>
    <dgm:cxn modelId="{0F407CEB-FC91-441F-AB2D-10BA8A1C5498}" srcId="{70881A46-529F-4FAC-95F9-294348E4362A}" destId="{AF5595EA-BC6B-4507-A31A-6E415DAA6F61}" srcOrd="2" destOrd="0" parTransId="{256B3858-4A02-42AD-B45D-68A71826E5DF}" sibTransId="{AA3CCDD7-DA1F-46C2-804A-696BCB70FAE8}"/>
    <dgm:cxn modelId="{0D1F11EA-76CE-4C27-A793-92B37CC75EA1}" type="presOf" srcId="{D27A9E24-3CD9-4AC9-B22C-EB0B04F3DFB1}" destId="{FC704916-B8E6-43E7-AA90-13DCB87CCCBA}" srcOrd="0" destOrd="0" presId="urn:microsoft.com/office/officeart/2005/8/layout/chevron2"/>
    <dgm:cxn modelId="{B3E0AE67-905F-4D79-B3FD-D4A86A1FED41}" srcId="{70881A46-529F-4FAC-95F9-294348E4362A}" destId="{F9368968-F31A-4563-A9AD-2C5E89A30165}" srcOrd="4" destOrd="0" parTransId="{8516B192-C080-4C54-91E2-5DDABB988EA1}" sibTransId="{7B44403B-A071-4390-A98F-7FB247422A24}"/>
    <dgm:cxn modelId="{ED3CAF68-7BD7-4A67-9F42-18C0D2F2EF95}" srcId="{90AF6957-2F77-4904-9D04-521DD9A0E8F8}" destId="{929E7033-59AA-4715-9A87-54944D624750}" srcOrd="0" destOrd="0" parTransId="{26446B08-85BE-43A0-B154-83B17FBEFE2E}" sibTransId="{10F46D87-959D-4C6D-9EAC-52E4CE74652B}"/>
    <dgm:cxn modelId="{6EEFD33F-6A54-46FC-9160-660D9D8407EF}" srcId="{70881A46-529F-4FAC-95F9-294348E4362A}" destId="{496EEF34-EEE8-4748-A6D1-1BC85BAE3718}" srcOrd="3" destOrd="0" parTransId="{837D0230-0EC5-40DF-B307-BD4CA360ECDD}" sibTransId="{D864B676-9E7E-4F0E-A0B9-F6DF0ABC484F}"/>
    <dgm:cxn modelId="{896581A6-2A2E-46AD-AC66-556F469A1A88}" srcId="{70881A46-529F-4FAC-95F9-294348E4362A}" destId="{90AF6957-2F77-4904-9D04-521DD9A0E8F8}" srcOrd="5" destOrd="0" parTransId="{821C09FB-5442-4B87-B472-1EA4CD729F56}" sibTransId="{671A915B-8499-4407-945E-4C627D3FABA9}"/>
    <dgm:cxn modelId="{619BE981-15C1-43E5-A898-8471F700A960}" srcId="{AF5595EA-BC6B-4507-A31A-6E415DAA6F61}" destId="{9A153DA3-F288-451F-9F3B-0BB7C301DE74}" srcOrd="0" destOrd="0" parTransId="{67815D4E-9961-4A7C-82EC-A42AFD93EC37}" sibTransId="{24B3153B-3479-406F-88AC-49DA7D3BFF28}"/>
    <dgm:cxn modelId="{08FF31C3-5236-4199-B040-7C6D62655905}" type="presOf" srcId="{9A153DA3-F288-451F-9F3B-0BB7C301DE74}" destId="{BFC0BEC3-8245-4BDF-A9FE-8ACACF5BC12D}" srcOrd="0" destOrd="0" presId="urn:microsoft.com/office/officeart/2005/8/layout/chevron2"/>
    <dgm:cxn modelId="{019CB303-1682-49A6-94EC-B1E266958E1D}" srcId="{D27A9E24-3CD9-4AC9-B22C-EB0B04F3DFB1}" destId="{6BFCFAAE-8D12-43B4-B06D-4FFBC34C2DC4}" srcOrd="0" destOrd="0" parTransId="{ED38BF41-BE25-4750-B9F9-033A3A999853}" sibTransId="{E215AFF9-FB57-4A76-9630-B09DA349E65E}"/>
    <dgm:cxn modelId="{CA1D873D-F46C-4C8E-8F21-53BEFD15A6CE}" type="presOf" srcId="{8D7EB5EB-A2FA-45D1-8426-F5CFC05510AB}" destId="{07A2EF37-4263-4248-9767-B7D7F079473B}" srcOrd="0" destOrd="0" presId="urn:microsoft.com/office/officeart/2005/8/layout/chevron2"/>
    <dgm:cxn modelId="{05E11F6C-D004-43EA-8EC4-180C4B230AB4}" type="presOf" srcId="{6BFCFAAE-8D12-43B4-B06D-4FFBC34C2DC4}" destId="{81CDC60E-5C8D-40B4-823D-AAAB17E41023}" srcOrd="0" destOrd="0" presId="urn:microsoft.com/office/officeart/2005/8/layout/chevron2"/>
    <dgm:cxn modelId="{61DA2EB9-F513-4C32-AAE5-059356B3ADA3}" type="presOf" srcId="{AF5595EA-BC6B-4507-A31A-6E415DAA6F61}" destId="{32093BFD-05EC-4687-A2DA-F3304989FA91}" srcOrd="0" destOrd="0" presId="urn:microsoft.com/office/officeart/2005/8/layout/chevron2"/>
    <dgm:cxn modelId="{5BA2A9B6-DDD1-4EFC-9612-F5FA7DB5B227}" type="presParOf" srcId="{4E5E730B-64FC-4B92-BFEA-E2623001D51C}" destId="{E52C6B89-9902-4505-A48C-D82A3DE2F139}" srcOrd="0" destOrd="0" presId="urn:microsoft.com/office/officeart/2005/8/layout/chevron2"/>
    <dgm:cxn modelId="{6AA7C529-1CF8-46D3-96B5-81A941D6C1E7}" type="presParOf" srcId="{E52C6B89-9902-4505-A48C-D82A3DE2F139}" destId="{03904419-D943-4FCA-A3CD-18C79744D451}" srcOrd="0" destOrd="0" presId="urn:microsoft.com/office/officeart/2005/8/layout/chevron2"/>
    <dgm:cxn modelId="{D03FBE8D-22B8-42E6-956D-D486D36D9DE4}" type="presParOf" srcId="{E52C6B89-9902-4505-A48C-D82A3DE2F139}" destId="{4C990B2E-285A-42B8-B505-95A764DB8D4D}" srcOrd="1" destOrd="0" presId="urn:microsoft.com/office/officeart/2005/8/layout/chevron2"/>
    <dgm:cxn modelId="{514F0277-B8BD-493A-A596-8CFA8292C29F}" type="presParOf" srcId="{4E5E730B-64FC-4B92-BFEA-E2623001D51C}" destId="{E36224CF-8C61-4989-A4D4-248715C8C2B3}" srcOrd="1" destOrd="0" presId="urn:microsoft.com/office/officeart/2005/8/layout/chevron2"/>
    <dgm:cxn modelId="{85611DB0-E127-4AD2-A19A-A8CD15616569}" type="presParOf" srcId="{4E5E730B-64FC-4B92-BFEA-E2623001D51C}" destId="{2BEDD191-51AC-42F9-9B27-1223EDDA6581}" srcOrd="2" destOrd="0" presId="urn:microsoft.com/office/officeart/2005/8/layout/chevron2"/>
    <dgm:cxn modelId="{902C64F9-B7C6-4B06-A156-F69B3C823F27}" type="presParOf" srcId="{2BEDD191-51AC-42F9-9B27-1223EDDA6581}" destId="{FC704916-B8E6-43E7-AA90-13DCB87CCCBA}" srcOrd="0" destOrd="0" presId="urn:microsoft.com/office/officeart/2005/8/layout/chevron2"/>
    <dgm:cxn modelId="{DC7E70DA-94D0-4E09-9DDE-ECD53ED996CC}" type="presParOf" srcId="{2BEDD191-51AC-42F9-9B27-1223EDDA6581}" destId="{81CDC60E-5C8D-40B4-823D-AAAB17E41023}" srcOrd="1" destOrd="0" presId="urn:microsoft.com/office/officeart/2005/8/layout/chevron2"/>
    <dgm:cxn modelId="{1AB86CBD-D126-4DA9-8F6E-52E21BD74019}" type="presParOf" srcId="{4E5E730B-64FC-4B92-BFEA-E2623001D51C}" destId="{B9A70E97-9CF4-4111-BEBB-39A047E8D9D2}" srcOrd="3" destOrd="0" presId="urn:microsoft.com/office/officeart/2005/8/layout/chevron2"/>
    <dgm:cxn modelId="{CD565B8C-F687-4121-951A-DD5D71CF9150}" type="presParOf" srcId="{4E5E730B-64FC-4B92-BFEA-E2623001D51C}" destId="{F612BF91-6931-419E-A57B-8EA666BCD692}" srcOrd="4" destOrd="0" presId="urn:microsoft.com/office/officeart/2005/8/layout/chevron2"/>
    <dgm:cxn modelId="{D63F296E-C1B1-4057-9430-A804F862C504}" type="presParOf" srcId="{F612BF91-6931-419E-A57B-8EA666BCD692}" destId="{32093BFD-05EC-4687-A2DA-F3304989FA91}" srcOrd="0" destOrd="0" presId="urn:microsoft.com/office/officeart/2005/8/layout/chevron2"/>
    <dgm:cxn modelId="{80B3CD07-4E0A-40D8-BA82-4C24AB1D373F}" type="presParOf" srcId="{F612BF91-6931-419E-A57B-8EA666BCD692}" destId="{BFC0BEC3-8245-4BDF-A9FE-8ACACF5BC12D}" srcOrd="1" destOrd="0" presId="urn:microsoft.com/office/officeart/2005/8/layout/chevron2"/>
    <dgm:cxn modelId="{6967AD24-A605-4D20-B05D-F41287826781}" type="presParOf" srcId="{4E5E730B-64FC-4B92-BFEA-E2623001D51C}" destId="{3FC9D3F1-18D5-42B5-B6BF-ACB6F3BEC502}" srcOrd="5" destOrd="0" presId="urn:microsoft.com/office/officeart/2005/8/layout/chevron2"/>
    <dgm:cxn modelId="{B1FC2F91-B723-42AA-8D49-E5D34914E711}" type="presParOf" srcId="{4E5E730B-64FC-4B92-BFEA-E2623001D51C}" destId="{9FE45CFC-4FE0-483D-AA15-59C8ADB24896}" srcOrd="6" destOrd="0" presId="urn:microsoft.com/office/officeart/2005/8/layout/chevron2"/>
    <dgm:cxn modelId="{CE6ED5A1-6D11-4D75-9D24-2C84DD45B697}" type="presParOf" srcId="{9FE45CFC-4FE0-483D-AA15-59C8ADB24896}" destId="{A39DE926-1265-417D-9216-6FE996774726}" srcOrd="0" destOrd="0" presId="urn:microsoft.com/office/officeart/2005/8/layout/chevron2"/>
    <dgm:cxn modelId="{C741F8E2-8FBC-4527-A350-BDE1EA81D528}" type="presParOf" srcId="{9FE45CFC-4FE0-483D-AA15-59C8ADB24896}" destId="{07A2EF37-4263-4248-9767-B7D7F079473B}" srcOrd="1" destOrd="0" presId="urn:microsoft.com/office/officeart/2005/8/layout/chevron2"/>
    <dgm:cxn modelId="{323454E4-FAC1-4A57-AA83-3EECEFC93797}" type="presParOf" srcId="{4E5E730B-64FC-4B92-BFEA-E2623001D51C}" destId="{5824127A-D59B-4DA5-B609-AA38D65BA8A8}" srcOrd="7" destOrd="0" presId="urn:microsoft.com/office/officeart/2005/8/layout/chevron2"/>
    <dgm:cxn modelId="{968760BF-2F5C-4AD9-9686-EC58F6831340}" type="presParOf" srcId="{4E5E730B-64FC-4B92-BFEA-E2623001D51C}" destId="{21583FF7-A351-4A76-BFAC-8088D500A7B7}" srcOrd="8" destOrd="0" presId="urn:microsoft.com/office/officeart/2005/8/layout/chevron2"/>
    <dgm:cxn modelId="{72155259-C793-42BF-BBAF-9A4A14B70D63}" type="presParOf" srcId="{21583FF7-A351-4A76-BFAC-8088D500A7B7}" destId="{468042ED-FC0A-4C33-A20E-6DD0EB909494}" srcOrd="0" destOrd="0" presId="urn:microsoft.com/office/officeart/2005/8/layout/chevron2"/>
    <dgm:cxn modelId="{C9D12245-0E68-4AF7-81E2-71C0F40DC777}" type="presParOf" srcId="{21583FF7-A351-4A76-BFAC-8088D500A7B7}" destId="{A2FBEA3F-C5E9-4E50-BF35-04FB4E7B840D}" srcOrd="1" destOrd="0" presId="urn:microsoft.com/office/officeart/2005/8/layout/chevron2"/>
    <dgm:cxn modelId="{E24B85F4-23AD-4B0A-ACB5-D969C926A040}" type="presParOf" srcId="{4E5E730B-64FC-4B92-BFEA-E2623001D51C}" destId="{CBFEFE86-65EC-41D5-A414-368B2D6B024D}" srcOrd="9" destOrd="0" presId="urn:microsoft.com/office/officeart/2005/8/layout/chevron2"/>
    <dgm:cxn modelId="{3AD9BFD6-144A-4EFD-816F-0A9962778F76}" type="presParOf" srcId="{4E5E730B-64FC-4B92-BFEA-E2623001D51C}" destId="{EEB73877-33E8-465D-BD2C-8CE84DDE8431}" srcOrd="10" destOrd="0" presId="urn:microsoft.com/office/officeart/2005/8/layout/chevron2"/>
    <dgm:cxn modelId="{F2C2CB2C-EDC2-4349-BCB4-834F1B0C235D}" type="presParOf" srcId="{EEB73877-33E8-465D-BD2C-8CE84DDE8431}" destId="{CCD077CA-8F89-4083-A63A-62AC440F6855}" srcOrd="0" destOrd="0" presId="urn:microsoft.com/office/officeart/2005/8/layout/chevron2"/>
    <dgm:cxn modelId="{9CAEEF12-AE08-428B-9877-DA523729F7CA}" type="presParOf" srcId="{EEB73877-33E8-465D-BD2C-8CE84DDE8431}" destId="{B23A662F-EFC8-4C53-BE99-C48E4AC1B11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1FA4B2F-4AA9-404D-8A7F-D5141FA8E026}" type="doc">
      <dgm:prSet loTypeId="urn:microsoft.com/office/officeart/2005/8/layout/process4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8436EB-919F-450A-95AB-A6B6A5078BD9}">
      <dgm:prSet phldrT="[Текст]" custT="1"/>
      <dgm:spPr/>
      <dgm:t>
        <a:bodyPr/>
        <a:lstStyle/>
        <a:p>
          <a:r>
            <a:rPr lang="ru-RU" sz="2000" b="1" dirty="0" smtClean="0"/>
            <a:t>В рамках </a:t>
          </a:r>
          <a:r>
            <a:rPr lang="ru-RU" sz="2000" i="1" dirty="0" smtClean="0"/>
            <a:t>ОТФ «Преподавание по дополнительным общеобразовательным программам»</a:t>
          </a:r>
          <a:r>
            <a:rPr lang="ru-RU" sz="2000" b="1" dirty="0" smtClean="0"/>
            <a:t> не предусмотрена подготовка: </a:t>
          </a:r>
          <a:endParaRPr lang="ru-RU" sz="2000" b="1" dirty="0"/>
        </a:p>
      </dgm:t>
    </dgm:pt>
    <dgm:pt modelId="{E372A7FA-E32B-4A2C-AC3F-E2BB0F5CE6C0}" type="parTrans" cxnId="{54B377AC-AF7F-41EF-B675-06FCAD50CEAB}">
      <dgm:prSet/>
      <dgm:spPr/>
      <dgm:t>
        <a:bodyPr/>
        <a:lstStyle/>
        <a:p>
          <a:endParaRPr lang="ru-RU"/>
        </a:p>
      </dgm:t>
    </dgm:pt>
    <dgm:pt modelId="{7CACF22F-0148-4D42-B560-77DEEFFC257D}" type="sibTrans" cxnId="{54B377AC-AF7F-41EF-B675-06FCAD50CEAB}">
      <dgm:prSet/>
      <dgm:spPr/>
      <dgm:t>
        <a:bodyPr/>
        <a:lstStyle/>
        <a:p>
          <a:endParaRPr lang="ru-RU"/>
        </a:p>
      </dgm:t>
    </dgm:pt>
    <dgm:pt modelId="{91B02955-05ED-493A-92BD-B8CB05A8BFD6}">
      <dgm:prSet phldrT="[Текст]" custT="1"/>
      <dgm:spPr/>
      <dgm:t>
        <a:bodyPr/>
        <a:lstStyle/>
        <a:p>
          <a:r>
            <a:rPr lang="ru-RU" sz="1800" dirty="0" smtClean="0"/>
            <a:t>к осуществление набора и отбора на обучение </a:t>
          </a:r>
          <a:endParaRPr lang="ru-RU" sz="1800" dirty="0"/>
        </a:p>
      </dgm:t>
    </dgm:pt>
    <dgm:pt modelId="{8D857081-D6E6-4461-9729-8EC34FD2AC2F}" type="parTrans" cxnId="{A7E5F534-BF55-48E3-A45C-8D99783F9D9B}">
      <dgm:prSet/>
      <dgm:spPr/>
      <dgm:t>
        <a:bodyPr/>
        <a:lstStyle/>
        <a:p>
          <a:endParaRPr lang="ru-RU"/>
        </a:p>
      </dgm:t>
    </dgm:pt>
    <dgm:pt modelId="{8E817E2C-E6BD-4FC4-8A1E-D213EAA4564F}" type="sibTrans" cxnId="{A7E5F534-BF55-48E3-A45C-8D99783F9D9B}">
      <dgm:prSet/>
      <dgm:spPr/>
      <dgm:t>
        <a:bodyPr/>
        <a:lstStyle/>
        <a:p>
          <a:endParaRPr lang="ru-RU"/>
        </a:p>
      </dgm:t>
    </dgm:pt>
    <dgm:pt modelId="{704252E9-4072-4033-81ED-128B0A84B2F2}">
      <dgm:prSet phldrT="[Текст]" custT="1"/>
      <dgm:spPr/>
      <dgm:t>
        <a:bodyPr/>
        <a:lstStyle/>
        <a:p>
          <a:r>
            <a:rPr lang="ru-RU" sz="1800" dirty="0" smtClean="0"/>
            <a:t>к организации педагогического контроля и оценки освоения программы</a:t>
          </a:r>
          <a:endParaRPr lang="ru-RU" sz="1800" dirty="0"/>
        </a:p>
      </dgm:t>
    </dgm:pt>
    <dgm:pt modelId="{4A44A52B-A6F6-4507-9611-86BD35F4EEAC}" type="parTrans" cxnId="{B45B5787-BEDD-4DF8-8854-5BA4FC280622}">
      <dgm:prSet/>
      <dgm:spPr/>
      <dgm:t>
        <a:bodyPr/>
        <a:lstStyle/>
        <a:p>
          <a:endParaRPr lang="ru-RU"/>
        </a:p>
      </dgm:t>
    </dgm:pt>
    <dgm:pt modelId="{4E36F058-D026-4629-AB50-2A2953729340}" type="sibTrans" cxnId="{B45B5787-BEDD-4DF8-8854-5BA4FC280622}">
      <dgm:prSet/>
      <dgm:spPr/>
      <dgm:t>
        <a:bodyPr/>
        <a:lstStyle/>
        <a:p>
          <a:endParaRPr lang="ru-RU"/>
        </a:p>
      </dgm:t>
    </dgm:pt>
    <dgm:pt modelId="{8549C42C-C529-49E6-AD74-C3F8018C0D4C}">
      <dgm:prSet phldrT="[Текст]" custT="1"/>
      <dgm:spPr/>
      <dgm:t>
        <a:bodyPr/>
        <a:lstStyle/>
        <a:p>
          <a:r>
            <a:rPr lang="ru-RU" sz="2000" b="1" i="0" dirty="0" smtClean="0"/>
            <a:t>В рамках </a:t>
          </a:r>
          <a:r>
            <a:rPr lang="ru-RU" sz="2000" i="1" dirty="0" smtClean="0"/>
            <a:t>ОТФ «Организационно-педагогическое обеспечение реализации программ</a:t>
          </a:r>
          <a:r>
            <a:rPr lang="ru-RU" sz="2000" dirty="0" smtClean="0"/>
            <a:t>» </a:t>
          </a:r>
          <a:r>
            <a:rPr lang="ru-RU" sz="2000" b="1" i="0" dirty="0" smtClean="0"/>
            <a:t>не предусмотрена подготовка:   </a:t>
          </a:r>
          <a:endParaRPr lang="ru-RU" sz="2000" b="1" i="0" dirty="0"/>
        </a:p>
      </dgm:t>
    </dgm:pt>
    <dgm:pt modelId="{D243EACD-9D6D-48E7-B8E7-6A4135C1ABC9}" type="parTrans" cxnId="{0F1F6934-0945-4348-BD67-B31BA7DACB9E}">
      <dgm:prSet/>
      <dgm:spPr/>
      <dgm:t>
        <a:bodyPr/>
        <a:lstStyle/>
        <a:p>
          <a:endParaRPr lang="ru-RU"/>
        </a:p>
      </dgm:t>
    </dgm:pt>
    <dgm:pt modelId="{4F0B4F94-43A3-4CC5-9C23-33ED7C97BFB8}" type="sibTrans" cxnId="{0F1F6934-0945-4348-BD67-B31BA7DACB9E}">
      <dgm:prSet/>
      <dgm:spPr/>
      <dgm:t>
        <a:bodyPr/>
        <a:lstStyle/>
        <a:p>
          <a:endParaRPr lang="ru-RU"/>
        </a:p>
      </dgm:t>
    </dgm:pt>
    <dgm:pt modelId="{8D052DF3-8926-4C1D-88BA-EFDAA1CDEED0}">
      <dgm:prSet phldrT="[Текст]" custT="1"/>
      <dgm:spPr/>
      <dgm:t>
        <a:bodyPr/>
        <a:lstStyle/>
        <a:p>
          <a:r>
            <a:rPr lang="ru-RU" sz="1800" dirty="0" smtClean="0"/>
            <a:t>к обеспечению развития социального партнерства и продвижению услуг дополнительного образования детей</a:t>
          </a:r>
          <a:endParaRPr lang="ru-RU" sz="1800" dirty="0"/>
        </a:p>
      </dgm:t>
    </dgm:pt>
    <dgm:pt modelId="{245D0EFC-0A9A-492B-BF1F-567B59BEBCF4}" type="parTrans" cxnId="{A0071CA0-98B9-452E-B9A5-CA73DE58B53A}">
      <dgm:prSet/>
      <dgm:spPr/>
      <dgm:t>
        <a:bodyPr/>
        <a:lstStyle/>
        <a:p>
          <a:endParaRPr lang="ru-RU"/>
        </a:p>
      </dgm:t>
    </dgm:pt>
    <dgm:pt modelId="{4A6892D4-6011-43EE-BF3A-CCC82631CA2D}" type="sibTrans" cxnId="{A0071CA0-98B9-452E-B9A5-CA73DE58B53A}">
      <dgm:prSet/>
      <dgm:spPr/>
      <dgm:t>
        <a:bodyPr/>
        <a:lstStyle/>
        <a:p>
          <a:endParaRPr lang="ru-RU"/>
        </a:p>
      </dgm:t>
    </dgm:pt>
    <dgm:pt modelId="{CF12A2B8-8BAD-4744-8319-52C817A6455B}">
      <dgm:prSet phldrT="[Текст]" custT="1"/>
      <dgm:spPr/>
      <dgm:t>
        <a:bodyPr/>
        <a:lstStyle/>
        <a:p>
          <a:r>
            <a:rPr lang="ru-RU" sz="1800" dirty="0" smtClean="0"/>
            <a:t>к анализу внутренних и внешних (средовых) условий развития дополнительного образования</a:t>
          </a:r>
          <a:endParaRPr lang="ru-RU" sz="1800" dirty="0"/>
        </a:p>
      </dgm:t>
    </dgm:pt>
    <dgm:pt modelId="{12C485C7-1D42-4797-A7E2-7FD0D542BF64}" type="parTrans" cxnId="{6B3CAE1F-2FB9-4CFD-A782-F54CB0F85916}">
      <dgm:prSet/>
      <dgm:spPr/>
      <dgm:t>
        <a:bodyPr/>
        <a:lstStyle/>
        <a:p>
          <a:endParaRPr lang="ru-RU"/>
        </a:p>
      </dgm:t>
    </dgm:pt>
    <dgm:pt modelId="{768E029E-7F1B-4D44-85F3-389AB743CA06}" type="sibTrans" cxnId="{6B3CAE1F-2FB9-4CFD-A782-F54CB0F85916}">
      <dgm:prSet/>
      <dgm:spPr/>
      <dgm:t>
        <a:bodyPr/>
        <a:lstStyle/>
        <a:p>
          <a:endParaRPr lang="ru-RU"/>
        </a:p>
      </dgm:t>
    </dgm:pt>
    <dgm:pt modelId="{35FB0478-0852-4C4B-B8CB-41086B1D9FE9}">
      <dgm:prSet phldrT="[Текст]" custT="1"/>
      <dgm:spPr/>
      <dgm:t>
        <a:bodyPr/>
        <a:lstStyle/>
        <a:p>
          <a:r>
            <a:rPr lang="ru-RU" sz="2000" b="1" i="0" dirty="0" smtClean="0"/>
            <a:t>В рамках </a:t>
          </a:r>
          <a:r>
            <a:rPr lang="ru-RU" sz="2000" i="1" dirty="0" smtClean="0"/>
            <a:t>ОТФ «Организационно-методическое обеспечение реализации программ</a:t>
          </a:r>
          <a:r>
            <a:rPr lang="ru-RU" sz="2000" dirty="0" smtClean="0"/>
            <a:t>» </a:t>
          </a:r>
          <a:r>
            <a:rPr lang="ru-RU" sz="2000" b="1" i="0" dirty="0" smtClean="0"/>
            <a:t>не предусмотрена подготовка: </a:t>
          </a:r>
          <a:endParaRPr lang="ru-RU" sz="2000" b="1" i="0" dirty="0"/>
        </a:p>
      </dgm:t>
    </dgm:pt>
    <dgm:pt modelId="{CE61DF81-5A3C-40C8-838C-E8077F494124}" type="parTrans" cxnId="{138F993F-F82A-4A4F-8D58-62103D6C6EBB}">
      <dgm:prSet/>
      <dgm:spPr/>
      <dgm:t>
        <a:bodyPr/>
        <a:lstStyle/>
        <a:p>
          <a:endParaRPr lang="ru-RU"/>
        </a:p>
      </dgm:t>
    </dgm:pt>
    <dgm:pt modelId="{B569CC1C-9984-4DEB-8F29-EB6CD9F33430}" type="sibTrans" cxnId="{138F993F-F82A-4A4F-8D58-62103D6C6EBB}">
      <dgm:prSet/>
      <dgm:spPr/>
      <dgm:t>
        <a:bodyPr/>
        <a:lstStyle/>
        <a:p>
          <a:endParaRPr lang="ru-RU"/>
        </a:p>
      </dgm:t>
    </dgm:pt>
    <dgm:pt modelId="{9F51BA12-2A9D-4E02-9C16-0D3DD2D00A71}">
      <dgm:prSet phldrT="[Текст]" custT="1"/>
      <dgm:spPr/>
      <dgm:t>
        <a:bodyPr/>
        <a:lstStyle/>
        <a:p>
          <a:r>
            <a:rPr lang="ru-RU" sz="1800" dirty="0" smtClean="0"/>
            <a:t>к разработке программ и инструментария изучения рынка услуг ДОД</a:t>
          </a:r>
          <a:endParaRPr lang="ru-RU" sz="1800" dirty="0"/>
        </a:p>
      </dgm:t>
    </dgm:pt>
    <dgm:pt modelId="{A040E97A-3DFC-4FB9-83F8-12650180E228}" type="parTrans" cxnId="{4E2F0634-DC1D-4D78-856D-26E3CB996C98}">
      <dgm:prSet/>
      <dgm:spPr/>
      <dgm:t>
        <a:bodyPr/>
        <a:lstStyle/>
        <a:p>
          <a:endParaRPr lang="ru-RU"/>
        </a:p>
      </dgm:t>
    </dgm:pt>
    <dgm:pt modelId="{1907D255-E054-4E48-A3A3-70D64A36D79D}" type="sibTrans" cxnId="{4E2F0634-DC1D-4D78-856D-26E3CB996C98}">
      <dgm:prSet/>
      <dgm:spPr/>
      <dgm:t>
        <a:bodyPr/>
        <a:lstStyle/>
        <a:p>
          <a:endParaRPr lang="ru-RU"/>
        </a:p>
      </dgm:t>
    </dgm:pt>
    <dgm:pt modelId="{C660267C-EB68-4DB8-AB9E-F27F79BF6707}">
      <dgm:prSet phldrT="[Текст]" custT="1"/>
      <dgm:spPr/>
      <dgm:t>
        <a:bodyPr/>
        <a:lstStyle/>
        <a:p>
          <a:r>
            <a:rPr lang="ru-RU" sz="1800" dirty="0" smtClean="0"/>
            <a:t>к осуществлению мониторинга и оценки качества ДОД</a:t>
          </a:r>
          <a:endParaRPr lang="ru-RU" sz="1800" dirty="0"/>
        </a:p>
      </dgm:t>
    </dgm:pt>
    <dgm:pt modelId="{FB5B94C4-61C3-466B-A72F-15D4C73BA89E}" type="parTrans" cxnId="{BEBC7C81-0567-4256-8D3A-1309B06ED0B8}">
      <dgm:prSet/>
      <dgm:spPr/>
      <dgm:t>
        <a:bodyPr/>
        <a:lstStyle/>
        <a:p>
          <a:endParaRPr lang="ru-RU"/>
        </a:p>
      </dgm:t>
    </dgm:pt>
    <dgm:pt modelId="{2C514F34-7CF6-4EAC-9A83-592D9DC7ECB4}" type="sibTrans" cxnId="{BEBC7C81-0567-4256-8D3A-1309B06ED0B8}">
      <dgm:prSet/>
      <dgm:spPr/>
      <dgm:t>
        <a:bodyPr/>
        <a:lstStyle/>
        <a:p>
          <a:endParaRPr lang="ru-RU"/>
        </a:p>
      </dgm:t>
    </dgm:pt>
    <dgm:pt modelId="{2419A208-2E5E-47B8-B708-28DBA184E341}" type="pres">
      <dgm:prSet presAssocID="{D1FA4B2F-4AA9-404D-8A7F-D5141FA8E02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71E6DD-B67F-491F-8AFD-61E76F311478}" type="pres">
      <dgm:prSet presAssocID="{35FB0478-0852-4C4B-B8CB-41086B1D9FE9}" presName="boxAndChildren" presStyleCnt="0"/>
      <dgm:spPr/>
    </dgm:pt>
    <dgm:pt modelId="{B2AC6503-E9BE-4437-9F7F-4B9BE22258F2}" type="pres">
      <dgm:prSet presAssocID="{35FB0478-0852-4C4B-B8CB-41086B1D9FE9}" presName="parentTextBox" presStyleLbl="node1" presStyleIdx="0" presStyleCnt="3"/>
      <dgm:spPr/>
      <dgm:t>
        <a:bodyPr/>
        <a:lstStyle/>
        <a:p>
          <a:endParaRPr lang="ru-RU"/>
        </a:p>
      </dgm:t>
    </dgm:pt>
    <dgm:pt modelId="{05CFDF5B-4CA3-4409-A9AD-8C5994EDBFE3}" type="pres">
      <dgm:prSet presAssocID="{35FB0478-0852-4C4B-B8CB-41086B1D9FE9}" presName="entireBox" presStyleLbl="node1" presStyleIdx="0" presStyleCnt="3"/>
      <dgm:spPr/>
      <dgm:t>
        <a:bodyPr/>
        <a:lstStyle/>
        <a:p>
          <a:endParaRPr lang="ru-RU"/>
        </a:p>
      </dgm:t>
    </dgm:pt>
    <dgm:pt modelId="{587E1505-7D14-47D0-9123-D411BADECEF4}" type="pres">
      <dgm:prSet presAssocID="{35FB0478-0852-4C4B-B8CB-41086B1D9FE9}" presName="descendantBox" presStyleCnt="0"/>
      <dgm:spPr/>
    </dgm:pt>
    <dgm:pt modelId="{9857468E-0063-4BFA-AF07-8A58CDC91EE5}" type="pres">
      <dgm:prSet presAssocID="{9F51BA12-2A9D-4E02-9C16-0D3DD2D00A71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B06E22-837C-47A0-A99A-7BF86186FB0E}" type="pres">
      <dgm:prSet presAssocID="{C660267C-EB68-4DB8-AB9E-F27F79BF6707}" presName="childTextBox" presStyleLbl="fgAccFollowNode1" presStyleIdx="1" presStyleCnt="6" custLinFactNeighborX="0" custLinFactNeighborY="45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95411A-F105-40B7-A408-D2767122566F}" type="pres">
      <dgm:prSet presAssocID="{4F0B4F94-43A3-4CC5-9C23-33ED7C97BFB8}" presName="sp" presStyleCnt="0"/>
      <dgm:spPr/>
    </dgm:pt>
    <dgm:pt modelId="{40F25EB0-F183-4234-B913-F86FCE985622}" type="pres">
      <dgm:prSet presAssocID="{8549C42C-C529-49E6-AD74-C3F8018C0D4C}" presName="arrowAndChildren" presStyleCnt="0"/>
      <dgm:spPr/>
    </dgm:pt>
    <dgm:pt modelId="{A1DD9D40-5906-41B1-BE4B-334AB1E0DFE7}" type="pres">
      <dgm:prSet presAssocID="{8549C42C-C529-49E6-AD74-C3F8018C0D4C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5F3676C5-7B4C-46C6-81A6-FAF4EE1E32EE}" type="pres">
      <dgm:prSet presAssocID="{8549C42C-C529-49E6-AD74-C3F8018C0D4C}" presName="arrow" presStyleLbl="node1" presStyleIdx="1" presStyleCnt="3"/>
      <dgm:spPr/>
      <dgm:t>
        <a:bodyPr/>
        <a:lstStyle/>
        <a:p>
          <a:endParaRPr lang="ru-RU"/>
        </a:p>
      </dgm:t>
    </dgm:pt>
    <dgm:pt modelId="{48B2293E-CADB-4108-968C-152F83AC469F}" type="pres">
      <dgm:prSet presAssocID="{8549C42C-C529-49E6-AD74-C3F8018C0D4C}" presName="descendantArrow" presStyleCnt="0"/>
      <dgm:spPr/>
    </dgm:pt>
    <dgm:pt modelId="{47AB5582-617E-455F-ADE8-E4CC7FBFB17D}" type="pres">
      <dgm:prSet presAssocID="{8D052DF3-8926-4C1D-88BA-EFDAA1CDEED0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B6059A-B303-4DC3-8A0C-ABAA8E121608}" type="pres">
      <dgm:prSet presAssocID="{CF12A2B8-8BAD-4744-8319-52C817A6455B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1D8713-51E9-4914-9BF2-0EEF1309FBB9}" type="pres">
      <dgm:prSet presAssocID="{7CACF22F-0148-4D42-B560-77DEEFFC257D}" presName="sp" presStyleCnt="0"/>
      <dgm:spPr/>
    </dgm:pt>
    <dgm:pt modelId="{A7A01BCC-5FD5-4B0C-99B2-B1860D95F5AF}" type="pres">
      <dgm:prSet presAssocID="{118436EB-919F-450A-95AB-A6B6A5078BD9}" presName="arrowAndChildren" presStyleCnt="0"/>
      <dgm:spPr/>
    </dgm:pt>
    <dgm:pt modelId="{A35CCE32-FBE0-4A81-A79D-4EF6A34F17D0}" type="pres">
      <dgm:prSet presAssocID="{118436EB-919F-450A-95AB-A6B6A5078BD9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482BCF74-5E75-497E-B5EA-4FA7EE5DECAC}" type="pres">
      <dgm:prSet presAssocID="{118436EB-919F-450A-95AB-A6B6A5078BD9}" presName="arrow" presStyleLbl="node1" presStyleIdx="2" presStyleCnt="3"/>
      <dgm:spPr/>
      <dgm:t>
        <a:bodyPr/>
        <a:lstStyle/>
        <a:p>
          <a:endParaRPr lang="ru-RU"/>
        </a:p>
      </dgm:t>
    </dgm:pt>
    <dgm:pt modelId="{5D532AFB-061B-4C51-9D97-905B62EE4A96}" type="pres">
      <dgm:prSet presAssocID="{118436EB-919F-450A-95AB-A6B6A5078BD9}" presName="descendantArrow" presStyleCnt="0"/>
      <dgm:spPr/>
    </dgm:pt>
    <dgm:pt modelId="{62ADC549-69B8-479A-AA9C-469E7212F2D1}" type="pres">
      <dgm:prSet presAssocID="{91B02955-05ED-493A-92BD-B8CB05A8BFD6}" presName="childTextArrow" presStyleLbl="fgAccFollowNode1" presStyleIdx="4" presStyleCnt="6" custLinFactNeighborY="10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3B8BFF-97C2-4EEA-872A-44C265584B2F}" type="pres">
      <dgm:prSet presAssocID="{704252E9-4072-4033-81ED-128B0A84B2F2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BC7C81-0567-4256-8D3A-1309B06ED0B8}" srcId="{35FB0478-0852-4C4B-B8CB-41086B1D9FE9}" destId="{C660267C-EB68-4DB8-AB9E-F27F79BF6707}" srcOrd="1" destOrd="0" parTransId="{FB5B94C4-61C3-466B-A72F-15D4C73BA89E}" sibTransId="{2C514F34-7CF6-4EAC-9A83-592D9DC7ECB4}"/>
    <dgm:cxn modelId="{4E2F0634-DC1D-4D78-856D-26E3CB996C98}" srcId="{35FB0478-0852-4C4B-B8CB-41086B1D9FE9}" destId="{9F51BA12-2A9D-4E02-9C16-0D3DD2D00A71}" srcOrd="0" destOrd="0" parTransId="{A040E97A-3DFC-4FB9-83F8-12650180E228}" sibTransId="{1907D255-E054-4E48-A3A3-70D64A36D79D}"/>
    <dgm:cxn modelId="{138F993F-F82A-4A4F-8D58-62103D6C6EBB}" srcId="{D1FA4B2F-4AA9-404D-8A7F-D5141FA8E026}" destId="{35FB0478-0852-4C4B-B8CB-41086B1D9FE9}" srcOrd="2" destOrd="0" parTransId="{CE61DF81-5A3C-40C8-838C-E8077F494124}" sibTransId="{B569CC1C-9984-4DEB-8F29-EB6CD9F33430}"/>
    <dgm:cxn modelId="{F30746D0-EB80-43D9-83B7-0D0E729C0DE2}" type="presOf" srcId="{704252E9-4072-4033-81ED-128B0A84B2F2}" destId="{623B8BFF-97C2-4EEA-872A-44C265584B2F}" srcOrd="0" destOrd="0" presId="urn:microsoft.com/office/officeart/2005/8/layout/process4"/>
    <dgm:cxn modelId="{26A27DFB-5016-46A8-8CA1-4DA595E14D79}" type="presOf" srcId="{CF12A2B8-8BAD-4744-8319-52C817A6455B}" destId="{71B6059A-B303-4DC3-8A0C-ABAA8E121608}" srcOrd="0" destOrd="0" presId="urn:microsoft.com/office/officeart/2005/8/layout/process4"/>
    <dgm:cxn modelId="{2AEB1671-83A6-4C11-89A3-E5682860B075}" type="presOf" srcId="{35FB0478-0852-4C4B-B8CB-41086B1D9FE9}" destId="{05CFDF5B-4CA3-4409-A9AD-8C5994EDBFE3}" srcOrd="1" destOrd="0" presId="urn:microsoft.com/office/officeart/2005/8/layout/process4"/>
    <dgm:cxn modelId="{A7E5F534-BF55-48E3-A45C-8D99783F9D9B}" srcId="{118436EB-919F-450A-95AB-A6B6A5078BD9}" destId="{91B02955-05ED-493A-92BD-B8CB05A8BFD6}" srcOrd="0" destOrd="0" parTransId="{8D857081-D6E6-4461-9729-8EC34FD2AC2F}" sibTransId="{8E817E2C-E6BD-4FC4-8A1E-D213EAA4564F}"/>
    <dgm:cxn modelId="{A0071CA0-98B9-452E-B9A5-CA73DE58B53A}" srcId="{8549C42C-C529-49E6-AD74-C3F8018C0D4C}" destId="{8D052DF3-8926-4C1D-88BA-EFDAA1CDEED0}" srcOrd="0" destOrd="0" parTransId="{245D0EFC-0A9A-492B-BF1F-567B59BEBCF4}" sibTransId="{4A6892D4-6011-43EE-BF3A-CCC82631CA2D}"/>
    <dgm:cxn modelId="{D5251D50-064A-4204-B79D-0CB704D60AE2}" type="presOf" srcId="{118436EB-919F-450A-95AB-A6B6A5078BD9}" destId="{482BCF74-5E75-497E-B5EA-4FA7EE5DECAC}" srcOrd="1" destOrd="0" presId="urn:microsoft.com/office/officeart/2005/8/layout/process4"/>
    <dgm:cxn modelId="{B45B5787-BEDD-4DF8-8854-5BA4FC280622}" srcId="{118436EB-919F-450A-95AB-A6B6A5078BD9}" destId="{704252E9-4072-4033-81ED-128B0A84B2F2}" srcOrd="1" destOrd="0" parTransId="{4A44A52B-A6F6-4507-9611-86BD35F4EEAC}" sibTransId="{4E36F058-D026-4629-AB50-2A2953729340}"/>
    <dgm:cxn modelId="{72DE3617-727C-472A-B802-43E0DBC5AD3B}" type="presOf" srcId="{C660267C-EB68-4DB8-AB9E-F27F79BF6707}" destId="{C7B06E22-837C-47A0-A99A-7BF86186FB0E}" srcOrd="0" destOrd="0" presId="urn:microsoft.com/office/officeart/2005/8/layout/process4"/>
    <dgm:cxn modelId="{1DF2FC92-7277-4121-A557-AF2D4F169820}" type="presOf" srcId="{D1FA4B2F-4AA9-404D-8A7F-D5141FA8E026}" destId="{2419A208-2E5E-47B8-B708-28DBA184E341}" srcOrd="0" destOrd="0" presId="urn:microsoft.com/office/officeart/2005/8/layout/process4"/>
    <dgm:cxn modelId="{54B377AC-AF7F-41EF-B675-06FCAD50CEAB}" srcId="{D1FA4B2F-4AA9-404D-8A7F-D5141FA8E026}" destId="{118436EB-919F-450A-95AB-A6B6A5078BD9}" srcOrd="0" destOrd="0" parTransId="{E372A7FA-E32B-4A2C-AC3F-E2BB0F5CE6C0}" sibTransId="{7CACF22F-0148-4D42-B560-77DEEFFC257D}"/>
    <dgm:cxn modelId="{EB303E0B-04AF-45D1-9DFD-0F98A819B2EC}" type="presOf" srcId="{8549C42C-C529-49E6-AD74-C3F8018C0D4C}" destId="{A1DD9D40-5906-41B1-BE4B-334AB1E0DFE7}" srcOrd="0" destOrd="0" presId="urn:microsoft.com/office/officeart/2005/8/layout/process4"/>
    <dgm:cxn modelId="{34677358-E2C0-4418-A781-A7CE6678BA92}" type="presOf" srcId="{9F51BA12-2A9D-4E02-9C16-0D3DD2D00A71}" destId="{9857468E-0063-4BFA-AF07-8A58CDC91EE5}" srcOrd="0" destOrd="0" presId="urn:microsoft.com/office/officeart/2005/8/layout/process4"/>
    <dgm:cxn modelId="{6B3CAE1F-2FB9-4CFD-A782-F54CB0F85916}" srcId="{8549C42C-C529-49E6-AD74-C3F8018C0D4C}" destId="{CF12A2B8-8BAD-4744-8319-52C817A6455B}" srcOrd="1" destOrd="0" parTransId="{12C485C7-1D42-4797-A7E2-7FD0D542BF64}" sibTransId="{768E029E-7F1B-4D44-85F3-389AB743CA06}"/>
    <dgm:cxn modelId="{ED64B7DE-A0AE-4CD8-B571-7AD1DA7FB280}" type="presOf" srcId="{91B02955-05ED-493A-92BD-B8CB05A8BFD6}" destId="{62ADC549-69B8-479A-AA9C-469E7212F2D1}" srcOrd="0" destOrd="0" presId="urn:microsoft.com/office/officeart/2005/8/layout/process4"/>
    <dgm:cxn modelId="{89175874-05FC-47A3-8EFF-A288DFA2A499}" type="presOf" srcId="{35FB0478-0852-4C4B-B8CB-41086B1D9FE9}" destId="{B2AC6503-E9BE-4437-9F7F-4B9BE22258F2}" srcOrd="0" destOrd="0" presId="urn:microsoft.com/office/officeart/2005/8/layout/process4"/>
    <dgm:cxn modelId="{6FFA0456-A14E-4567-B3F5-46D9E3E17862}" type="presOf" srcId="{118436EB-919F-450A-95AB-A6B6A5078BD9}" destId="{A35CCE32-FBE0-4A81-A79D-4EF6A34F17D0}" srcOrd="0" destOrd="0" presId="urn:microsoft.com/office/officeart/2005/8/layout/process4"/>
    <dgm:cxn modelId="{0F1F6934-0945-4348-BD67-B31BA7DACB9E}" srcId="{D1FA4B2F-4AA9-404D-8A7F-D5141FA8E026}" destId="{8549C42C-C529-49E6-AD74-C3F8018C0D4C}" srcOrd="1" destOrd="0" parTransId="{D243EACD-9D6D-48E7-B8E7-6A4135C1ABC9}" sibTransId="{4F0B4F94-43A3-4CC5-9C23-33ED7C97BFB8}"/>
    <dgm:cxn modelId="{50FF1CC8-17D3-4A3C-AEB3-4EC43D59D5FA}" type="presOf" srcId="{8D052DF3-8926-4C1D-88BA-EFDAA1CDEED0}" destId="{47AB5582-617E-455F-ADE8-E4CC7FBFB17D}" srcOrd="0" destOrd="0" presId="urn:microsoft.com/office/officeart/2005/8/layout/process4"/>
    <dgm:cxn modelId="{8C9FDB11-27A2-49A5-B6B8-201CBFFE5F30}" type="presOf" srcId="{8549C42C-C529-49E6-AD74-C3F8018C0D4C}" destId="{5F3676C5-7B4C-46C6-81A6-FAF4EE1E32EE}" srcOrd="1" destOrd="0" presId="urn:microsoft.com/office/officeart/2005/8/layout/process4"/>
    <dgm:cxn modelId="{7C1B7154-4796-439C-8311-06719373865E}" type="presParOf" srcId="{2419A208-2E5E-47B8-B708-28DBA184E341}" destId="{4D71E6DD-B67F-491F-8AFD-61E76F311478}" srcOrd="0" destOrd="0" presId="urn:microsoft.com/office/officeart/2005/8/layout/process4"/>
    <dgm:cxn modelId="{757AAF7B-64CE-4C0E-86B4-73A204CB7159}" type="presParOf" srcId="{4D71E6DD-B67F-491F-8AFD-61E76F311478}" destId="{B2AC6503-E9BE-4437-9F7F-4B9BE22258F2}" srcOrd="0" destOrd="0" presId="urn:microsoft.com/office/officeart/2005/8/layout/process4"/>
    <dgm:cxn modelId="{881059B9-A7FA-4FFF-9D16-18573E06EE0B}" type="presParOf" srcId="{4D71E6DD-B67F-491F-8AFD-61E76F311478}" destId="{05CFDF5B-4CA3-4409-A9AD-8C5994EDBFE3}" srcOrd="1" destOrd="0" presId="urn:microsoft.com/office/officeart/2005/8/layout/process4"/>
    <dgm:cxn modelId="{9E90D488-28CA-4A87-BA0C-8328AAD01E3F}" type="presParOf" srcId="{4D71E6DD-B67F-491F-8AFD-61E76F311478}" destId="{587E1505-7D14-47D0-9123-D411BADECEF4}" srcOrd="2" destOrd="0" presId="urn:microsoft.com/office/officeart/2005/8/layout/process4"/>
    <dgm:cxn modelId="{F57536D6-70BC-45F5-B35F-4158D99EABEE}" type="presParOf" srcId="{587E1505-7D14-47D0-9123-D411BADECEF4}" destId="{9857468E-0063-4BFA-AF07-8A58CDC91EE5}" srcOrd="0" destOrd="0" presId="urn:microsoft.com/office/officeart/2005/8/layout/process4"/>
    <dgm:cxn modelId="{BDF89BF6-BF2B-4A6A-9C9E-085F14A84C08}" type="presParOf" srcId="{587E1505-7D14-47D0-9123-D411BADECEF4}" destId="{C7B06E22-837C-47A0-A99A-7BF86186FB0E}" srcOrd="1" destOrd="0" presId="urn:microsoft.com/office/officeart/2005/8/layout/process4"/>
    <dgm:cxn modelId="{6F3D3255-A04E-4EBF-8810-D89853F6F34B}" type="presParOf" srcId="{2419A208-2E5E-47B8-B708-28DBA184E341}" destId="{2995411A-F105-40B7-A408-D2767122566F}" srcOrd="1" destOrd="0" presId="urn:microsoft.com/office/officeart/2005/8/layout/process4"/>
    <dgm:cxn modelId="{D91BE12B-74BD-4B7E-8B54-9689088AD3A2}" type="presParOf" srcId="{2419A208-2E5E-47B8-B708-28DBA184E341}" destId="{40F25EB0-F183-4234-B913-F86FCE985622}" srcOrd="2" destOrd="0" presId="urn:microsoft.com/office/officeart/2005/8/layout/process4"/>
    <dgm:cxn modelId="{71FB9E64-8827-43D8-B6FB-18362D251258}" type="presParOf" srcId="{40F25EB0-F183-4234-B913-F86FCE985622}" destId="{A1DD9D40-5906-41B1-BE4B-334AB1E0DFE7}" srcOrd="0" destOrd="0" presId="urn:microsoft.com/office/officeart/2005/8/layout/process4"/>
    <dgm:cxn modelId="{2EA92CCB-46A6-4F5C-B295-9B9B6747D82D}" type="presParOf" srcId="{40F25EB0-F183-4234-B913-F86FCE985622}" destId="{5F3676C5-7B4C-46C6-81A6-FAF4EE1E32EE}" srcOrd="1" destOrd="0" presId="urn:microsoft.com/office/officeart/2005/8/layout/process4"/>
    <dgm:cxn modelId="{0E21FE74-C25B-420B-AAB7-44EE7D5C6EE5}" type="presParOf" srcId="{40F25EB0-F183-4234-B913-F86FCE985622}" destId="{48B2293E-CADB-4108-968C-152F83AC469F}" srcOrd="2" destOrd="0" presId="urn:microsoft.com/office/officeart/2005/8/layout/process4"/>
    <dgm:cxn modelId="{DB4BD2B7-AF53-4CB4-B99E-24BD009ED611}" type="presParOf" srcId="{48B2293E-CADB-4108-968C-152F83AC469F}" destId="{47AB5582-617E-455F-ADE8-E4CC7FBFB17D}" srcOrd="0" destOrd="0" presId="urn:microsoft.com/office/officeart/2005/8/layout/process4"/>
    <dgm:cxn modelId="{CC0897D0-0C62-4613-B4E8-4F2C1F3ADA87}" type="presParOf" srcId="{48B2293E-CADB-4108-968C-152F83AC469F}" destId="{71B6059A-B303-4DC3-8A0C-ABAA8E121608}" srcOrd="1" destOrd="0" presId="urn:microsoft.com/office/officeart/2005/8/layout/process4"/>
    <dgm:cxn modelId="{A000C089-BCA7-407A-8893-14887BE1D451}" type="presParOf" srcId="{2419A208-2E5E-47B8-B708-28DBA184E341}" destId="{6D1D8713-51E9-4914-9BF2-0EEF1309FBB9}" srcOrd="3" destOrd="0" presId="urn:microsoft.com/office/officeart/2005/8/layout/process4"/>
    <dgm:cxn modelId="{E965E4EF-35E5-4F33-821D-A4344E421B29}" type="presParOf" srcId="{2419A208-2E5E-47B8-B708-28DBA184E341}" destId="{A7A01BCC-5FD5-4B0C-99B2-B1860D95F5AF}" srcOrd="4" destOrd="0" presId="urn:microsoft.com/office/officeart/2005/8/layout/process4"/>
    <dgm:cxn modelId="{51ECF9E5-22F5-4573-9B7F-39874C67C5B8}" type="presParOf" srcId="{A7A01BCC-5FD5-4B0C-99B2-B1860D95F5AF}" destId="{A35CCE32-FBE0-4A81-A79D-4EF6A34F17D0}" srcOrd="0" destOrd="0" presId="urn:microsoft.com/office/officeart/2005/8/layout/process4"/>
    <dgm:cxn modelId="{E0000427-BB22-4FE6-997A-A98B2E73B82F}" type="presParOf" srcId="{A7A01BCC-5FD5-4B0C-99B2-B1860D95F5AF}" destId="{482BCF74-5E75-497E-B5EA-4FA7EE5DECAC}" srcOrd="1" destOrd="0" presId="urn:microsoft.com/office/officeart/2005/8/layout/process4"/>
    <dgm:cxn modelId="{82DD0C3F-52D3-4266-B48B-B076D610B543}" type="presParOf" srcId="{A7A01BCC-5FD5-4B0C-99B2-B1860D95F5AF}" destId="{5D532AFB-061B-4C51-9D97-905B62EE4A96}" srcOrd="2" destOrd="0" presId="urn:microsoft.com/office/officeart/2005/8/layout/process4"/>
    <dgm:cxn modelId="{ADA03D4D-3A9C-4AA6-B78E-1F4F2BF73FED}" type="presParOf" srcId="{5D532AFB-061B-4C51-9D97-905B62EE4A96}" destId="{62ADC549-69B8-479A-AA9C-469E7212F2D1}" srcOrd="0" destOrd="0" presId="urn:microsoft.com/office/officeart/2005/8/layout/process4"/>
    <dgm:cxn modelId="{49A466B2-C74D-49B4-BAC2-C3064BE01337}" type="presParOf" srcId="{5D532AFB-061B-4C51-9D97-905B62EE4A96}" destId="{623B8BFF-97C2-4EEA-872A-44C265584B2F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1FA4B2F-4AA9-404D-8A7F-D5141FA8E026}" type="doc">
      <dgm:prSet loTypeId="urn:microsoft.com/office/officeart/2005/8/layout/process4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8436EB-919F-450A-95AB-A6B6A5078BD9}">
      <dgm:prSet phldrT="[Текст]" custT="1"/>
      <dgm:spPr/>
      <dgm:t>
        <a:bodyPr/>
        <a:lstStyle/>
        <a:p>
          <a:r>
            <a:rPr lang="ru-RU" sz="2000" b="1" dirty="0" smtClean="0"/>
            <a:t>В рамках </a:t>
          </a:r>
          <a:r>
            <a:rPr lang="ru-RU" sz="2000" i="1" dirty="0" smtClean="0"/>
            <a:t>ОТФ «Преподавание по дополнительным общеобразовательным программам»</a:t>
          </a:r>
          <a:r>
            <a:rPr lang="ru-RU" sz="2000" b="1" dirty="0" smtClean="0"/>
            <a:t> не предусмотрена подготовка: </a:t>
          </a:r>
          <a:endParaRPr lang="ru-RU" sz="2000" b="1" dirty="0"/>
        </a:p>
      </dgm:t>
    </dgm:pt>
    <dgm:pt modelId="{E372A7FA-E32B-4A2C-AC3F-E2BB0F5CE6C0}" type="parTrans" cxnId="{54B377AC-AF7F-41EF-B675-06FCAD50CEAB}">
      <dgm:prSet/>
      <dgm:spPr/>
      <dgm:t>
        <a:bodyPr/>
        <a:lstStyle/>
        <a:p>
          <a:endParaRPr lang="ru-RU"/>
        </a:p>
      </dgm:t>
    </dgm:pt>
    <dgm:pt modelId="{7CACF22F-0148-4D42-B560-77DEEFFC257D}" type="sibTrans" cxnId="{54B377AC-AF7F-41EF-B675-06FCAD50CEAB}">
      <dgm:prSet/>
      <dgm:spPr/>
      <dgm:t>
        <a:bodyPr/>
        <a:lstStyle/>
        <a:p>
          <a:endParaRPr lang="ru-RU"/>
        </a:p>
      </dgm:t>
    </dgm:pt>
    <dgm:pt modelId="{91B02955-05ED-493A-92BD-B8CB05A8BFD6}">
      <dgm:prSet phldrT="[Текст]" custT="1"/>
      <dgm:spPr/>
      <dgm:t>
        <a:bodyPr/>
        <a:lstStyle/>
        <a:p>
          <a:r>
            <a:rPr lang="ru-RU" sz="1800" dirty="0" smtClean="0"/>
            <a:t>к осуществление набора и отбора на обучение </a:t>
          </a:r>
          <a:endParaRPr lang="ru-RU" sz="1800" dirty="0"/>
        </a:p>
      </dgm:t>
    </dgm:pt>
    <dgm:pt modelId="{8D857081-D6E6-4461-9729-8EC34FD2AC2F}" type="parTrans" cxnId="{A7E5F534-BF55-48E3-A45C-8D99783F9D9B}">
      <dgm:prSet/>
      <dgm:spPr/>
      <dgm:t>
        <a:bodyPr/>
        <a:lstStyle/>
        <a:p>
          <a:endParaRPr lang="ru-RU"/>
        </a:p>
      </dgm:t>
    </dgm:pt>
    <dgm:pt modelId="{8E817E2C-E6BD-4FC4-8A1E-D213EAA4564F}" type="sibTrans" cxnId="{A7E5F534-BF55-48E3-A45C-8D99783F9D9B}">
      <dgm:prSet/>
      <dgm:spPr/>
      <dgm:t>
        <a:bodyPr/>
        <a:lstStyle/>
        <a:p>
          <a:endParaRPr lang="ru-RU"/>
        </a:p>
      </dgm:t>
    </dgm:pt>
    <dgm:pt modelId="{704252E9-4072-4033-81ED-128B0A84B2F2}">
      <dgm:prSet phldrT="[Текст]" custT="1"/>
      <dgm:spPr/>
      <dgm:t>
        <a:bodyPr/>
        <a:lstStyle/>
        <a:p>
          <a:r>
            <a:rPr lang="ru-RU" sz="1800" dirty="0" smtClean="0"/>
            <a:t>к контролю, коррекции и оценке освоения дополнительной общеобразовательной программы</a:t>
          </a:r>
          <a:endParaRPr lang="ru-RU" sz="1800" dirty="0"/>
        </a:p>
      </dgm:t>
    </dgm:pt>
    <dgm:pt modelId="{4A44A52B-A6F6-4507-9611-86BD35F4EEAC}" type="parTrans" cxnId="{B45B5787-BEDD-4DF8-8854-5BA4FC280622}">
      <dgm:prSet/>
      <dgm:spPr/>
      <dgm:t>
        <a:bodyPr/>
        <a:lstStyle/>
        <a:p>
          <a:endParaRPr lang="ru-RU"/>
        </a:p>
      </dgm:t>
    </dgm:pt>
    <dgm:pt modelId="{4E36F058-D026-4629-AB50-2A2953729340}" type="sibTrans" cxnId="{B45B5787-BEDD-4DF8-8854-5BA4FC280622}">
      <dgm:prSet/>
      <dgm:spPr/>
      <dgm:t>
        <a:bodyPr/>
        <a:lstStyle/>
        <a:p>
          <a:endParaRPr lang="ru-RU"/>
        </a:p>
      </dgm:t>
    </dgm:pt>
    <dgm:pt modelId="{8549C42C-C529-49E6-AD74-C3F8018C0D4C}">
      <dgm:prSet phldrT="[Текст]" custT="1"/>
      <dgm:spPr/>
      <dgm:t>
        <a:bodyPr/>
        <a:lstStyle/>
        <a:p>
          <a:r>
            <a:rPr lang="ru-RU" sz="2000" b="1" i="0" dirty="0" smtClean="0"/>
            <a:t>В рамках </a:t>
          </a:r>
          <a:r>
            <a:rPr lang="ru-RU" sz="2000" i="1" dirty="0" smtClean="0"/>
            <a:t>ОТФ «Организационно-педагогическое обеспечение реализации программ</a:t>
          </a:r>
          <a:r>
            <a:rPr lang="ru-RU" sz="2000" dirty="0" smtClean="0"/>
            <a:t>» </a:t>
          </a:r>
          <a:r>
            <a:rPr lang="ru-RU" sz="2000" b="1" i="0" dirty="0" smtClean="0"/>
            <a:t>не предусмотрена подготовка:   </a:t>
          </a:r>
          <a:endParaRPr lang="ru-RU" sz="2000" b="1" i="0" dirty="0"/>
        </a:p>
      </dgm:t>
    </dgm:pt>
    <dgm:pt modelId="{D243EACD-9D6D-48E7-B8E7-6A4135C1ABC9}" type="parTrans" cxnId="{0F1F6934-0945-4348-BD67-B31BA7DACB9E}">
      <dgm:prSet/>
      <dgm:spPr/>
      <dgm:t>
        <a:bodyPr/>
        <a:lstStyle/>
        <a:p>
          <a:endParaRPr lang="ru-RU"/>
        </a:p>
      </dgm:t>
    </dgm:pt>
    <dgm:pt modelId="{4F0B4F94-43A3-4CC5-9C23-33ED7C97BFB8}" type="sibTrans" cxnId="{0F1F6934-0945-4348-BD67-B31BA7DACB9E}">
      <dgm:prSet/>
      <dgm:spPr/>
      <dgm:t>
        <a:bodyPr/>
        <a:lstStyle/>
        <a:p>
          <a:endParaRPr lang="ru-RU"/>
        </a:p>
      </dgm:t>
    </dgm:pt>
    <dgm:pt modelId="{8D052DF3-8926-4C1D-88BA-EFDAA1CDEED0}">
      <dgm:prSet phldrT="[Текст]" custT="1"/>
      <dgm:spPr/>
      <dgm:t>
        <a:bodyPr/>
        <a:lstStyle/>
        <a:p>
          <a:r>
            <a:rPr lang="ru-RU" sz="1800" dirty="0" smtClean="0"/>
            <a:t>к взаимодействию с органами власти, социальными партнерами по вопросам развития ДОД </a:t>
          </a:r>
          <a:endParaRPr lang="ru-RU" sz="1800" dirty="0"/>
        </a:p>
      </dgm:t>
    </dgm:pt>
    <dgm:pt modelId="{245D0EFC-0A9A-492B-BF1F-567B59BEBCF4}" type="parTrans" cxnId="{A0071CA0-98B9-452E-B9A5-CA73DE58B53A}">
      <dgm:prSet/>
      <dgm:spPr/>
      <dgm:t>
        <a:bodyPr/>
        <a:lstStyle/>
        <a:p>
          <a:endParaRPr lang="ru-RU"/>
        </a:p>
      </dgm:t>
    </dgm:pt>
    <dgm:pt modelId="{4A6892D4-6011-43EE-BF3A-CCC82631CA2D}" type="sibTrans" cxnId="{A0071CA0-98B9-452E-B9A5-CA73DE58B53A}">
      <dgm:prSet/>
      <dgm:spPr/>
      <dgm:t>
        <a:bodyPr/>
        <a:lstStyle/>
        <a:p>
          <a:endParaRPr lang="ru-RU"/>
        </a:p>
      </dgm:t>
    </dgm:pt>
    <dgm:pt modelId="{CF12A2B8-8BAD-4744-8319-52C817A6455B}">
      <dgm:prSet phldrT="[Текст]" custT="1"/>
      <dgm:spPr/>
      <dgm:t>
        <a:bodyPr/>
        <a:lstStyle/>
        <a:p>
          <a:r>
            <a:rPr lang="ru-RU" sz="1800" dirty="0" smtClean="0"/>
            <a:t>к координации и контролю работы педагогов и объединений детей</a:t>
          </a:r>
          <a:endParaRPr lang="ru-RU" sz="1800" dirty="0"/>
        </a:p>
      </dgm:t>
    </dgm:pt>
    <dgm:pt modelId="{12C485C7-1D42-4797-A7E2-7FD0D542BF64}" type="parTrans" cxnId="{6B3CAE1F-2FB9-4CFD-A782-F54CB0F85916}">
      <dgm:prSet/>
      <dgm:spPr/>
      <dgm:t>
        <a:bodyPr/>
        <a:lstStyle/>
        <a:p>
          <a:endParaRPr lang="ru-RU"/>
        </a:p>
      </dgm:t>
    </dgm:pt>
    <dgm:pt modelId="{768E029E-7F1B-4D44-85F3-389AB743CA06}" type="sibTrans" cxnId="{6B3CAE1F-2FB9-4CFD-A782-F54CB0F85916}">
      <dgm:prSet/>
      <dgm:spPr/>
      <dgm:t>
        <a:bodyPr/>
        <a:lstStyle/>
        <a:p>
          <a:endParaRPr lang="ru-RU"/>
        </a:p>
      </dgm:t>
    </dgm:pt>
    <dgm:pt modelId="{35FB0478-0852-4C4B-B8CB-41086B1D9FE9}">
      <dgm:prSet phldrT="[Текст]" custT="1"/>
      <dgm:spPr/>
      <dgm:t>
        <a:bodyPr/>
        <a:lstStyle/>
        <a:p>
          <a:r>
            <a:rPr lang="ru-RU" sz="2000" b="1" i="0" dirty="0" smtClean="0"/>
            <a:t>В рамках  </a:t>
          </a:r>
          <a:r>
            <a:rPr lang="ru-RU" sz="2000" i="1" dirty="0" smtClean="0"/>
            <a:t>ОТФ «Организационно-методическое обеспечение реализации программ</a:t>
          </a:r>
          <a:r>
            <a:rPr lang="ru-RU" sz="2000" dirty="0" smtClean="0"/>
            <a:t>» </a:t>
          </a:r>
          <a:r>
            <a:rPr lang="ru-RU" sz="2000" b="1" i="0" dirty="0" smtClean="0"/>
            <a:t>не предусмотрена подготовка: </a:t>
          </a:r>
          <a:endParaRPr lang="ru-RU" sz="2000" b="1" i="0" dirty="0"/>
        </a:p>
      </dgm:t>
    </dgm:pt>
    <dgm:pt modelId="{CE61DF81-5A3C-40C8-838C-E8077F494124}" type="parTrans" cxnId="{138F993F-F82A-4A4F-8D58-62103D6C6EBB}">
      <dgm:prSet/>
      <dgm:spPr/>
      <dgm:t>
        <a:bodyPr/>
        <a:lstStyle/>
        <a:p>
          <a:endParaRPr lang="ru-RU"/>
        </a:p>
      </dgm:t>
    </dgm:pt>
    <dgm:pt modelId="{B569CC1C-9984-4DEB-8F29-EB6CD9F33430}" type="sibTrans" cxnId="{138F993F-F82A-4A4F-8D58-62103D6C6EBB}">
      <dgm:prSet/>
      <dgm:spPr/>
      <dgm:t>
        <a:bodyPr/>
        <a:lstStyle/>
        <a:p>
          <a:endParaRPr lang="ru-RU"/>
        </a:p>
      </dgm:t>
    </dgm:pt>
    <dgm:pt modelId="{9F51BA12-2A9D-4E02-9C16-0D3DD2D00A71}">
      <dgm:prSet phldrT="[Текст]" custT="1"/>
      <dgm:spPr/>
      <dgm:t>
        <a:bodyPr/>
        <a:lstStyle/>
        <a:p>
          <a:r>
            <a:rPr lang="ru-RU" sz="1800" dirty="0" smtClean="0"/>
            <a:t>К разработке программ и инструментария изучения рынка услуг ДОД</a:t>
          </a:r>
          <a:endParaRPr lang="ru-RU" sz="1800" dirty="0"/>
        </a:p>
      </dgm:t>
    </dgm:pt>
    <dgm:pt modelId="{A040E97A-3DFC-4FB9-83F8-12650180E228}" type="parTrans" cxnId="{4E2F0634-DC1D-4D78-856D-26E3CB996C98}">
      <dgm:prSet/>
      <dgm:spPr/>
      <dgm:t>
        <a:bodyPr/>
        <a:lstStyle/>
        <a:p>
          <a:endParaRPr lang="ru-RU"/>
        </a:p>
      </dgm:t>
    </dgm:pt>
    <dgm:pt modelId="{1907D255-E054-4E48-A3A3-70D64A36D79D}" type="sibTrans" cxnId="{4E2F0634-DC1D-4D78-856D-26E3CB996C98}">
      <dgm:prSet/>
      <dgm:spPr/>
      <dgm:t>
        <a:bodyPr/>
        <a:lstStyle/>
        <a:p>
          <a:endParaRPr lang="ru-RU"/>
        </a:p>
      </dgm:t>
    </dgm:pt>
    <dgm:pt modelId="{C660267C-EB68-4DB8-AB9E-F27F79BF6707}">
      <dgm:prSet phldrT="[Текст]" custT="1"/>
      <dgm:spPr/>
      <dgm:t>
        <a:bodyPr/>
        <a:lstStyle/>
        <a:p>
          <a:r>
            <a:rPr lang="ru-RU" sz="1800" dirty="0" smtClean="0"/>
            <a:t>к осуществлению мониторинга и оценки качества ДОД</a:t>
          </a:r>
          <a:endParaRPr lang="ru-RU" sz="1800" dirty="0"/>
        </a:p>
      </dgm:t>
    </dgm:pt>
    <dgm:pt modelId="{FB5B94C4-61C3-466B-A72F-15D4C73BA89E}" type="parTrans" cxnId="{BEBC7C81-0567-4256-8D3A-1309B06ED0B8}">
      <dgm:prSet/>
      <dgm:spPr/>
      <dgm:t>
        <a:bodyPr/>
        <a:lstStyle/>
        <a:p>
          <a:endParaRPr lang="ru-RU"/>
        </a:p>
      </dgm:t>
    </dgm:pt>
    <dgm:pt modelId="{2C514F34-7CF6-4EAC-9A83-592D9DC7ECB4}" type="sibTrans" cxnId="{BEBC7C81-0567-4256-8D3A-1309B06ED0B8}">
      <dgm:prSet/>
      <dgm:spPr/>
      <dgm:t>
        <a:bodyPr/>
        <a:lstStyle/>
        <a:p>
          <a:endParaRPr lang="ru-RU"/>
        </a:p>
      </dgm:t>
    </dgm:pt>
    <dgm:pt modelId="{2419A208-2E5E-47B8-B708-28DBA184E341}" type="pres">
      <dgm:prSet presAssocID="{D1FA4B2F-4AA9-404D-8A7F-D5141FA8E02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71E6DD-B67F-491F-8AFD-61E76F311478}" type="pres">
      <dgm:prSet presAssocID="{35FB0478-0852-4C4B-B8CB-41086B1D9FE9}" presName="boxAndChildren" presStyleCnt="0"/>
      <dgm:spPr/>
    </dgm:pt>
    <dgm:pt modelId="{B2AC6503-E9BE-4437-9F7F-4B9BE22258F2}" type="pres">
      <dgm:prSet presAssocID="{35FB0478-0852-4C4B-B8CB-41086B1D9FE9}" presName="parentTextBox" presStyleLbl="node1" presStyleIdx="0" presStyleCnt="3"/>
      <dgm:spPr/>
      <dgm:t>
        <a:bodyPr/>
        <a:lstStyle/>
        <a:p>
          <a:endParaRPr lang="ru-RU"/>
        </a:p>
      </dgm:t>
    </dgm:pt>
    <dgm:pt modelId="{05CFDF5B-4CA3-4409-A9AD-8C5994EDBFE3}" type="pres">
      <dgm:prSet presAssocID="{35FB0478-0852-4C4B-B8CB-41086B1D9FE9}" presName="entireBox" presStyleLbl="node1" presStyleIdx="0" presStyleCnt="3"/>
      <dgm:spPr/>
      <dgm:t>
        <a:bodyPr/>
        <a:lstStyle/>
        <a:p>
          <a:endParaRPr lang="ru-RU"/>
        </a:p>
      </dgm:t>
    </dgm:pt>
    <dgm:pt modelId="{587E1505-7D14-47D0-9123-D411BADECEF4}" type="pres">
      <dgm:prSet presAssocID="{35FB0478-0852-4C4B-B8CB-41086B1D9FE9}" presName="descendantBox" presStyleCnt="0"/>
      <dgm:spPr/>
    </dgm:pt>
    <dgm:pt modelId="{9857468E-0063-4BFA-AF07-8A58CDC91EE5}" type="pres">
      <dgm:prSet presAssocID="{9F51BA12-2A9D-4E02-9C16-0D3DD2D00A71}" presName="childTextBox" presStyleLbl="fgAccFollowNode1" presStyleIdx="0" presStyleCnt="6" custLinFactNeighborY="65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B06E22-837C-47A0-A99A-7BF86186FB0E}" type="pres">
      <dgm:prSet presAssocID="{C660267C-EB68-4DB8-AB9E-F27F79BF6707}" presName="childTextBox" presStyleLbl="fgAccFollowNode1" presStyleIdx="1" presStyleCnt="6" custLinFactNeighborX="0" custLinFactNeighborY="45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95411A-F105-40B7-A408-D2767122566F}" type="pres">
      <dgm:prSet presAssocID="{4F0B4F94-43A3-4CC5-9C23-33ED7C97BFB8}" presName="sp" presStyleCnt="0"/>
      <dgm:spPr/>
    </dgm:pt>
    <dgm:pt modelId="{40F25EB0-F183-4234-B913-F86FCE985622}" type="pres">
      <dgm:prSet presAssocID="{8549C42C-C529-49E6-AD74-C3F8018C0D4C}" presName="arrowAndChildren" presStyleCnt="0"/>
      <dgm:spPr/>
    </dgm:pt>
    <dgm:pt modelId="{A1DD9D40-5906-41B1-BE4B-334AB1E0DFE7}" type="pres">
      <dgm:prSet presAssocID="{8549C42C-C529-49E6-AD74-C3F8018C0D4C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5F3676C5-7B4C-46C6-81A6-FAF4EE1E32EE}" type="pres">
      <dgm:prSet presAssocID="{8549C42C-C529-49E6-AD74-C3F8018C0D4C}" presName="arrow" presStyleLbl="node1" presStyleIdx="1" presStyleCnt="3"/>
      <dgm:spPr/>
      <dgm:t>
        <a:bodyPr/>
        <a:lstStyle/>
        <a:p>
          <a:endParaRPr lang="ru-RU"/>
        </a:p>
      </dgm:t>
    </dgm:pt>
    <dgm:pt modelId="{48B2293E-CADB-4108-968C-152F83AC469F}" type="pres">
      <dgm:prSet presAssocID="{8549C42C-C529-49E6-AD74-C3F8018C0D4C}" presName="descendantArrow" presStyleCnt="0"/>
      <dgm:spPr/>
    </dgm:pt>
    <dgm:pt modelId="{47AB5582-617E-455F-ADE8-E4CC7FBFB17D}" type="pres">
      <dgm:prSet presAssocID="{8D052DF3-8926-4C1D-88BA-EFDAA1CDEED0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B6059A-B303-4DC3-8A0C-ABAA8E121608}" type="pres">
      <dgm:prSet presAssocID="{CF12A2B8-8BAD-4744-8319-52C817A6455B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1D8713-51E9-4914-9BF2-0EEF1309FBB9}" type="pres">
      <dgm:prSet presAssocID="{7CACF22F-0148-4D42-B560-77DEEFFC257D}" presName="sp" presStyleCnt="0"/>
      <dgm:spPr/>
    </dgm:pt>
    <dgm:pt modelId="{A7A01BCC-5FD5-4B0C-99B2-B1860D95F5AF}" type="pres">
      <dgm:prSet presAssocID="{118436EB-919F-450A-95AB-A6B6A5078BD9}" presName="arrowAndChildren" presStyleCnt="0"/>
      <dgm:spPr/>
    </dgm:pt>
    <dgm:pt modelId="{A35CCE32-FBE0-4A81-A79D-4EF6A34F17D0}" type="pres">
      <dgm:prSet presAssocID="{118436EB-919F-450A-95AB-A6B6A5078BD9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482BCF74-5E75-497E-B5EA-4FA7EE5DECAC}" type="pres">
      <dgm:prSet presAssocID="{118436EB-919F-450A-95AB-A6B6A5078BD9}" presName="arrow" presStyleLbl="node1" presStyleIdx="2" presStyleCnt="3"/>
      <dgm:spPr/>
      <dgm:t>
        <a:bodyPr/>
        <a:lstStyle/>
        <a:p>
          <a:endParaRPr lang="ru-RU"/>
        </a:p>
      </dgm:t>
    </dgm:pt>
    <dgm:pt modelId="{5D532AFB-061B-4C51-9D97-905B62EE4A96}" type="pres">
      <dgm:prSet presAssocID="{118436EB-919F-450A-95AB-A6B6A5078BD9}" presName="descendantArrow" presStyleCnt="0"/>
      <dgm:spPr/>
    </dgm:pt>
    <dgm:pt modelId="{62ADC549-69B8-479A-AA9C-469E7212F2D1}" type="pres">
      <dgm:prSet presAssocID="{91B02955-05ED-493A-92BD-B8CB05A8BFD6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3B8BFF-97C2-4EEA-872A-44C265584B2F}" type="pres">
      <dgm:prSet presAssocID="{704252E9-4072-4033-81ED-128B0A84B2F2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2F0634-DC1D-4D78-856D-26E3CB996C98}" srcId="{35FB0478-0852-4C4B-B8CB-41086B1D9FE9}" destId="{9F51BA12-2A9D-4E02-9C16-0D3DD2D00A71}" srcOrd="0" destOrd="0" parTransId="{A040E97A-3DFC-4FB9-83F8-12650180E228}" sibTransId="{1907D255-E054-4E48-A3A3-70D64A36D79D}"/>
    <dgm:cxn modelId="{E2052B9E-EA64-423C-9378-94F71BDA036A}" type="presOf" srcId="{8D052DF3-8926-4C1D-88BA-EFDAA1CDEED0}" destId="{47AB5582-617E-455F-ADE8-E4CC7FBFB17D}" srcOrd="0" destOrd="0" presId="urn:microsoft.com/office/officeart/2005/8/layout/process4"/>
    <dgm:cxn modelId="{D8F3FEA6-6DED-4D25-BEA6-4654E9E15D16}" type="presOf" srcId="{C660267C-EB68-4DB8-AB9E-F27F79BF6707}" destId="{C7B06E22-837C-47A0-A99A-7BF86186FB0E}" srcOrd="0" destOrd="0" presId="urn:microsoft.com/office/officeart/2005/8/layout/process4"/>
    <dgm:cxn modelId="{BE655FD3-6DDC-46CE-B70F-F255D128ACA8}" type="presOf" srcId="{35FB0478-0852-4C4B-B8CB-41086B1D9FE9}" destId="{05CFDF5B-4CA3-4409-A9AD-8C5994EDBFE3}" srcOrd="1" destOrd="0" presId="urn:microsoft.com/office/officeart/2005/8/layout/process4"/>
    <dgm:cxn modelId="{A0071CA0-98B9-452E-B9A5-CA73DE58B53A}" srcId="{8549C42C-C529-49E6-AD74-C3F8018C0D4C}" destId="{8D052DF3-8926-4C1D-88BA-EFDAA1CDEED0}" srcOrd="0" destOrd="0" parTransId="{245D0EFC-0A9A-492B-BF1F-567B59BEBCF4}" sibTransId="{4A6892D4-6011-43EE-BF3A-CCC82631CA2D}"/>
    <dgm:cxn modelId="{2276BC50-D141-45F6-A108-A9B4231162FF}" type="presOf" srcId="{9F51BA12-2A9D-4E02-9C16-0D3DD2D00A71}" destId="{9857468E-0063-4BFA-AF07-8A58CDC91EE5}" srcOrd="0" destOrd="0" presId="urn:microsoft.com/office/officeart/2005/8/layout/process4"/>
    <dgm:cxn modelId="{A7E5F534-BF55-48E3-A45C-8D99783F9D9B}" srcId="{118436EB-919F-450A-95AB-A6B6A5078BD9}" destId="{91B02955-05ED-493A-92BD-B8CB05A8BFD6}" srcOrd="0" destOrd="0" parTransId="{8D857081-D6E6-4461-9729-8EC34FD2AC2F}" sibTransId="{8E817E2C-E6BD-4FC4-8A1E-D213EAA4564F}"/>
    <dgm:cxn modelId="{7D875E55-C84C-4B19-9A21-858CC603FF90}" type="presOf" srcId="{8549C42C-C529-49E6-AD74-C3F8018C0D4C}" destId="{A1DD9D40-5906-41B1-BE4B-334AB1E0DFE7}" srcOrd="0" destOrd="0" presId="urn:microsoft.com/office/officeart/2005/8/layout/process4"/>
    <dgm:cxn modelId="{6B3CAE1F-2FB9-4CFD-A782-F54CB0F85916}" srcId="{8549C42C-C529-49E6-AD74-C3F8018C0D4C}" destId="{CF12A2B8-8BAD-4744-8319-52C817A6455B}" srcOrd="1" destOrd="0" parTransId="{12C485C7-1D42-4797-A7E2-7FD0D542BF64}" sibTransId="{768E029E-7F1B-4D44-85F3-389AB743CA06}"/>
    <dgm:cxn modelId="{C40F17AE-AEA6-4020-A5E3-75838EBA7A6A}" type="presOf" srcId="{118436EB-919F-450A-95AB-A6B6A5078BD9}" destId="{A35CCE32-FBE0-4A81-A79D-4EF6A34F17D0}" srcOrd="0" destOrd="0" presId="urn:microsoft.com/office/officeart/2005/8/layout/process4"/>
    <dgm:cxn modelId="{B45B5787-BEDD-4DF8-8854-5BA4FC280622}" srcId="{118436EB-919F-450A-95AB-A6B6A5078BD9}" destId="{704252E9-4072-4033-81ED-128B0A84B2F2}" srcOrd="1" destOrd="0" parTransId="{4A44A52B-A6F6-4507-9611-86BD35F4EEAC}" sibTransId="{4E36F058-D026-4629-AB50-2A2953729340}"/>
    <dgm:cxn modelId="{11591F22-06D1-4B22-9929-24321DB4E983}" type="presOf" srcId="{D1FA4B2F-4AA9-404D-8A7F-D5141FA8E026}" destId="{2419A208-2E5E-47B8-B708-28DBA184E341}" srcOrd="0" destOrd="0" presId="urn:microsoft.com/office/officeart/2005/8/layout/process4"/>
    <dgm:cxn modelId="{138F993F-F82A-4A4F-8D58-62103D6C6EBB}" srcId="{D1FA4B2F-4AA9-404D-8A7F-D5141FA8E026}" destId="{35FB0478-0852-4C4B-B8CB-41086B1D9FE9}" srcOrd="2" destOrd="0" parTransId="{CE61DF81-5A3C-40C8-838C-E8077F494124}" sibTransId="{B569CC1C-9984-4DEB-8F29-EB6CD9F33430}"/>
    <dgm:cxn modelId="{A753768A-05C4-41A3-8411-E706A2F254DF}" type="presOf" srcId="{35FB0478-0852-4C4B-B8CB-41086B1D9FE9}" destId="{B2AC6503-E9BE-4437-9F7F-4B9BE22258F2}" srcOrd="0" destOrd="0" presId="urn:microsoft.com/office/officeart/2005/8/layout/process4"/>
    <dgm:cxn modelId="{54B377AC-AF7F-41EF-B675-06FCAD50CEAB}" srcId="{D1FA4B2F-4AA9-404D-8A7F-D5141FA8E026}" destId="{118436EB-919F-450A-95AB-A6B6A5078BD9}" srcOrd="0" destOrd="0" parTransId="{E372A7FA-E32B-4A2C-AC3F-E2BB0F5CE6C0}" sibTransId="{7CACF22F-0148-4D42-B560-77DEEFFC257D}"/>
    <dgm:cxn modelId="{BEBC7C81-0567-4256-8D3A-1309B06ED0B8}" srcId="{35FB0478-0852-4C4B-B8CB-41086B1D9FE9}" destId="{C660267C-EB68-4DB8-AB9E-F27F79BF6707}" srcOrd="1" destOrd="0" parTransId="{FB5B94C4-61C3-466B-A72F-15D4C73BA89E}" sibTransId="{2C514F34-7CF6-4EAC-9A83-592D9DC7ECB4}"/>
    <dgm:cxn modelId="{0F1F6934-0945-4348-BD67-B31BA7DACB9E}" srcId="{D1FA4B2F-4AA9-404D-8A7F-D5141FA8E026}" destId="{8549C42C-C529-49E6-AD74-C3F8018C0D4C}" srcOrd="1" destOrd="0" parTransId="{D243EACD-9D6D-48E7-B8E7-6A4135C1ABC9}" sibTransId="{4F0B4F94-43A3-4CC5-9C23-33ED7C97BFB8}"/>
    <dgm:cxn modelId="{3A059751-1B26-4C3B-9D3E-2530A4C07375}" type="presOf" srcId="{118436EB-919F-450A-95AB-A6B6A5078BD9}" destId="{482BCF74-5E75-497E-B5EA-4FA7EE5DECAC}" srcOrd="1" destOrd="0" presId="urn:microsoft.com/office/officeart/2005/8/layout/process4"/>
    <dgm:cxn modelId="{D75AD1C4-9491-47EE-B9E8-BC687E0E307B}" type="presOf" srcId="{704252E9-4072-4033-81ED-128B0A84B2F2}" destId="{623B8BFF-97C2-4EEA-872A-44C265584B2F}" srcOrd="0" destOrd="0" presId="urn:microsoft.com/office/officeart/2005/8/layout/process4"/>
    <dgm:cxn modelId="{6C97CBFF-1372-4697-961A-ACA63DB3CD01}" type="presOf" srcId="{91B02955-05ED-493A-92BD-B8CB05A8BFD6}" destId="{62ADC549-69B8-479A-AA9C-469E7212F2D1}" srcOrd="0" destOrd="0" presId="urn:microsoft.com/office/officeart/2005/8/layout/process4"/>
    <dgm:cxn modelId="{458F7981-3D99-44C2-9D4F-DB418851EBD3}" type="presOf" srcId="{8549C42C-C529-49E6-AD74-C3F8018C0D4C}" destId="{5F3676C5-7B4C-46C6-81A6-FAF4EE1E32EE}" srcOrd="1" destOrd="0" presId="urn:microsoft.com/office/officeart/2005/8/layout/process4"/>
    <dgm:cxn modelId="{60498CD9-9AEE-4FB5-8C46-76CB6A34957F}" type="presOf" srcId="{CF12A2B8-8BAD-4744-8319-52C817A6455B}" destId="{71B6059A-B303-4DC3-8A0C-ABAA8E121608}" srcOrd="0" destOrd="0" presId="urn:microsoft.com/office/officeart/2005/8/layout/process4"/>
    <dgm:cxn modelId="{F4657503-FE44-4372-A151-C6EBE2EC3F80}" type="presParOf" srcId="{2419A208-2E5E-47B8-B708-28DBA184E341}" destId="{4D71E6DD-B67F-491F-8AFD-61E76F311478}" srcOrd="0" destOrd="0" presId="urn:microsoft.com/office/officeart/2005/8/layout/process4"/>
    <dgm:cxn modelId="{2F8B8B1E-0CCE-432E-B506-9D22B3FCCEC8}" type="presParOf" srcId="{4D71E6DD-B67F-491F-8AFD-61E76F311478}" destId="{B2AC6503-E9BE-4437-9F7F-4B9BE22258F2}" srcOrd="0" destOrd="0" presId="urn:microsoft.com/office/officeart/2005/8/layout/process4"/>
    <dgm:cxn modelId="{A555A6FF-5241-4CA4-9B7D-2F0D97B79B89}" type="presParOf" srcId="{4D71E6DD-B67F-491F-8AFD-61E76F311478}" destId="{05CFDF5B-4CA3-4409-A9AD-8C5994EDBFE3}" srcOrd="1" destOrd="0" presId="urn:microsoft.com/office/officeart/2005/8/layout/process4"/>
    <dgm:cxn modelId="{E4747691-B60D-40E5-9FD6-1E7680987383}" type="presParOf" srcId="{4D71E6DD-B67F-491F-8AFD-61E76F311478}" destId="{587E1505-7D14-47D0-9123-D411BADECEF4}" srcOrd="2" destOrd="0" presId="urn:microsoft.com/office/officeart/2005/8/layout/process4"/>
    <dgm:cxn modelId="{497D7D88-7551-434B-BBA2-3FAA8D4CF2B2}" type="presParOf" srcId="{587E1505-7D14-47D0-9123-D411BADECEF4}" destId="{9857468E-0063-4BFA-AF07-8A58CDC91EE5}" srcOrd="0" destOrd="0" presId="urn:microsoft.com/office/officeart/2005/8/layout/process4"/>
    <dgm:cxn modelId="{A6C7BBBB-4CF9-4E78-AE7A-02FBCC57841A}" type="presParOf" srcId="{587E1505-7D14-47D0-9123-D411BADECEF4}" destId="{C7B06E22-837C-47A0-A99A-7BF86186FB0E}" srcOrd="1" destOrd="0" presId="urn:microsoft.com/office/officeart/2005/8/layout/process4"/>
    <dgm:cxn modelId="{A9FE5C16-CEE0-4DD1-9DAA-398E924EB7EE}" type="presParOf" srcId="{2419A208-2E5E-47B8-B708-28DBA184E341}" destId="{2995411A-F105-40B7-A408-D2767122566F}" srcOrd="1" destOrd="0" presId="urn:microsoft.com/office/officeart/2005/8/layout/process4"/>
    <dgm:cxn modelId="{ADDEEC4A-FBED-4FC6-8242-8340200ADF26}" type="presParOf" srcId="{2419A208-2E5E-47B8-B708-28DBA184E341}" destId="{40F25EB0-F183-4234-B913-F86FCE985622}" srcOrd="2" destOrd="0" presId="urn:microsoft.com/office/officeart/2005/8/layout/process4"/>
    <dgm:cxn modelId="{6839830B-4399-4E0A-B4BD-4E30C55447E2}" type="presParOf" srcId="{40F25EB0-F183-4234-B913-F86FCE985622}" destId="{A1DD9D40-5906-41B1-BE4B-334AB1E0DFE7}" srcOrd="0" destOrd="0" presId="urn:microsoft.com/office/officeart/2005/8/layout/process4"/>
    <dgm:cxn modelId="{16079405-D2F3-42B2-BFC6-3DB9FABE214B}" type="presParOf" srcId="{40F25EB0-F183-4234-B913-F86FCE985622}" destId="{5F3676C5-7B4C-46C6-81A6-FAF4EE1E32EE}" srcOrd="1" destOrd="0" presId="urn:microsoft.com/office/officeart/2005/8/layout/process4"/>
    <dgm:cxn modelId="{1493AFAD-096D-4B8A-9E2B-3DD8B328ABDE}" type="presParOf" srcId="{40F25EB0-F183-4234-B913-F86FCE985622}" destId="{48B2293E-CADB-4108-968C-152F83AC469F}" srcOrd="2" destOrd="0" presId="urn:microsoft.com/office/officeart/2005/8/layout/process4"/>
    <dgm:cxn modelId="{F6F9E7C0-39CF-43A4-88E5-067D8652688A}" type="presParOf" srcId="{48B2293E-CADB-4108-968C-152F83AC469F}" destId="{47AB5582-617E-455F-ADE8-E4CC7FBFB17D}" srcOrd="0" destOrd="0" presId="urn:microsoft.com/office/officeart/2005/8/layout/process4"/>
    <dgm:cxn modelId="{D88162AE-F68A-4B84-BAD1-750992A79678}" type="presParOf" srcId="{48B2293E-CADB-4108-968C-152F83AC469F}" destId="{71B6059A-B303-4DC3-8A0C-ABAA8E121608}" srcOrd="1" destOrd="0" presId="urn:microsoft.com/office/officeart/2005/8/layout/process4"/>
    <dgm:cxn modelId="{EEA817B4-566F-4E65-B3A3-14046974208B}" type="presParOf" srcId="{2419A208-2E5E-47B8-B708-28DBA184E341}" destId="{6D1D8713-51E9-4914-9BF2-0EEF1309FBB9}" srcOrd="3" destOrd="0" presId="urn:microsoft.com/office/officeart/2005/8/layout/process4"/>
    <dgm:cxn modelId="{5B4D49D6-C033-4A34-A7D3-850DAF61E73F}" type="presParOf" srcId="{2419A208-2E5E-47B8-B708-28DBA184E341}" destId="{A7A01BCC-5FD5-4B0C-99B2-B1860D95F5AF}" srcOrd="4" destOrd="0" presId="urn:microsoft.com/office/officeart/2005/8/layout/process4"/>
    <dgm:cxn modelId="{BF96DC31-9CE5-41A6-917A-9AD9B812697F}" type="presParOf" srcId="{A7A01BCC-5FD5-4B0C-99B2-B1860D95F5AF}" destId="{A35CCE32-FBE0-4A81-A79D-4EF6A34F17D0}" srcOrd="0" destOrd="0" presId="urn:microsoft.com/office/officeart/2005/8/layout/process4"/>
    <dgm:cxn modelId="{67EBBDA5-80FE-4CA3-9AF7-C40070095CCF}" type="presParOf" srcId="{A7A01BCC-5FD5-4B0C-99B2-B1860D95F5AF}" destId="{482BCF74-5E75-497E-B5EA-4FA7EE5DECAC}" srcOrd="1" destOrd="0" presId="urn:microsoft.com/office/officeart/2005/8/layout/process4"/>
    <dgm:cxn modelId="{997B05E2-EA6A-47D8-AEBC-0F544FF4C022}" type="presParOf" srcId="{A7A01BCC-5FD5-4B0C-99B2-B1860D95F5AF}" destId="{5D532AFB-061B-4C51-9D97-905B62EE4A96}" srcOrd="2" destOrd="0" presId="urn:microsoft.com/office/officeart/2005/8/layout/process4"/>
    <dgm:cxn modelId="{E49B444A-32D1-44CD-AFF5-5A40EED05074}" type="presParOf" srcId="{5D532AFB-061B-4C51-9D97-905B62EE4A96}" destId="{62ADC549-69B8-479A-AA9C-469E7212F2D1}" srcOrd="0" destOrd="0" presId="urn:microsoft.com/office/officeart/2005/8/layout/process4"/>
    <dgm:cxn modelId="{E2E5E482-D9B9-4528-8D6B-E20E9277442F}" type="presParOf" srcId="{5D532AFB-061B-4C51-9D97-905B62EE4A96}" destId="{623B8BFF-97C2-4EEA-872A-44C265584B2F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1FA4B2F-4AA9-404D-8A7F-D5141FA8E026}" type="doc">
      <dgm:prSet loTypeId="urn:microsoft.com/office/officeart/2005/8/layout/process4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8436EB-919F-450A-95AB-A6B6A5078BD9}">
      <dgm:prSet phldrT="[Текст]" custT="1"/>
      <dgm:spPr/>
      <dgm:t>
        <a:bodyPr/>
        <a:lstStyle/>
        <a:p>
          <a:r>
            <a:rPr lang="ru-RU" sz="2000" b="1" dirty="0" smtClean="0"/>
            <a:t>В рамках </a:t>
          </a:r>
          <a:r>
            <a:rPr lang="ru-RU" sz="2000" i="1" dirty="0" smtClean="0"/>
            <a:t>ОТФ «Преподавание по дополнительным общеобразовательным программам» </a:t>
          </a:r>
          <a:r>
            <a:rPr lang="ru-RU" sz="2000" b="1" dirty="0" smtClean="0"/>
            <a:t>не предусмотрена подготовка: </a:t>
          </a:r>
          <a:endParaRPr lang="ru-RU" sz="2000" b="1" dirty="0"/>
        </a:p>
      </dgm:t>
    </dgm:pt>
    <dgm:pt modelId="{E372A7FA-E32B-4A2C-AC3F-E2BB0F5CE6C0}" type="parTrans" cxnId="{54B377AC-AF7F-41EF-B675-06FCAD50CEAB}">
      <dgm:prSet/>
      <dgm:spPr/>
      <dgm:t>
        <a:bodyPr/>
        <a:lstStyle/>
        <a:p>
          <a:endParaRPr lang="ru-RU"/>
        </a:p>
      </dgm:t>
    </dgm:pt>
    <dgm:pt modelId="{7CACF22F-0148-4D42-B560-77DEEFFC257D}" type="sibTrans" cxnId="{54B377AC-AF7F-41EF-B675-06FCAD50CEAB}">
      <dgm:prSet/>
      <dgm:spPr/>
      <dgm:t>
        <a:bodyPr/>
        <a:lstStyle/>
        <a:p>
          <a:endParaRPr lang="ru-RU"/>
        </a:p>
      </dgm:t>
    </dgm:pt>
    <dgm:pt modelId="{91B02955-05ED-493A-92BD-B8CB05A8BFD6}">
      <dgm:prSet phldrT="[Текст]" custT="1"/>
      <dgm:spPr/>
      <dgm:t>
        <a:bodyPr/>
        <a:lstStyle/>
        <a:p>
          <a:r>
            <a:rPr lang="ru-RU" sz="1800" dirty="0" smtClean="0"/>
            <a:t>к обеспечению взаимодействия с родителями </a:t>
          </a:r>
          <a:endParaRPr lang="ru-RU" sz="1800" dirty="0"/>
        </a:p>
      </dgm:t>
    </dgm:pt>
    <dgm:pt modelId="{8D857081-D6E6-4461-9729-8EC34FD2AC2F}" type="parTrans" cxnId="{A7E5F534-BF55-48E3-A45C-8D99783F9D9B}">
      <dgm:prSet/>
      <dgm:spPr/>
      <dgm:t>
        <a:bodyPr/>
        <a:lstStyle/>
        <a:p>
          <a:endParaRPr lang="ru-RU"/>
        </a:p>
      </dgm:t>
    </dgm:pt>
    <dgm:pt modelId="{8E817E2C-E6BD-4FC4-8A1E-D213EAA4564F}" type="sibTrans" cxnId="{A7E5F534-BF55-48E3-A45C-8D99783F9D9B}">
      <dgm:prSet/>
      <dgm:spPr/>
      <dgm:t>
        <a:bodyPr/>
        <a:lstStyle/>
        <a:p>
          <a:endParaRPr lang="ru-RU"/>
        </a:p>
      </dgm:t>
    </dgm:pt>
    <dgm:pt modelId="{704252E9-4072-4033-81ED-128B0A84B2F2}">
      <dgm:prSet phldrT="[Текст]" custT="1"/>
      <dgm:spPr/>
      <dgm:t>
        <a:bodyPr/>
        <a:lstStyle/>
        <a:p>
          <a:r>
            <a:rPr lang="ru-RU" sz="1800" dirty="0" smtClean="0"/>
            <a:t>-</a:t>
          </a:r>
          <a:endParaRPr lang="ru-RU" sz="1800" dirty="0"/>
        </a:p>
      </dgm:t>
    </dgm:pt>
    <dgm:pt modelId="{4A44A52B-A6F6-4507-9611-86BD35F4EEAC}" type="parTrans" cxnId="{B45B5787-BEDD-4DF8-8854-5BA4FC280622}">
      <dgm:prSet/>
      <dgm:spPr/>
      <dgm:t>
        <a:bodyPr/>
        <a:lstStyle/>
        <a:p>
          <a:endParaRPr lang="ru-RU"/>
        </a:p>
      </dgm:t>
    </dgm:pt>
    <dgm:pt modelId="{4E36F058-D026-4629-AB50-2A2953729340}" type="sibTrans" cxnId="{B45B5787-BEDD-4DF8-8854-5BA4FC280622}">
      <dgm:prSet/>
      <dgm:spPr/>
      <dgm:t>
        <a:bodyPr/>
        <a:lstStyle/>
        <a:p>
          <a:endParaRPr lang="ru-RU"/>
        </a:p>
      </dgm:t>
    </dgm:pt>
    <dgm:pt modelId="{8549C42C-C529-49E6-AD74-C3F8018C0D4C}">
      <dgm:prSet phldrT="[Текст]" custT="1"/>
      <dgm:spPr/>
      <dgm:t>
        <a:bodyPr/>
        <a:lstStyle/>
        <a:p>
          <a:r>
            <a:rPr lang="ru-RU" sz="2000" b="1" i="0" dirty="0" smtClean="0"/>
            <a:t>В рамках </a:t>
          </a:r>
          <a:r>
            <a:rPr lang="ru-RU" sz="2000" i="1" dirty="0" smtClean="0"/>
            <a:t>ОТФ «Организационно-педагогическое обеспечение реализации программ</a:t>
          </a:r>
          <a:r>
            <a:rPr lang="ru-RU" sz="2000" dirty="0" smtClean="0"/>
            <a:t>» </a:t>
          </a:r>
          <a:r>
            <a:rPr lang="ru-RU" sz="2000" b="1" i="0" dirty="0" smtClean="0"/>
            <a:t>не предусмотрена подготовка:   </a:t>
          </a:r>
          <a:endParaRPr lang="ru-RU" sz="2000" b="1" i="0" dirty="0"/>
        </a:p>
      </dgm:t>
    </dgm:pt>
    <dgm:pt modelId="{D243EACD-9D6D-48E7-B8E7-6A4135C1ABC9}" type="parTrans" cxnId="{0F1F6934-0945-4348-BD67-B31BA7DACB9E}">
      <dgm:prSet/>
      <dgm:spPr/>
      <dgm:t>
        <a:bodyPr/>
        <a:lstStyle/>
        <a:p>
          <a:endParaRPr lang="ru-RU"/>
        </a:p>
      </dgm:t>
    </dgm:pt>
    <dgm:pt modelId="{4F0B4F94-43A3-4CC5-9C23-33ED7C97BFB8}" type="sibTrans" cxnId="{0F1F6934-0945-4348-BD67-B31BA7DACB9E}">
      <dgm:prSet/>
      <dgm:spPr/>
      <dgm:t>
        <a:bodyPr/>
        <a:lstStyle/>
        <a:p>
          <a:endParaRPr lang="ru-RU"/>
        </a:p>
      </dgm:t>
    </dgm:pt>
    <dgm:pt modelId="{8D052DF3-8926-4C1D-88BA-EFDAA1CDEED0}">
      <dgm:prSet phldrT="[Текст]" custT="1"/>
      <dgm:spPr/>
      <dgm:t>
        <a:bodyPr/>
        <a:lstStyle/>
        <a:p>
          <a:r>
            <a:rPr lang="ru-RU" sz="1800" dirty="0" smtClean="0"/>
            <a:t>к организации и проведению массовых досуговых мероприятий</a:t>
          </a:r>
          <a:endParaRPr lang="ru-RU" sz="1800" dirty="0"/>
        </a:p>
      </dgm:t>
    </dgm:pt>
    <dgm:pt modelId="{245D0EFC-0A9A-492B-BF1F-567B59BEBCF4}" type="parTrans" cxnId="{A0071CA0-98B9-452E-B9A5-CA73DE58B53A}">
      <dgm:prSet/>
      <dgm:spPr/>
      <dgm:t>
        <a:bodyPr/>
        <a:lstStyle/>
        <a:p>
          <a:endParaRPr lang="ru-RU"/>
        </a:p>
      </dgm:t>
    </dgm:pt>
    <dgm:pt modelId="{4A6892D4-6011-43EE-BF3A-CCC82631CA2D}" type="sibTrans" cxnId="{A0071CA0-98B9-452E-B9A5-CA73DE58B53A}">
      <dgm:prSet/>
      <dgm:spPr/>
      <dgm:t>
        <a:bodyPr/>
        <a:lstStyle/>
        <a:p>
          <a:endParaRPr lang="ru-RU"/>
        </a:p>
      </dgm:t>
    </dgm:pt>
    <dgm:pt modelId="{CF12A2B8-8BAD-4744-8319-52C817A6455B}">
      <dgm:prSet phldrT="[Текст]" custT="1"/>
      <dgm:spPr/>
      <dgm:t>
        <a:bodyPr/>
        <a:lstStyle/>
        <a:p>
          <a:r>
            <a:rPr lang="ru-RU" sz="1800" dirty="0" smtClean="0"/>
            <a:t>-</a:t>
          </a:r>
          <a:endParaRPr lang="ru-RU" sz="1800" dirty="0"/>
        </a:p>
      </dgm:t>
    </dgm:pt>
    <dgm:pt modelId="{12C485C7-1D42-4797-A7E2-7FD0D542BF64}" type="parTrans" cxnId="{6B3CAE1F-2FB9-4CFD-A782-F54CB0F85916}">
      <dgm:prSet/>
      <dgm:spPr/>
      <dgm:t>
        <a:bodyPr/>
        <a:lstStyle/>
        <a:p>
          <a:endParaRPr lang="ru-RU"/>
        </a:p>
      </dgm:t>
    </dgm:pt>
    <dgm:pt modelId="{768E029E-7F1B-4D44-85F3-389AB743CA06}" type="sibTrans" cxnId="{6B3CAE1F-2FB9-4CFD-A782-F54CB0F85916}">
      <dgm:prSet/>
      <dgm:spPr/>
      <dgm:t>
        <a:bodyPr/>
        <a:lstStyle/>
        <a:p>
          <a:endParaRPr lang="ru-RU"/>
        </a:p>
      </dgm:t>
    </dgm:pt>
    <dgm:pt modelId="{35FB0478-0852-4C4B-B8CB-41086B1D9FE9}">
      <dgm:prSet phldrT="[Текст]" custT="1"/>
      <dgm:spPr/>
      <dgm:t>
        <a:bodyPr/>
        <a:lstStyle/>
        <a:p>
          <a:r>
            <a:rPr lang="ru-RU" sz="2000" b="1" i="0" dirty="0" smtClean="0"/>
            <a:t>В рамках </a:t>
          </a:r>
          <a:r>
            <a:rPr lang="ru-RU" sz="2000" i="1" dirty="0" smtClean="0"/>
            <a:t>ОТФ «Организационно-методическое обеспечение реализации программ</a:t>
          </a:r>
          <a:r>
            <a:rPr lang="ru-RU" sz="2000" dirty="0" smtClean="0"/>
            <a:t>» </a:t>
          </a:r>
          <a:r>
            <a:rPr lang="ru-RU" sz="2000" b="1" i="0" dirty="0" smtClean="0"/>
            <a:t>не предусмотрена подготовка: </a:t>
          </a:r>
          <a:endParaRPr lang="ru-RU" sz="2000" b="1" i="0" dirty="0"/>
        </a:p>
      </dgm:t>
    </dgm:pt>
    <dgm:pt modelId="{CE61DF81-5A3C-40C8-838C-E8077F494124}" type="parTrans" cxnId="{138F993F-F82A-4A4F-8D58-62103D6C6EBB}">
      <dgm:prSet/>
      <dgm:spPr/>
      <dgm:t>
        <a:bodyPr/>
        <a:lstStyle/>
        <a:p>
          <a:endParaRPr lang="ru-RU"/>
        </a:p>
      </dgm:t>
    </dgm:pt>
    <dgm:pt modelId="{B569CC1C-9984-4DEB-8F29-EB6CD9F33430}" type="sibTrans" cxnId="{138F993F-F82A-4A4F-8D58-62103D6C6EBB}">
      <dgm:prSet/>
      <dgm:spPr/>
      <dgm:t>
        <a:bodyPr/>
        <a:lstStyle/>
        <a:p>
          <a:endParaRPr lang="ru-RU"/>
        </a:p>
      </dgm:t>
    </dgm:pt>
    <dgm:pt modelId="{9F51BA12-2A9D-4E02-9C16-0D3DD2D00A71}">
      <dgm:prSet phldrT="[Текст]" custT="1"/>
      <dgm:spPr/>
      <dgm:t>
        <a:bodyPr/>
        <a:lstStyle/>
        <a:p>
          <a:r>
            <a:rPr lang="ru-RU" sz="1800" dirty="0" smtClean="0"/>
            <a:t>к исследованию рынка услуг ДОД</a:t>
          </a:r>
          <a:endParaRPr lang="ru-RU" sz="1800" dirty="0"/>
        </a:p>
      </dgm:t>
    </dgm:pt>
    <dgm:pt modelId="{A040E97A-3DFC-4FB9-83F8-12650180E228}" type="parTrans" cxnId="{4E2F0634-DC1D-4D78-856D-26E3CB996C98}">
      <dgm:prSet/>
      <dgm:spPr/>
      <dgm:t>
        <a:bodyPr/>
        <a:lstStyle/>
        <a:p>
          <a:endParaRPr lang="ru-RU"/>
        </a:p>
      </dgm:t>
    </dgm:pt>
    <dgm:pt modelId="{1907D255-E054-4E48-A3A3-70D64A36D79D}" type="sibTrans" cxnId="{4E2F0634-DC1D-4D78-856D-26E3CB996C98}">
      <dgm:prSet/>
      <dgm:spPr/>
      <dgm:t>
        <a:bodyPr/>
        <a:lstStyle/>
        <a:p>
          <a:endParaRPr lang="ru-RU"/>
        </a:p>
      </dgm:t>
    </dgm:pt>
    <dgm:pt modelId="{C660267C-EB68-4DB8-AB9E-F27F79BF6707}">
      <dgm:prSet phldrT="[Текст]" custT="1"/>
      <dgm:spPr/>
      <dgm:t>
        <a:bodyPr/>
        <a:lstStyle/>
        <a:p>
          <a:r>
            <a:rPr lang="ru-RU" sz="1800" dirty="0" smtClean="0"/>
            <a:t>к осуществлению мониторинга и оценки качества ДОД</a:t>
          </a:r>
          <a:endParaRPr lang="ru-RU" sz="1800" dirty="0"/>
        </a:p>
      </dgm:t>
    </dgm:pt>
    <dgm:pt modelId="{FB5B94C4-61C3-466B-A72F-15D4C73BA89E}" type="parTrans" cxnId="{BEBC7C81-0567-4256-8D3A-1309B06ED0B8}">
      <dgm:prSet/>
      <dgm:spPr/>
      <dgm:t>
        <a:bodyPr/>
        <a:lstStyle/>
        <a:p>
          <a:endParaRPr lang="ru-RU"/>
        </a:p>
      </dgm:t>
    </dgm:pt>
    <dgm:pt modelId="{2C514F34-7CF6-4EAC-9A83-592D9DC7ECB4}" type="sibTrans" cxnId="{BEBC7C81-0567-4256-8D3A-1309B06ED0B8}">
      <dgm:prSet/>
      <dgm:spPr/>
      <dgm:t>
        <a:bodyPr/>
        <a:lstStyle/>
        <a:p>
          <a:endParaRPr lang="ru-RU"/>
        </a:p>
      </dgm:t>
    </dgm:pt>
    <dgm:pt modelId="{2419A208-2E5E-47B8-B708-28DBA184E341}" type="pres">
      <dgm:prSet presAssocID="{D1FA4B2F-4AA9-404D-8A7F-D5141FA8E02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71E6DD-B67F-491F-8AFD-61E76F311478}" type="pres">
      <dgm:prSet presAssocID="{35FB0478-0852-4C4B-B8CB-41086B1D9FE9}" presName="boxAndChildren" presStyleCnt="0"/>
      <dgm:spPr/>
    </dgm:pt>
    <dgm:pt modelId="{B2AC6503-E9BE-4437-9F7F-4B9BE22258F2}" type="pres">
      <dgm:prSet presAssocID="{35FB0478-0852-4C4B-B8CB-41086B1D9FE9}" presName="parentTextBox" presStyleLbl="node1" presStyleIdx="0" presStyleCnt="3"/>
      <dgm:spPr/>
      <dgm:t>
        <a:bodyPr/>
        <a:lstStyle/>
        <a:p>
          <a:endParaRPr lang="ru-RU"/>
        </a:p>
      </dgm:t>
    </dgm:pt>
    <dgm:pt modelId="{05CFDF5B-4CA3-4409-A9AD-8C5994EDBFE3}" type="pres">
      <dgm:prSet presAssocID="{35FB0478-0852-4C4B-B8CB-41086B1D9FE9}" presName="entireBox" presStyleLbl="node1" presStyleIdx="0" presStyleCnt="3"/>
      <dgm:spPr/>
      <dgm:t>
        <a:bodyPr/>
        <a:lstStyle/>
        <a:p>
          <a:endParaRPr lang="ru-RU"/>
        </a:p>
      </dgm:t>
    </dgm:pt>
    <dgm:pt modelId="{587E1505-7D14-47D0-9123-D411BADECEF4}" type="pres">
      <dgm:prSet presAssocID="{35FB0478-0852-4C4B-B8CB-41086B1D9FE9}" presName="descendantBox" presStyleCnt="0"/>
      <dgm:spPr/>
    </dgm:pt>
    <dgm:pt modelId="{9857468E-0063-4BFA-AF07-8A58CDC91EE5}" type="pres">
      <dgm:prSet presAssocID="{9F51BA12-2A9D-4E02-9C16-0D3DD2D00A71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B06E22-837C-47A0-A99A-7BF86186FB0E}" type="pres">
      <dgm:prSet presAssocID="{C660267C-EB68-4DB8-AB9E-F27F79BF6707}" presName="childTextBox" presStyleLbl="fgAccFollowNode1" presStyleIdx="1" presStyleCnt="6" custLinFactNeighborX="0" custLinFactNeighborY="45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95411A-F105-40B7-A408-D2767122566F}" type="pres">
      <dgm:prSet presAssocID="{4F0B4F94-43A3-4CC5-9C23-33ED7C97BFB8}" presName="sp" presStyleCnt="0"/>
      <dgm:spPr/>
    </dgm:pt>
    <dgm:pt modelId="{40F25EB0-F183-4234-B913-F86FCE985622}" type="pres">
      <dgm:prSet presAssocID="{8549C42C-C529-49E6-AD74-C3F8018C0D4C}" presName="arrowAndChildren" presStyleCnt="0"/>
      <dgm:spPr/>
    </dgm:pt>
    <dgm:pt modelId="{A1DD9D40-5906-41B1-BE4B-334AB1E0DFE7}" type="pres">
      <dgm:prSet presAssocID="{8549C42C-C529-49E6-AD74-C3F8018C0D4C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5F3676C5-7B4C-46C6-81A6-FAF4EE1E32EE}" type="pres">
      <dgm:prSet presAssocID="{8549C42C-C529-49E6-AD74-C3F8018C0D4C}" presName="arrow" presStyleLbl="node1" presStyleIdx="1" presStyleCnt="3"/>
      <dgm:spPr/>
      <dgm:t>
        <a:bodyPr/>
        <a:lstStyle/>
        <a:p>
          <a:endParaRPr lang="ru-RU"/>
        </a:p>
      </dgm:t>
    </dgm:pt>
    <dgm:pt modelId="{48B2293E-CADB-4108-968C-152F83AC469F}" type="pres">
      <dgm:prSet presAssocID="{8549C42C-C529-49E6-AD74-C3F8018C0D4C}" presName="descendantArrow" presStyleCnt="0"/>
      <dgm:spPr/>
    </dgm:pt>
    <dgm:pt modelId="{47AB5582-617E-455F-ADE8-E4CC7FBFB17D}" type="pres">
      <dgm:prSet presAssocID="{8D052DF3-8926-4C1D-88BA-EFDAA1CDEED0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B6059A-B303-4DC3-8A0C-ABAA8E121608}" type="pres">
      <dgm:prSet presAssocID="{CF12A2B8-8BAD-4744-8319-52C817A6455B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1D8713-51E9-4914-9BF2-0EEF1309FBB9}" type="pres">
      <dgm:prSet presAssocID="{7CACF22F-0148-4D42-B560-77DEEFFC257D}" presName="sp" presStyleCnt="0"/>
      <dgm:spPr/>
    </dgm:pt>
    <dgm:pt modelId="{A7A01BCC-5FD5-4B0C-99B2-B1860D95F5AF}" type="pres">
      <dgm:prSet presAssocID="{118436EB-919F-450A-95AB-A6B6A5078BD9}" presName="arrowAndChildren" presStyleCnt="0"/>
      <dgm:spPr/>
    </dgm:pt>
    <dgm:pt modelId="{A35CCE32-FBE0-4A81-A79D-4EF6A34F17D0}" type="pres">
      <dgm:prSet presAssocID="{118436EB-919F-450A-95AB-A6B6A5078BD9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482BCF74-5E75-497E-B5EA-4FA7EE5DECAC}" type="pres">
      <dgm:prSet presAssocID="{118436EB-919F-450A-95AB-A6B6A5078BD9}" presName="arrow" presStyleLbl="node1" presStyleIdx="2" presStyleCnt="3"/>
      <dgm:spPr/>
      <dgm:t>
        <a:bodyPr/>
        <a:lstStyle/>
        <a:p>
          <a:endParaRPr lang="ru-RU"/>
        </a:p>
      </dgm:t>
    </dgm:pt>
    <dgm:pt modelId="{5D532AFB-061B-4C51-9D97-905B62EE4A96}" type="pres">
      <dgm:prSet presAssocID="{118436EB-919F-450A-95AB-A6B6A5078BD9}" presName="descendantArrow" presStyleCnt="0"/>
      <dgm:spPr/>
    </dgm:pt>
    <dgm:pt modelId="{62ADC549-69B8-479A-AA9C-469E7212F2D1}" type="pres">
      <dgm:prSet presAssocID="{91B02955-05ED-493A-92BD-B8CB05A8BFD6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3B8BFF-97C2-4EEA-872A-44C265584B2F}" type="pres">
      <dgm:prSet presAssocID="{704252E9-4072-4033-81ED-128B0A84B2F2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596E58-7886-475A-9DB7-F9FB36021110}" type="presOf" srcId="{8D052DF3-8926-4C1D-88BA-EFDAA1CDEED0}" destId="{47AB5582-617E-455F-ADE8-E4CC7FBFB17D}" srcOrd="0" destOrd="0" presId="urn:microsoft.com/office/officeart/2005/8/layout/process4"/>
    <dgm:cxn modelId="{4E2F0634-DC1D-4D78-856D-26E3CB996C98}" srcId="{35FB0478-0852-4C4B-B8CB-41086B1D9FE9}" destId="{9F51BA12-2A9D-4E02-9C16-0D3DD2D00A71}" srcOrd="0" destOrd="0" parTransId="{A040E97A-3DFC-4FB9-83F8-12650180E228}" sibTransId="{1907D255-E054-4E48-A3A3-70D64A36D79D}"/>
    <dgm:cxn modelId="{70254CCC-1D2A-4CBF-AA5F-5DB52BE222A5}" type="presOf" srcId="{C660267C-EB68-4DB8-AB9E-F27F79BF6707}" destId="{C7B06E22-837C-47A0-A99A-7BF86186FB0E}" srcOrd="0" destOrd="0" presId="urn:microsoft.com/office/officeart/2005/8/layout/process4"/>
    <dgm:cxn modelId="{CB1B4D17-F7E7-4EF5-B712-75BE7187508D}" type="presOf" srcId="{118436EB-919F-450A-95AB-A6B6A5078BD9}" destId="{482BCF74-5E75-497E-B5EA-4FA7EE5DECAC}" srcOrd="1" destOrd="0" presId="urn:microsoft.com/office/officeart/2005/8/layout/process4"/>
    <dgm:cxn modelId="{2C3313C0-80B2-4670-ACEE-6C04C6B67886}" type="presOf" srcId="{91B02955-05ED-493A-92BD-B8CB05A8BFD6}" destId="{62ADC549-69B8-479A-AA9C-469E7212F2D1}" srcOrd="0" destOrd="0" presId="urn:microsoft.com/office/officeart/2005/8/layout/process4"/>
    <dgm:cxn modelId="{A0071CA0-98B9-452E-B9A5-CA73DE58B53A}" srcId="{8549C42C-C529-49E6-AD74-C3F8018C0D4C}" destId="{8D052DF3-8926-4C1D-88BA-EFDAA1CDEED0}" srcOrd="0" destOrd="0" parTransId="{245D0EFC-0A9A-492B-BF1F-567B59BEBCF4}" sibTransId="{4A6892D4-6011-43EE-BF3A-CCC82631CA2D}"/>
    <dgm:cxn modelId="{A7E5F534-BF55-48E3-A45C-8D99783F9D9B}" srcId="{118436EB-919F-450A-95AB-A6B6A5078BD9}" destId="{91B02955-05ED-493A-92BD-B8CB05A8BFD6}" srcOrd="0" destOrd="0" parTransId="{8D857081-D6E6-4461-9729-8EC34FD2AC2F}" sibTransId="{8E817E2C-E6BD-4FC4-8A1E-D213EAA4564F}"/>
    <dgm:cxn modelId="{6B3CAE1F-2FB9-4CFD-A782-F54CB0F85916}" srcId="{8549C42C-C529-49E6-AD74-C3F8018C0D4C}" destId="{CF12A2B8-8BAD-4744-8319-52C817A6455B}" srcOrd="1" destOrd="0" parTransId="{12C485C7-1D42-4797-A7E2-7FD0D542BF64}" sibTransId="{768E029E-7F1B-4D44-85F3-389AB743CA06}"/>
    <dgm:cxn modelId="{0C1C446B-7E59-418F-BCD3-D86C5DFB6906}" type="presOf" srcId="{704252E9-4072-4033-81ED-128B0A84B2F2}" destId="{623B8BFF-97C2-4EEA-872A-44C265584B2F}" srcOrd="0" destOrd="0" presId="urn:microsoft.com/office/officeart/2005/8/layout/process4"/>
    <dgm:cxn modelId="{8BF7A278-05C3-4040-92E2-31A16AA63142}" type="presOf" srcId="{35FB0478-0852-4C4B-B8CB-41086B1D9FE9}" destId="{05CFDF5B-4CA3-4409-A9AD-8C5994EDBFE3}" srcOrd="1" destOrd="0" presId="urn:microsoft.com/office/officeart/2005/8/layout/process4"/>
    <dgm:cxn modelId="{630F051B-60F3-4CE2-A3E6-DD9D2EC358E1}" type="presOf" srcId="{CF12A2B8-8BAD-4744-8319-52C817A6455B}" destId="{71B6059A-B303-4DC3-8A0C-ABAA8E121608}" srcOrd="0" destOrd="0" presId="urn:microsoft.com/office/officeart/2005/8/layout/process4"/>
    <dgm:cxn modelId="{B45B5787-BEDD-4DF8-8854-5BA4FC280622}" srcId="{118436EB-919F-450A-95AB-A6B6A5078BD9}" destId="{704252E9-4072-4033-81ED-128B0A84B2F2}" srcOrd="1" destOrd="0" parTransId="{4A44A52B-A6F6-4507-9611-86BD35F4EEAC}" sibTransId="{4E36F058-D026-4629-AB50-2A2953729340}"/>
    <dgm:cxn modelId="{B57B5912-4C65-401A-A819-7477ADA0FA12}" type="presOf" srcId="{8549C42C-C529-49E6-AD74-C3F8018C0D4C}" destId="{A1DD9D40-5906-41B1-BE4B-334AB1E0DFE7}" srcOrd="0" destOrd="0" presId="urn:microsoft.com/office/officeart/2005/8/layout/process4"/>
    <dgm:cxn modelId="{138F993F-F82A-4A4F-8D58-62103D6C6EBB}" srcId="{D1FA4B2F-4AA9-404D-8A7F-D5141FA8E026}" destId="{35FB0478-0852-4C4B-B8CB-41086B1D9FE9}" srcOrd="2" destOrd="0" parTransId="{CE61DF81-5A3C-40C8-838C-E8077F494124}" sibTransId="{B569CC1C-9984-4DEB-8F29-EB6CD9F33430}"/>
    <dgm:cxn modelId="{389A5B04-CE0A-4AEA-95E2-132D81FAFC77}" type="presOf" srcId="{118436EB-919F-450A-95AB-A6B6A5078BD9}" destId="{A35CCE32-FBE0-4A81-A79D-4EF6A34F17D0}" srcOrd="0" destOrd="0" presId="urn:microsoft.com/office/officeart/2005/8/layout/process4"/>
    <dgm:cxn modelId="{7E26EA15-35F7-41A5-98A0-509EDF6CC244}" type="presOf" srcId="{D1FA4B2F-4AA9-404D-8A7F-D5141FA8E026}" destId="{2419A208-2E5E-47B8-B708-28DBA184E341}" srcOrd="0" destOrd="0" presId="urn:microsoft.com/office/officeart/2005/8/layout/process4"/>
    <dgm:cxn modelId="{521D02BD-40DA-48B6-AF81-383B6FD71133}" type="presOf" srcId="{9F51BA12-2A9D-4E02-9C16-0D3DD2D00A71}" destId="{9857468E-0063-4BFA-AF07-8A58CDC91EE5}" srcOrd="0" destOrd="0" presId="urn:microsoft.com/office/officeart/2005/8/layout/process4"/>
    <dgm:cxn modelId="{B0255351-1646-478C-811B-4FD157A98A3F}" type="presOf" srcId="{8549C42C-C529-49E6-AD74-C3F8018C0D4C}" destId="{5F3676C5-7B4C-46C6-81A6-FAF4EE1E32EE}" srcOrd="1" destOrd="0" presId="urn:microsoft.com/office/officeart/2005/8/layout/process4"/>
    <dgm:cxn modelId="{BEBC7C81-0567-4256-8D3A-1309B06ED0B8}" srcId="{35FB0478-0852-4C4B-B8CB-41086B1D9FE9}" destId="{C660267C-EB68-4DB8-AB9E-F27F79BF6707}" srcOrd="1" destOrd="0" parTransId="{FB5B94C4-61C3-466B-A72F-15D4C73BA89E}" sibTransId="{2C514F34-7CF6-4EAC-9A83-592D9DC7ECB4}"/>
    <dgm:cxn modelId="{54B377AC-AF7F-41EF-B675-06FCAD50CEAB}" srcId="{D1FA4B2F-4AA9-404D-8A7F-D5141FA8E026}" destId="{118436EB-919F-450A-95AB-A6B6A5078BD9}" srcOrd="0" destOrd="0" parTransId="{E372A7FA-E32B-4A2C-AC3F-E2BB0F5CE6C0}" sibTransId="{7CACF22F-0148-4D42-B560-77DEEFFC257D}"/>
    <dgm:cxn modelId="{0F1F6934-0945-4348-BD67-B31BA7DACB9E}" srcId="{D1FA4B2F-4AA9-404D-8A7F-D5141FA8E026}" destId="{8549C42C-C529-49E6-AD74-C3F8018C0D4C}" srcOrd="1" destOrd="0" parTransId="{D243EACD-9D6D-48E7-B8E7-6A4135C1ABC9}" sibTransId="{4F0B4F94-43A3-4CC5-9C23-33ED7C97BFB8}"/>
    <dgm:cxn modelId="{EF8FDC9A-AF58-46B4-9E55-89061A7B8B54}" type="presOf" srcId="{35FB0478-0852-4C4B-B8CB-41086B1D9FE9}" destId="{B2AC6503-E9BE-4437-9F7F-4B9BE22258F2}" srcOrd="0" destOrd="0" presId="urn:microsoft.com/office/officeart/2005/8/layout/process4"/>
    <dgm:cxn modelId="{D05B8C78-9823-4596-A9E0-134A52F1D308}" type="presParOf" srcId="{2419A208-2E5E-47B8-B708-28DBA184E341}" destId="{4D71E6DD-B67F-491F-8AFD-61E76F311478}" srcOrd="0" destOrd="0" presId="urn:microsoft.com/office/officeart/2005/8/layout/process4"/>
    <dgm:cxn modelId="{9B35FCAD-8A54-4A3F-B4B2-9D303B2C843B}" type="presParOf" srcId="{4D71E6DD-B67F-491F-8AFD-61E76F311478}" destId="{B2AC6503-E9BE-4437-9F7F-4B9BE22258F2}" srcOrd="0" destOrd="0" presId="urn:microsoft.com/office/officeart/2005/8/layout/process4"/>
    <dgm:cxn modelId="{A4373370-4D09-4B21-812F-0D0C5112F27D}" type="presParOf" srcId="{4D71E6DD-B67F-491F-8AFD-61E76F311478}" destId="{05CFDF5B-4CA3-4409-A9AD-8C5994EDBFE3}" srcOrd="1" destOrd="0" presId="urn:microsoft.com/office/officeart/2005/8/layout/process4"/>
    <dgm:cxn modelId="{47E91027-00DB-4991-A8B3-C6A70766571C}" type="presParOf" srcId="{4D71E6DD-B67F-491F-8AFD-61E76F311478}" destId="{587E1505-7D14-47D0-9123-D411BADECEF4}" srcOrd="2" destOrd="0" presId="urn:microsoft.com/office/officeart/2005/8/layout/process4"/>
    <dgm:cxn modelId="{F7DAD557-A2CB-48D8-B779-4BFD02E45BE7}" type="presParOf" srcId="{587E1505-7D14-47D0-9123-D411BADECEF4}" destId="{9857468E-0063-4BFA-AF07-8A58CDC91EE5}" srcOrd="0" destOrd="0" presId="urn:microsoft.com/office/officeart/2005/8/layout/process4"/>
    <dgm:cxn modelId="{4EB403DA-59C9-42C0-8844-941FFE2CC5D9}" type="presParOf" srcId="{587E1505-7D14-47D0-9123-D411BADECEF4}" destId="{C7B06E22-837C-47A0-A99A-7BF86186FB0E}" srcOrd="1" destOrd="0" presId="urn:microsoft.com/office/officeart/2005/8/layout/process4"/>
    <dgm:cxn modelId="{8E5707A2-6C38-42E4-9A80-91B0D949F903}" type="presParOf" srcId="{2419A208-2E5E-47B8-B708-28DBA184E341}" destId="{2995411A-F105-40B7-A408-D2767122566F}" srcOrd="1" destOrd="0" presId="urn:microsoft.com/office/officeart/2005/8/layout/process4"/>
    <dgm:cxn modelId="{A7F3837A-694C-4147-9F40-C15358DC5A6E}" type="presParOf" srcId="{2419A208-2E5E-47B8-B708-28DBA184E341}" destId="{40F25EB0-F183-4234-B913-F86FCE985622}" srcOrd="2" destOrd="0" presId="urn:microsoft.com/office/officeart/2005/8/layout/process4"/>
    <dgm:cxn modelId="{B118FFAB-D1B8-40D9-BD6F-ABA884F1F15C}" type="presParOf" srcId="{40F25EB0-F183-4234-B913-F86FCE985622}" destId="{A1DD9D40-5906-41B1-BE4B-334AB1E0DFE7}" srcOrd="0" destOrd="0" presId="urn:microsoft.com/office/officeart/2005/8/layout/process4"/>
    <dgm:cxn modelId="{2B543CC3-997A-44D6-94C1-3B3A996BF725}" type="presParOf" srcId="{40F25EB0-F183-4234-B913-F86FCE985622}" destId="{5F3676C5-7B4C-46C6-81A6-FAF4EE1E32EE}" srcOrd="1" destOrd="0" presId="urn:microsoft.com/office/officeart/2005/8/layout/process4"/>
    <dgm:cxn modelId="{E3CB7C1B-2D3F-4EB7-9AE9-D13FFA70E351}" type="presParOf" srcId="{40F25EB0-F183-4234-B913-F86FCE985622}" destId="{48B2293E-CADB-4108-968C-152F83AC469F}" srcOrd="2" destOrd="0" presId="urn:microsoft.com/office/officeart/2005/8/layout/process4"/>
    <dgm:cxn modelId="{2806836D-C70F-48F8-A1F9-A932F764483A}" type="presParOf" srcId="{48B2293E-CADB-4108-968C-152F83AC469F}" destId="{47AB5582-617E-455F-ADE8-E4CC7FBFB17D}" srcOrd="0" destOrd="0" presId="urn:microsoft.com/office/officeart/2005/8/layout/process4"/>
    <dgm:cxn modelId="{B84EE942-4308-4CA7-9FA5-D3F41370180C}" type="presParOf" srcId="{48B2293E-CADB-4108-968C-152F83AC469F}" destId="{71B6059A-B303-4DC3-8A0C-ABAA8E121608}" srcOrd="1" destOrd="0" presId="urn:microsoft.com/office/officeart/2005/8/layout/process4"/>
    <dgm:cxn modelId="{7746368C-90FF-4C9D-BAE1-A1DAECA32C27}" type="presParOf" srcId="{2419A208-2E5E-47B8-B708-28DBA184E341}" destId="{6D1D8713-51E9-4914-9BF2-0EEF1309FBB9}" srcOrd="3" destOrd="0" presId="urn:microsoft.com/office/officeart/2005/8/layout/process4"/>
    <dgm:cxn modelId="{0BDA1082-3988-4932-953B-D99FD5CD2DF7}" type="presParOf" srcId="{2419A208-2E5E-47B8-B708-28DBA184E341}" destId="{A7A01BCC-5FD5-4B0C-99B2-B1860D95F5AF}" srcOrd="4" destOrd="0" presId="urn:microsoft.com/office/officeart/2005/8/layout/process4"/>
    <dgm:cxn modelId="{376727ED-0073-46CD-9FE0-40858C74E9D2}" type="presParOf" srcId="{A7A01BCC-5FD5-4B0C-99B2-B1860D95F5AF}" destId="{A35CCE32-FBE0-4A81-A79D-4EF6A34F17D0}" srcOrd="0" destOrd="0" presId="urn:microsoft.com/office/officeart/2005/8/layout/process4"/>
    <dgm:cxn modelId="{01156118-A95E-45CF-9235-6B03EDB9F447}" type="presParOf" srcId="{A7A01BCC-5FD5-4B0C-99B2-B1860D95F5AF}" destId="{482BCF74-5E75-497E-B5EA-4FA7EE5DECAC}" srcOrd="1" destOrd="0" presId="urn:microsoft.com/office/officeart/2005/8/layout/process4"/>
    <dgm:cxn modelId="{2DB3C0C3-312D-45FE-9A30-B05D860F9A8C}" type="presParOf" srcId="{A7A01BCC-5FD5-4B0C-99B2-B1860D95F5AF}" destId="{5D532AFB-061B-4C51-9D97-905B62EE4A96}" srcOrd="2" destOrd="0" presId="urn:microsoft.com/office/officeart/2005/8/layout/process4"/>
    <dgm:cxn modelId="{63D6C046-4CA8-4127-84B6-B3F5E5A20A3E}" type="presParOf" srcId="{5D532AFB-061B-4C51-9D97-905B62EE4A96}" destId="{62ADC549-69B8-479A-AA9C-469E7212F2D1}" srcOrd="0" destOrd="0" presId="urn:microsoft.com/office/officeart/2005/8/layout/process4"/>
    <dgm:cxn modelId="{4873B011-4DF2-48D5-A6AF-F0E4C1ECF3F6}" type="presParOf" srcId="{5D532AFB-061B-4C51-9D97-905B62EE4A96}" destId="{623B8BFF-97C2-4EEA-872A-44C265584B2F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9D6976B-B303-45C9-AAD3-747F21AAB224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F90A47E-B319-441B-B2F0-81AFD4340526}">
      <dgm:prSet phldrT="[Текст]" custT="1"/>
      <dgm:spPr/>
      <dgm:t>
        <a:bodyPr/>
        <a:lstStyle/>
        <a:p>
          <a:r>
            <a:rPr lang="ru-RU" sz="2000" dirty="0" smtClean="0"/>
            <a:t>- недостаточно владеют нормативно-правовой документацией;</a:t>
          </a:r>
        </a:p>
        <a:p>
          <a:r>
            <a:rPr lang="ru-RU" sz="2000" dirty="0" smtClean="0"/>
            <a:t>- недостаточно владеют </a:t>
          </a:r>
          <a:r>
            <a:rPr lang="ru-RU" sz="2000" dirty="0" err="1" smtClean="0"/>
            <a:t>СанПИНами</a:t>
          </a:r>
          <a:r>
            <a:rPr lang="ru-RU" sz="2000" dirty="0" smtClean="0"/>
            <a:t>;</a:t>
          </a:r>
        </a:p>
        <a:p>
          <a:r>
            <a:rPr lang="ru-RU" sz="2000" dirty="0" smtClean="0"/>
            <a:t>- не готовы к организации мониторинга результатов ДОД;</a:t>
          </a:r>
        </a:p>
        <a:p>
          <a:r>
            <a:rPr lang="ru-RU" sz="2000" dirty="0" smtClean="0"/>
            <a:t>- не умеют создавать индивидуальные образовательные маршруты с обучающимися</a:t>
          </a:r>
          <a:endParaRPr lang="ru-RU" sz="2000" dirty="0"/>
        </a:p>
      </dgm:t>
    </dgm:pt>
    <dgm:pt modelId="{833FFFD6-A338-4BAE-9C73-D03C924FA2BD}" type="parTrans" cxnId="{099C3623-7CCE-4A76-B55A-6D8459243EAC}">
      <dgm:prSet/>
      <dgm:spPr/>
      <dgm:t>
        <a:bodyPr/>
        <a:lstStyle/>
        <a:p>
          <a:endParaRPr lang="ru-RU"/>
        </a:p>
      </dgm:t>
    </dgm:pt>
    <dgm:pt modelId="{A35DCC39-AF93-4E64-BB79-3DCDC6A678DD}" type="sibTrans" cxnId="{099C3623-7CCE-4A76-B55A-6D8459243EAC}">
      <dgm:prSet/>
      <dgm:spPr/>
      <dgm:t>
        <a:bodyPr/>
        <a:lstStyle/>
        <a:p>
          <a:endParaRPr lang="ru-RU"/>
        </a:p>
      </dgm:t>
    </dgm:pt>
    <dgm:pt modelId="{D864DAA1-1B9F-4D38-9EFF-91148B941EB5}">
      <dgm:prSet phldrT="[Текст]" custT="1"/>
      <dgm:spPr/>
      <dgm:t>
        <a:bodyPr/>
        <a:lstStyle/>
        <a:p>
          <a:r>
            <a:rPr lang="ru-RU" sz="2000" dirty="0" smtClean="0"/>
            <a:t>- недостаточно понимают основное предназначение массовых досуговых мероприятий;</a:t>
          </a:r>
        </a:p>
        <a:p>
          <a:r>
            <a:rPr lang="ru-RU" sz="2000" dirty="0" smtClean="0"/>
            <a:t>- не готовы привлекать педагогов, обучающихся и родителей к подготовке и организации мероприятий;</a:t>
          </a:r>
        </a:p>
        <a:p>
          <a:r>
            <a:rPr lang="ru-RU" sz="2000" dirty="0" smtClean="0"/>
            <a:t>- не умеют разрабатывать сценарии досуговых мероприятий, в основном используют готовые образцы и др.</a:t>
          </a:r>
          <a:endParaRPr lang="ru-RU" sz="2000" dirty="0"/>
        </a:p>
      </dgm:t>
    </dgm:pt>
    <dgm:pt modelId="{3A348316-3D93-4C1F-A2B5-A2CF4B61FBAF}" type="parTrans" cxnId="{C769FC6E-2733-426C-954A-C6E110524EBC}">
      <dgm:prSet/>
      <dgm:spPr/>
      <dgm:t>
        <a:bodyPr/>
        <a:lstStyle/>
        <a:p>
          <a:endParaRPr lang="ru-RU"/>
        </a:p>
      </dgm:t>
    </dgm:pt>
    <dgm:pt modelId="{01336E13-E03D-4559-8282-26568419EC66}" type="sibTrans" cxnId="{C769FC6E-2733-426C-954A-C6E110524EBC}">
      <dgm:prSet/>
      <dgm:spPr/>
      <dgm:t>
        <a:bodyPr/>
        <a:lstStyle/>
        <a:p>
          <a:endParaRPr lang="ru-RU"/>
        </a:p>
      </dgm:t>
    </dgm:pt>
    <dgm:pt modelId="{468519CD-212E-4B1A-8DE4-508AD1DA8C6F}">
      <dgm:prSet phldrT="[Текст]" custT="1"/>
      <dgm:spPr/>
      <dgm:t>
        <a:bodyPr/>
        <a:lstStyle/>
        <a:p>
          <a:r>
            <a:rPr lang="ru-RU" sz="2000" dirty="0" smtClean="0"/>
            <a:t>- слабо владеют способностью оценивать и совершенствовать качество образовательного процесса ;</a:t>
          </a:r>
        </a:p>
        <a:p>
          <a:r>
            <a:rPr lang="ru-RU" sz="2000" dirty="0" smtClean="0"/>
            <a:t>- организовывать методическую работу в разных формах;</a:t>
          </a:r>
        </a:p>
        <a:p>
          <a:r>
            <a:rPr lang="ru-RU" sz="2000" dirty="0" smtClean="0"/>
            <a:t>- не готовы к методическому сопровождению других педагогов;</a:t>
          </a:r>
        </a:p>
        <a:p>
          <a:r>
            <a:rPr lang="ru-RU" sz="2000" dirty="0" smtClean="0"/>
            <a:t>- недостаточно готовы разрабатывать методические продукты  </a:t>
          </a:r>
          <a:endParaRPr lang="ru-RU" sz="2000" dirty="0"/>
        </a:p>
      </dgm:t>
    </dgm:pt>
    <dgm:pt modelId="{FC98A6A4-0839-4984-88BD-291F4568368E}" type="parTrans" cxnId="{A0FC3AF2-6DE4-4FDE-AE90-B5FD912A698A}">
      <dgm:prSet/>
      <dgm:spPr/>
      <dgm:t>
        <a:bodyPr/>
        <a:lstStyle/>
        <a:p>
          <a:endParaRPr lang="ru-RU"/>
        </a:p>
      </dgm:t>
    </dgm:pt>
    <dgm:pt modelId="{D9CA4475-8818-4510-AAAE-A35B8EA67E5F}" type="sibTrans" cxnId="{A0FC3AF2-6DE4-4FDE-AE90-B5FD912A698A}">
      <dgm:prSet/>
      <dgm:spPr/>
      <dgm:t>
        <a:bodyPr/>
        <a:lstStyle/>
        <a:p>
          <a:endParaRPr lang="ru-RU"/>
        </a:p>
      </dgm:t>
    </dgm:pt>
    <dgm:pt modelId="{4981B9A4-14F8-4E7F-A8D7-238971128C3E}" type="pres">
      <dgm:prSet presAssocID="{69D6976B-B303-45C9-AAD3-747F21AAB22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BD5D67-53BC-4E61-984C-4608ED9F25E9}" type="pres">
      <dgm:prSet presAssocID="{7F90A47E-B319-441B-B2F0-81AFD4340526}" presName="comp" presStyleCnt="0"/>
      <dgm:spPr/>
    </dgm:pt>
    <dgm:pt modelId="{8AD01AE0-73AE-4D68-A497-2B96FD48F6DE}" type="pres">
      <dgm:prSet presAssocID="{7F90A47E-B319-441B-B2F0-81AFD4340526}" presName="box" presStyleLbl="node1" presStyleIdx="0" presStyleCnt="3"/>
      <dgm:spPr/>
      <dgm:t>
        <a:bodyPr/>
        <a:lstStyle/>
        <a:p>
          <a:endParaRPr lang="ru-RU"/>
        </a:p>
      </dgm:t>
    </dgm:pt>
    <dgm:pt modelId="{C384FA83-052D-4C87-A3D7-7F8B5310DBB4}" type="pres">
      <dgm:prSet presAssocID="{7F90A47E-B319-441B-B2F0-81AFD4340526}" presName="img" presStyleLbl="fgImgPlace1" presStyleIdx="0" presStyleCnt="3" custLinFactNeighborX="353" custLinFactNeighborY="3370"/>
      <dgm:spPr/>
    </dgm:pt>
    <dgm:pt modelId="{7D415431-BD39-4B99-9A7E-340C7802738B}" type="pres">
      <dgm:prSet presAssocID="{7F90A47E-B319-441B-B2F0-81AFD4340526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CAEA4A-567D-4ACC-8F9F-EAA55C0E1DFA}" type="pres">
      <dgm:prSet presAssocID="{A35DCC39-AF93-4E64-BB79-3DCDC6A678DD}" presName="spacer" presStyleCnt="0"/>
      <dgm:spPr/>
    </dgm:pt>
    <dgm:pt modelId="{008DFD8A-04CA-4DBA-ABAA-168121694C14}" type="pres">
      <dgm:prSet presAssocID="{D864DAA1-1B9F-4D38-9EFF-91148B941EB5}" presName="comp" presStyleCnt="0"/>
      <dgm:spPr/>
    </dgm:pt>
    <dgm:pt modelId="{708798F7-B9A1-4B17-9402-B07C107DE11C}" type="pres">
      <dgm:prSet presAssocID="{D864DAA1-1B9F-4D38-9EFF-91148B941EB5}" presName="box" presStyleLbl="node1" presStyleIdx="1" presStyleCnt="3"/>
      <dgm:spPr/>
      <dgm:t>
        <a:bodyPr/>
        <a:lstStyle/>
        <a:p>
          <a:endParaRPr lang="ru-RU"/>
        </a:p>
      </dgm:t>
    </dgm:pt>
    <dgm:pt modelId="{F19D7952-6C43-458F-938B-B8DA75CDBC76}" type="pres">
      <dgm:prSet presAssocID="{D864DAA1-1B9F-4D38-9EFF-91148B941EB5}" presName="img" presStyleLbl="fgImgPlace1" presStyleIdx="1" presStyleCnt="3" custLinFactNeighborX="2682" custLinFactNeighborY="-6324"/>
      <dgm:spPr/>
    </dgm:pt>
    <dgm:pt modelId="{B6CA8B16-2946-4E15-834A-D60089A55192}" type="pres">
      <dgm:prSet presAssocID="{D864DAA1-1B9F-4D38-9EFF-91148B941EB5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6E86DC-1DF4-4E50-AB0B-22D446768F2C}" type="pres">
      <dgm:prSet presAssocID="{01336E13-E03D-4559-8282-26568419EC66}" presName="spacer" presStyleCnt="0"/>
      <dgm:spPr/>
    </dgm:pt>
    <dgm:pt modelId="{096068C2-B30E-4131-A5F2-9417EB71174F}" type="pres">
      <dgm:prSet presAssocID="{468519CD-212E-4B1A-8DE4-508AD1DA8C6F}" presName="comp" presStyleCnt="0"/>
      <dgm:spPr/>
    </dgm:pt>
    <dgm:pt modelId="{58463F15-8129-4767-9C72-66BD0D9C3AA9}" type="pres">
      <dgm:prSet presAssocID="{468519CD-212E-4B1A-8DE4-508AD1DA8C6F}" presName="box" presStyleLbl="node1" presStyleIdx="2" presStyleCnt="3"/>
      <dgm:spPr/>
      <dgm:t>
        <a:bodyPr/>
        <a:lstStyle/>
        <a:p>
          <a:endParaRPr lang="ru-RU"/>
        </a:p>
      </dgm:t>
    </dgm:pt>
    <dgm:pt modelId="{E4E7634F-B5E8-4BF8-BCF4-66FA1BE36945}" type="pres">
      <dgm:prSet presAssocID="{468519CD-212E-4B1A-8DE4-508AD1DA8C6F}" presName="img" presStyleLbl="fgImgPlace1" presStyleIdx="2" presStyleCnt="3"/>
      <dgm:spPr/>
    </dgm:pt>
    <dgm:pt modelId="{8F69B79A-687D-45CF-9F0C-B73766E14D15}" type="pres">
      <dgm:prSet presAssocID="{468519CD-212E-4B1A-8DE4-508AD1DA8C6F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FC3AF2-6DE4-4FDE-AE90-B5FD912A698A}" srcId="{69D6976B-B303-45C9-AAD3-747F21AAB224}" destId="{468519CD-212E-4B1A-8DE4-508AD1DA8C6F}" srcOrd="2" destOrd="0" parTransId="{FC98A6A4-0839-4984-88BD-291F4568368E}" sibTransId="{D9CA4475-8818-4510-AAAE-A35B8EA67E5F}"/>
    <dgm:cxn modelId="{099C3623-7CCE-4A76-B55A-6D8459243EAC}" srcId="{69D6976B-B303-45C9-AAD3-747F21AAB224}" destId="{7F90A47E-B319-441B-B2F0-81AFD4340526}" srcOrd="0" destOrd="0" parTransId="{833FFFD6-A338-4BAE-9C73-D03C924FA2BD}" sibTransId="{A35DCC39-AF93-4E64-BB79-3DCDC6A678DD}"/>
    <dgm:cxn modelId="{EA3A3E96-B197-47C9-A54C-EF70986D0705}" type="presOf" srcId="{69D6976B-B303-45C9-AAD3-747F21AAB224}" destId="{4981B9A4-14F8-4E7F-A8D7-238971128C3E}" srcOrd="0" destOrd="0" presId="urn:microsoft.com/office/officeart/2005/8/layout/vList4"/>
    <dgm:cxn modelId="{C618C8DC-A545-46EE-B801-77E171DA8649}" type="presOf" srcId="{468519CD-212E-4B1A-8DE4-508AD1DA8C6F}" destId="{58463F15-8129-4767-9C72-66BD0D9C3AA9}" srcOrd="0" destOrd="0" presId="urn:microsoft.com/office/officeart/2005/8/layout/vList4"/>
    <dgm:cxn modelId="{4B04E3BA-DB38-4DB6-84E2-6B2A7EB43B84}" type="presOf" srcId="{D864DAA1-1B9F-4D38-9EFF-91148B941EB5}" destId="{B6CA8B16-2946-4E15-834A-D60089A55192}" srcOrd="1" destOrd="0" presId="urn:microsoft.com/office/officeart/2005/8/layout/vList4"/>
    <dgm:cxn modelId="{C769FC6E-2733-426C-954A-C6E110524EBC}" srcId="{69D6976B-B303-45C9-AAD3-747F21AAB224}" destId="{D864DAA1-1B9F-4D38-9EFF-91148B941EB5}" srcOrd="1" destOrd="0" parTransId="{3A348316-3D93-4C1F-A2B5-A2CF4B61FBAF}" sibTransId="{01336E13-E03D-4559-8282-26568419EC66}"/>
    <dgm:cxn modelId="{7D596C42-8A0C-45A1-A51F-ADC5D92E29C3}" type="presOf" srcId="{7F90A47E-B319-441B-B2F0-81AFD4340526}" destId="{8AD01AE0-73AE-4D68-A497-2B96FD48F6DE}" srcOrd="0" destOrd="0" presId="urn:microsoft.com/office/officeart/2005/8/layout/vList4"/>
    <dgm:cxn modelId="{CBA3A2E8-D5D8-4C01-87B1-E6C0B5DC123E}" type="presOf" srcId="{D864DAA1-1B9F-4D38-9EFF-91148B941EB5}" destId="{708798F7-B9A1-4B17-9402-B07C107DE11C}" srcOrd="0" destOrd="0" presId="urn:microsoft.com/office/officeart/2005/8/layout/vList4"/>
    <dgm:cxn modelId="{5E11C7C6-4E11-4199-AF11-C7B8664FA821}" type="presOf" srcId="{7F90A47E-B319-441B-B2F0-81AFD4340526}" destId="{7D415431-BD39-4B99-9A7E-340C7802738B}" srcOrd="1" destOrd="0" presId="urn:microsoft.com/office/officeart/2005/8/layout/vList4"/>
    <dgm:cxn modelId="{45BEAFE9-7E43-4026-9D8A-3A0AE533CDDD}" type="presOf" srcId="{468519CD-212E-4B1A-8DE4-508AD1DA8C6F}" destId="{8F69B79A-687D-45CF-9F0C-B73766E14D15}" srcOrd="1" destOrd="0" presId="urn:microsoft.com/office/officeart/2005/8/layout/vList4"/>
    <dgm:cxn modelId="{E4A50983-2DAB-4D13-86D9-1B0A9F1DC298}" type="presParOf" srcId="{4981B9A4-14F8-4E7F-A8D7-238971128C3E}" destId="{57BD5D67-53BC-4E61-984C-4608ED9F25E9}" srcOrd="0" destOrd="0" presId="urn:microsoft.com/office/officeart/2005/8/layout/vList4"/>
    <dgm:cxn modelId="{65DA8A57-1506-49EF-AB47-7FED8837E47D}" type="presParOf" srcId="{57BD5D67-53BC-4E61-984C-4608ED9F25E9}" destId="{8AD01AE0-73AE-4D68-A497-2B96FD48F6DE}" srcOrd="0" destOrd="0" presId="urn:microsoft.com/office/officeart/2005/8/layout/vList4"/>
    <dgm:cxn modelId="{BD0F9612-47BF-4DCF-ABEE-813295ADFDC3}" type="presParOf" srcId="{57BD5D67-53BC-4E61-984C-4608ED9F25E9}" destId="{C384FA83-052D-4C87-A3D7-7F8B5310DBB4}" srcOrd="1" destOrd="0" presId="urn:microsoft.com/office/officeart/2005/8/layout/vList4"/>
    <dgm:cxn modelId="{CDE1177D-DEE9-49A6-AEEF-0A2061F2F632}" type="presParOf" srcId="{57BD5D67-53BC-4E61-984C-4608ED9F25E9}" destId="{7D415431-BD39-4B99-9A7E-340C7802738B}" srcOrd="2" destOrd="0" presId="urn:microsoft.com/office/officeart/2005/8/layout/vList4"/>
    <dgm:cxn modelId="{15F805ED-A334-4C09-8BE3-B6F8EAC2CB14}" type="presParOf" srcId="{4981B9A4-14F8-4E7F-A8D7-238971128C3E}" destId="{A9CAEA4A-567D-4ACC-8F9F-EAA55C0E1DFA}" srcOrd="1" destOrd="0" presId="urn:microsoft.com/office/officeart/2005/8/layout/vList4"/>
    <dgm:cxn modelId="{A1AEEFD5-BA12-4C0C-8227-1C4C05207D48}" type="presParOf" srcId="{4981B9A4-14F8-4E7F-A8D7-238971128C3E}" destId="{008DFD8A-04CA-4DBA-ABAA-168121694C14}" srcOrd="2" destOrd="0" presId="urn:microsoft.com/office/officeart/2005/8/layout/vList4"/>
    <dgm:cxn modelId="{70587D9F-894E-43B7-8B1D-875C28CDF2A9}" type="presParOf" srcId="{008DFD8A-04CA-4DBA-ABAA-168121694C14}" destId="{708798F7-B9A1-4B17-9402-B07C107DE11C}" srcOrd="0" destOrd="0" presId="urn:microsoft.com/office/officeart/2005/8/layout/vList4"/>
    <dgm:cxn modelId="{F2E96F97-AB2D-4E87-8F77-84A363FE49DF}" type="presParOf" srcId="{008DFD8A-04CA-4DBA-ABAA-168121694C14}" destId="{F19D7952-6C43-458F-938B-B8DA75CDBC76}" srcOrd="1" destOrd="0" presId="urn:microsoft.com/office/officeart/2005/8/layout/vList4"/>
    <dgm:cxn modelId="{C1970440-1864-400C-AC3C-FAED489EACFB}" type="presParOf" srcId="{008DFD8A-04CA-4DBA-ABAA-168121694C14}" destId="{B6CA8B16-2946-4E15-834A-D60089A55192}" srcOrd="2" destOrd="0" presId="urn:microsoft.com/office/officeart/2005/8/layout/vList4"/>
    <dgm:cxn modelId="{3C65DF83-AF61-4D95-9020-AE2B5DC3718F}" type="presParOf" srcId="{4981B9A4-14F8-4E7F-A8D7-238971128C3E}" destId="{BE6E86DC-1DF4-4E50-AB0B-22D446768F2C}" srcOrd="3" destOrd="0" presId="urn:microsoft.com/office/officeart/2005/8/layout/vList4"/>
    <dgm:cxn modelId="{88844CD0-5C43-44ED-86E2-983758615A95}" type="presParOf" srcId="{4981B9A4-14F8-4E7F-A8D7-238971128C3E}" destId="{096068C2-B30E-4131-A5F2-9417EB71174F}" srcOrd="4" destOrd="0" presId="urn:microsoft.com/office/officeart/2005/8/layout/vList4"/>
    <dgm:cxn modelId="{D5B2A4C4-6FF6-42E4-BC32-D9BA5E34B231}" type="presParOf" srcId="{096068C2-B30E-4131-A5F2-9417EB71174F}" destId="{58463F15-8129-4767-9C72-66BD0D9C3AA9}" srcOrd="0" destOrd="0" presId="urn:microsoft.com/office/officeart/2005/8/layout/vList4"/>
    <dgm:cxn modelId="{367A097F-CCDC-4F50-8E49-AEB02BDE9125}" type="presParOf" srcId="{096068C2-B30E-4131-A5F2-9417EB71174F}" destId="{E4E7634F-B5E8-4BF8-BCF4-66FA1BE36945}" srcOrd="1" destOrd="0" presId="urn:microsoft.com/office/officeart/2005/8/layout/vList4"/>
    <dgm:cxn modelId="{BA44A74B-F678-4821-A0C2-82638ADE7705}" type="presParOf" srcId="{096068C2-B30E-4131-A5F2-9417EB71174F}" destId="{8F69B79A-687D-45CF-9F0C-B73766E14D1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074CA89-4993-4200-95F7-AB5BF5871532}" type="doc">
      <dgm:prSet loTypeId="urn:microsoft.com/office/officeart/2005/8/layout/chevron1" loCatId="process" qsTypeId="urn:microsoft.com/office/officeart/2005/8/quickstyle/3d1" qsCatId="3D" csTypeId="urn:microsoft.com/office/officeart/2005/8/colors/accent1_2" csCatId="accent1" phldr="1"/>
      <dgm:spPr/>
    </dgm:pt>
    <dgm:pt modelId="{C787651A-796D-4232-B11A-1FC4C519D990}">
      <dgm:prSet phldrT="[Текст]" custT="1"/>
      <dgm:spPr/>
      <dgm:t>
        <a:bodyPr/>
        <a:lstStyle/>
        <a:p>
          <a:r>
            <a:rPr lang="ru-RU" sz="1800" b="0" dirty="0" smtClean="0"/>
            <a:t>Обобщенная трудовая функция</a:t>
          </a:r>
          <a:endParaRPr lang="ru-RU" sz="1800" b="0" dirty="0"/>
        </a:p>
      </dgm:t>
    </dgm:pt>
    <dgm:pt modelId="{53BEAF11-C4B9-4AF8-92A5-40A5E2E64A66}" type="parTrans" cxnId="{E87400CA-17A4-41C6-AA18-365E4C1EE0B8}">
      <dgm:prSet/>
      <dgm:spPr/>
      <dgm:t>
        <a:bodyPr/>
        <a:lstStyle/>
        <a:p>
          <a:endParaRPr lang="ru-RU"/>
        </a:p>
      </dgm:t>
    </dgm:pt>
    <dgm:pt modelId="{4B7E8B17-59EE-4500-BFE3-0B72F87BCAC7}" type="sibTrans" cxnId="{E87400CA-17A4-41C6-AA18-365E4C1EE0B8}">
      <dgm:prSet/>
      <dgm:spPr/>
      <dgm:t>
        <a:bodyPr/>
        <a:lstStyle/>
        <a:p>
          <a:endParaRPr lang="ru-RU"/>
        </a:p>
      </dgm:t>
    </dgm:pt>
    <dgm:pt modelId="{57DF683B-7480-441D-B0AE-799C39AA204C}">
      <dgm:prSet phldrT="[Текст]" custT="1"/>
      <dgm:spPr/>
      <dgm:t>
        <a:bodyPr/>
        <a:lstStyle/>
        <a:p>
          <a:r>
            <a:rPr lang="ru-RU" sz="2000" b="0" dirty="0" smtClean="0"/>
            <a:t>Трудовая функция</a:t>
          </a:r>
          <a:endParaRPr lang="ru-RU" sz="2000" b="0" dirty="0"/>
        </a:p>
      </dgm:t>
    </dgm:pt>
    <dgm:pt modelId="{AA82C64B-45C0-4E7C-BA32-FD96D198E7FC}" type="parTrans" cxnId="{1A0FF319-933C-4ED1-A219-5E4CF84DE4D5}">
      <dgm:prSet/>
      <dgm:spPr/>
      <dgm:t>
        <a:bodyPr/>
        <a:lstStyle/>
        <a:p>
          <a:endParaRPr lang="ru-RU"/>
        </a:p>
      </dgm:t>
    </dgm:pt>
    <dgm:pt modelId="{C3DAAD1F-AA32-4F82-A1B3-B6CBB8F128A2}" type="sibTrans" cxnId="{1A0FF319-933C-4ED1-A219-5E4CF84DE4D5}">
      <dgm:prSet/>
      <dgm:spPr/>
      <dgm:t>
        <a:bodyPr/>
        <a:lstStyle/>
        <a:p>
          <a:endParaRPr lang="ru-RU"/>
        </a:p>
      </dgm:t>
    </dgm:pt>
    <dgm:pt modelId="{1E624518-3C4B-4B1B-A685-D8AE754C664D}">
      <dgm:prSet phldrT="[Текст]" custT="1"/>
      <dgm:spPr/>
      <dgm:t>
        <a:bodyPr/>
        <a:lstStyle/>
        <a:p>
          <a:r>
            <a:rPr lang="ru-RU" sz="1800" dirty="0" smtClean="0"/>
            <a:t>Профессиональная компетенция</a:t>
          </a:r>
          <a:endParaRPr lang="ru-RU" sz="1800" dirty="0"/>
        </a:p>
      </dgm:t>
    </dgm:pt>
    <dgm:pt modelId="{95BDC07E-F9DE-4620-939A-F1EDB485A02A}" type="parTrans" cxnId="{60F75CAC-054B-4A78-A7EC-BE185D901E2B}">
      <dgm:prSet/>
      <dgm:spPr/>
      <dgm:t>
        <a:bodyPr/>
        <a:lstStyle/>
        <a:p>
          <a:endParaRPr lang="ru-RU"/>
        </a:p>
      </dgm:t>
    </dgm:pt>
    <dgm:pt modelId="{35024025-8610-4476-A964-739353AAAF4A}" type="sibTrans" cxnId="{60F75CAC-054B-4A78-A7EC-BE185D901E2B}">
      <dgm:prSet/>
      <dgm:spPr/>
      <dgm:t>
        <a:bodyPr/>
        <a:lstStyle/>
        <a:p>
          <a:endParaRPr lang="ru-RU"/>
        </a:p>
      </dgm:t>
    </dgm:pt>
    <dgm:pt modelId="{54558024-5CA5-47CB-A7B4-F9CF3B869A61}">
      <dgm:prSet custT="1"/>
      <dgm:spPr/>
      <dgm:t>
        <a:bodyPr/>
        <a:lstStyle/>
        <a:p>
          <a:r>
            <a:rPr lang="ru-RU" sz="1800" dirty="0" smtClean="0"/>
            <a:t>Профессиональный модуль</a:t>
          </a:r>
          <a:endParaRPr lang="ru-RU" sz="1800" dirty="0"/>
        </a:p>
      </dgm:t>
    </dgm:pt>
    <dgm:pt modelId="{BFD18128-EB70-4FE7-A5DE-3A9E75B3A155}" type="parTrans" cxnId="{4B44A031-70A8-4568-88EB-CF0DCC8B1CED}">
      <dgm:prSet/>
      <dgm:spPr/>
      <dgm:t>
        <a:bodyPr/>
        <a:lstStyle/>
        <a:p>
          <a:endParaRPr lang="ru-RU"/>
        </a:p>
      </dgm:t>
    </dgm:pt>
    <dgm:pt modelId="{D868D784-9957-4D96-A365-92554D8C8B84}" type="sibTrans" cxnId="{4B44A031-70A8-4568-88EB-CF0DCC8B1CED}">
      <dgm:prSet/>
      <dgm:spPr/>
      <dgm:t>
        <a:bodyPr/>
        <a:lstStyle/>
        <a:p>
          <a:endParaRPr lang="ru-RU"/>
        </a:p>
      </dgm:t>
    </dgm:pt>
    <dgm:pt modelId="{E1718709-02F7-4D52-8AB7-7C6F12C6DE99}" type="pres">
      <dgm:prSet presAssocID="{D074CA89-4993-4200-95F7-AB5BF5871532}" presName="Name0" presStyleCnt="0">
        <dgm:presLayoutVars>
          <dgm:dir/>
          <dgm:animLvl val="lvl"/>
          <dgm:resizeHandles val="exact"/>
        </dgm:presLayoutVars>
      </dgm:prSet>
      <dgm:spPr/>
    </dgm:pt>
    <dgm:pt modelId="{1F446D8A-C501-4355-A25E-5477D1261F8E}" type="pres">
      <dgm:prSet presAssocID="{C787651A-796D-4232-B11A-1FC4C519D990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84D3B1-7F54-4336-892E-46935110FB71}" type="pres">
      <dgm:prSet presAssocID="{4B7E8B17-59EE-4500-BFE3-0B72F87BCAC7}" presName="parTxOnlySpace" presStyleCnt="0"/>
      <dgm:spPr/>
    </dgm:pt>
    <dgm:pt modelId="{1C190DB1-954A-4754-BA8F-12DA71557C37}" type="pres">
      <dgm:prSet presAssocID="{57DF683B-7480-441D-B0AE-799C39AA204C}" presName="parTxOnly" presStyleLbl="node1" presStyleIdx="1" presStyleCnt="4" custScaleX="867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3DD0D3-43EE-4070-B2A2-A61D889CD1F0}" type="pres">
      <dgm:prSet presAssocID="{C3DAAD1F-AA32-4F82-A1B3-B6CBB8F128A2}" presName="parTxOnlySpace" presStyleCnt="0"/>
      <dgm:spPr/>
    </dgm:pt>
    <dgm:pt modelId="{DA917BBB-D4A1-4A61-9A44-8CAFAC12373D}" type="pres">
      <dgm:prSet presAssocID="{1E624518-3C4B-4B1B-A685-D8AE754C664D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37ED95-F2E6-49BC-910C-6EFD30C89B89}" type="pres">
      <dgm:prSet presAssocID="{35024025-8610-4476-A964-739353AAAF4A}" presName="parTxOnlySpace" presStyleCnt="0"/>
      <dgm:spPr/>
    </dgm:pt>
    <dgm:pt modelId="{876A4331-4F19-4E99-A3E3-877129856328}" type="pres">
      <dgm:prSet presAssocID="{54558024-5CA5-47CB-A7B4-F9CF3B869A61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44A031-70A8-4568-88EB-CF0DCC8B1CED}" srcId="{D074CA89-4993-4200-95F7-AB5BF5871532}" destId="{54558024-5CA5-47CB-A7B4-F9CF3B869A61}" srcOrd="3" destOrd="0" parTransId="{BFD18128-EB70-4FE7-A5DE-3A9E75B3A155}" sibTransId="{D868D784-9957-4D96-A365-92554D8C8B84}"/>
    <dgm:cxn modelId="{E87400CA-17A4-41C6-AA18-365E4C1EE0B8}" srcId="{D074CA89-4993-4200-95F7-AB5BF5871532}" destId="{C787651A-796D-4232-B11A-1FC4C519D990}" srcOrd="0" destOrd="0" parTransId="{53BEAF11-C4B9-4AF8-92A5-40A5E2E64A66}" sibTransId="{4B7E8B17-59EE-4500-BFE3-0B72F87BCAC7}"/>
    <dgm:cxn modelId="{E2635FCD-CB66-4F61-82F1-A3388E0BA1A3}" type="presOf" srcId="{C787651A-796D-4232-B11A-1FC4C519D990}" destId="{1F446D8A-C501-4355-A25E-5477D1261F8E}" srcOrd="0" destOrd="0" presId="urn:microsoft.com/office/officeart/2005/8/layout/chevron1"/>
    <dgm:cxn modelId="{BCBD493E-D431-4A34-BFB0-D3579010ACC6}" type="presOf" srcId="{D074CA89-4993-4200-95F7-AB5BF5871532}" destId="{E1718709-02F7-4D52-8AB7-7C6F12C6DE99}" srcOrd="0" destOrd="0" presId="urn:microsoft.com/office/officeart/2005/8/layout/chevron1"/>
    <dgm:cxn modelId="{EF0045BD-C98D-419B-9E5B-5B0A7DE1C1D6}" type="presOf" srcId="{57DF683B-7480-441D-B0AE-799C39AA204C}" destId="{1C190DB1-954A-4754-BA8F-12DA71557C37}" srcOrd="0" destOrd="0" presId="urn:microsoft.com/office/officeart/2005/8/layout/chevron1"/>
    <dgm:cxn modelId="{60F75CAC-054B-4A78-A7EC-BE185D901E2B}" srcId="{D074CA89-4993-4200-95F7-AB5BF5871532}" destId="{1E624518-3C4B-4B1B-A685-D8AE754C664D}" srcOrd="2" destOrd="0" parTransId="{95BDC07E-F9DE-4620-939A-F1EDB485A02A}" sibTransId="{35024025-8610-4476-A964-739353AAAF4A}"/>
    <dgm:cxn modelId="{1A0FF319-933C-4ED1-A219-5E4CF84DE4D5}" srcId="{D074CA89-4993-4200-95F7-AB5BF5871532}" destId="{57DF683B-7480-441D-B0AE-799C39AA204C}" srcOrd="1" destOrd="0" parTransId="{AA82C64B-45C0-4E7C-BA32-FD96D198E7FC}" sibTransId="{C3DAAD1F-AA32-4F82-A1B3-B6CBB8F128A2}"/>
    <dgm:cxn modelId="{CC558937-A26E-45B1-BDE6-1533B71FFDE4}" type="presOf" srcId="{54558024-5CA5-47CB-A7B4-F9CF3B869A61}" destId="{876A4331-4F19-4E99-A3E3-877129856328}" srcOrd="0" destOrd="0" presId="urn:microsoft.com/office/officeart/2005/8/layout/chevron1"/>
    <dgm:cxn modelId="{EE57FED2-6496-445C-B079-FAA608F8AD75}" type="presOf" srcId="{1E624518-3C4B-4B1B-A685-D8AE754C664D}" destId="{DA917BBB-D4A1-4A61-9A44-8CAFAC12373D}" srcOrd="0" destOrd="0" presId="urn:microsoft.com/office/officeart/2005/8/layout/chevron1"/>
    <dgm:cxn modelId="{C9C73627-2623-45C8-9D1E-88FB48DAF347}" type="presParOf" srcId="{E1718709-02F7-4D52-8AB7-7C6F12C6DE99}" destId="{1F446D8A-C501-4355-A25E-5477D1261F8E}" srcOrd="0" destOrd="0" presId="urn:microsoft.com/office/officeart/2005/8/layout/chevron1"/>
    <dgm:cxn modelId="{FECC9571-BB7B-4DB2-83E0-9F1359FC8A30}" type="presParOf" srcId="{E1718709-02F7-4D52-8AB7-7C6F12C6DE99}" destId="{D584D3B1-7F54-4336-892E-46935110FB71}" srcOrd="1" destOrd="0" presId="urn:microsoft.com/office/officeart/2005/8/layout/chevron1"/>
    <dgm:cxn modelId="{59BF4FE5-6792-4FBD-A416-C06E04BAFC54}" type="presParOf" srcId="{E1718709-02F7-4D52-8AB7-7C6F12C6DE99}" destId="{1C190DB1-954A-4754-BA8F-12DA71557C37}" srcOrd="2" destOrd="0" presId="urn:microsoft.com/office/officeart/2005/8/layout/chevron1"/>
    <dgm:cxn modelId="{DD2A0967-6521-403D-9BF5-9F196D6337C1}" type="presParOf" srcId="{E1718709-02F7-4D52-8AB7-7C6F12C6DE99}" destId="{D03DD0D3-43EE-4070-B2A2-A61D889CD1F0}" srcOrd="3" destOrd="0" presId="urn:microsoft.com/office/officeart/2005/8/layout/chevron1"/>
    <dgm:cxn modelId="{B3F43AD2-5E34-4D72-8BEE-F01D58574E68}" type="presParOf" srcId="{E1718709-02F7-4D52-8AB7-7C6F12C6DE99}" destId="{DA917BBB-D4A1-4A61-9A44-8CAFAC12373D}" srcOrd="4" destOrd="0" presId="urn:microsoft.com/office/officeart/2005/8/layout/chevron1"/>
    <dgm:cxn modelId="{D14360DE-9D72-4C72-8E18-4FACC052EE86}" type="presParOf" srcId="{E1718709-02F7-4D52-8AB7-7C6F12C6DE99}" destId="{B037ED95-F2E6-49BC-910C-6EFD30C89B89}" srcOrd="5" destOrd="0" presId="urn:microsoft.com/office/officeart/2005/8/layout/chevron1"/>
    <dgm:cxn modelId="{0B29D5B5-CC94-4C77-9949-2A22ADB37B54}" type="presParOf" srcId="{E1718709-02F7-4D52-8AB7-7C6F12C6DE99}" destId="{876A4331-4F19-4E99-A3E3-877129856328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BA62FD2-B894-4AE3-B8ED-63D548DDFC7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4F970D-C2B5-47AA-A0BB-3257BC9733D9}">
      <dgm:prSet phldrT="[Текст]" phldr="1"/>
      <dgm:spPr/>
      <dgm:t>
        <a:bodyPr/>
        <a:lstStyle/>
        <a:p>
          <a:endParaRPr lang="ru-RU"/>
        </a:p>
      </dgm:t>
    </dgm:pt>
    <dgm:pt modelId="{D0A61D2C-913A-4F35-93E8-9B190AC35ABA}" type="parTrans" cxnId="{2867F703-8953-41B5-8C33-F54B5609AF82}">
      <dgm:prSet/>
      <dgm:spPr/>
      <dgm:t>
        <a:bodyPr/>
        <a:lstStyle/>
        <a:p>
          <a:endParaRPr lang="ru-RU"/>
        </a:p>
      </dgm:t>
    </dgm:pt>
    <dgm:pt modelId="{EC8562FA-FD42-4768-AEFD-93AB621AF42E}" type="sibTrans" cxnId="{2867F703-8953-41B5-8C33-F54B5609AF82}">
      <dgm:prSet/>
      <dgm:spPr/>
      <dgm:t>
        <a:bodyPr/>
        <a:lstStyle/>
        <a:p>
          <a:endParaRPr lang="ru-RU"/>
        </a:p>
      </dgm:t>
    </dgm:pt>
    <dgm:pt modelId="{FBEDAC32-4C5C-4703-B899-F4F38AB33030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800" b="1" dirty="0" smtClean="0"/>
            <a:t>Разъяснить работодателям регламенты применения ПС ПДО и организации подготовительной работы</a:t>
          </a:r>
          <a:endParaRPr lang="ru-RU" sz="1800" dirty="0"/>
        </a:p>
      </dgm:t>
    </dgm:pt>
    <dgm:pt modelId="{07315D81-C7CF-428E-985B-554574144130}" type="parTrans" cxnId="{F1E67A85-7214-467A-ABFD-A1B1F7B23556}">
      <dgm:prSet/>
      <dgm:spPr/>
      <dgm:t>
        <a:bodyPr/>
        <a:lstStyle/>
        <a:p>
          <a:endParaRPr lang="ru-RU"/>
        </a:p>
      </dgm:t>
    </dgm:pt>
    <dgm:pt modelId="{2A6EC9B9-8E88-4FAC-A2EF-0FAA46D1ED54}" type="sibTrans" cxnId="{F1E67A85-7214-467A-ABFD-A1B1F7B23556}">
      <dgm:prSet/>
      <dgm:spPr/>
      <dgm:t>
        <a:bodyPr/>
        <a:lstStyle/>
        <a:p>
          <a:endParaRPr lang="ru-RU"/>
        </a:p>
      </dgm:t>
    </dgm:pt>
    <dgm:pt modelId="{814BDBC0-74B5-4204-B44A-B67363560026}">
      <dgm:prSet phldrT="[Текст]" phldr="1"/>
      <dgm:spPr/>
      <dgm:t>
        <a:bodyPr/>
        <a:lstStyle/>
        <a:p>
          <a:endParaRPr lang="ru-RU"/>
        </a:p>
      </dgm:t>
    </dgm:pt>
    <dgm:pt modelId="{6A9C94AA-DA20-4E86-A7AF-B166FCD3B459}" type="parTrans" cxnId="{DD4F4FEA-6CC1-462D-9E92-2D95BC24A8E0}">
      <dgm:prSet/>
      <dgm:spPr/>
      <dgm:t>
        <a:bodyPr/>
        <a:lstStyle/>
        <a:p>
          <a:endParaRPr lang="ru-RU"/>
        </a:p>
      </dgm:t>
    </dgm:pt>
    <dgm:pt modelId="{F9072E3B-5B0F-4240-83D3-314880A84A0F}" type="sibTrans" cxnId="{DD4F4FEA-6CC1-462D-9E92-2D95BC24A8E0}">
      <dgm:prSet/>
      <dgm:spPr/>
      <dgm:t>
        <a:bodyPr/>
        <a:lstStyle/>
        <a:p>
          <a:endParaRPr lang="ru-RU"/>
        </a:p>
      </dgm:t>
    </dgm:pt>
    <dgm:pt modelId="{327A8815-7216-40A4-8453-BAAE881B2E57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800" b="1" dirty="0" smtClean="0"/>
            <a:t>Организовать работу по изучению потребности в кадрах и мониторинга состояния кадрового обеспечения сферы ДОД </a:t>
          </a:r>
          <a:endParaRPr lang="ru-RU" sz="1800" dirty="0"/>
        </a:p>
      </dgm:t>
    </dgm:pt>
    <dgm:pt modelId="{8ED75A2A-CC22-43A5-BFF8-C50CD4045E34}" type="parTrans" cxnId="{694F3187-D8DA-446F-9C1C-A5F06A1B909E}">
      <dgm:prSet/>
      <dgm:spPr/>
      <dgm:t>
        <a:bodyPr/>
        <a:lstStyle/>
        <a:p>
          <a:endParaRPr lang="ru-RU"/>
        </a:p>
      </dgm:t>
    </dgm:pt>
    <dgm:pt modelId="{FEECC739-9882-4AB8-9FB4-D06F04A4C1F6}" type="sibTrans" cxnId="{694F3187-D8DA-446F-9C1C-A5F06A1B909E}">
      <dgm:prSet/>
      <dgm:spPr/>
      <dgm:t>
        <a:bodyPr/>
        <a:lstStyle/>
        <a:p>
          <a:endParaRPr lang="ru-RU"/>
        </a:p>
      </dgm:t>
    </dgm:pt>
    <dgm:pt modelId="{51C1B882-0BD1-40F5-BA7C-B27B83F8938A}">
      <dgm:prSet phldrT="[Текст]" phldr="1"/>
      <dgm:spPr/>
      <dgm:t>
        <a:bodyPr/>
        <a:lstStyle/>
        <a:p>
          <a:endParaRPr lang="ru-RU" dirty="0"/>
        </a:p>
      </dgm:t>
    </dgm:pt>
    <dgm:pt modelId="{5D173AE1-7D4E-4CBA-9232-B9E614B14F96}" type="parTrans" cxnId="{C72B4D56-67E1-4B81-8D3F-7F060F366220}">
      <dgm:prSet/>
      <dgm:spPr/>
      <dgm:t>
        <a:bodyPr/>
        <a:lstStyle/>
        <a:p>
          <a:endParaRPr lang="ru-RU"/>
        </a:p>
      </dgm:t>
    </dgm:pt>
    <dgm:pt modelId="{55A7AB45-9CEE-466D-87DA-6FA167DB8FBE}" type="sibTrans" cxnId="{C72B4D56-67E1-4B81-8D3F-7F060F366220}">
      <dgm:prSet/>
      <dgm:spPr/>
      <dgm:t>
        <a:bodyPr/>
        <a:lstStyle/>
        <a:p>
          <a:endParaRPr lang="ru-RU"/>
        </a:p>
      </dgm:t>
    </dgm:pt>
    <dgm:pt modelId="{A02698AD-6290-4669-86D4-A2A1A4F54A08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800" b="1" dirty="0" smtClean="0"/>
            <a:t>Обеспечить подготовку  педагогов сферы ДОД в организациях СПО и вузах с учетом ПС ПДО (разработка и распространение ООП, присвоение грифов)</a:t>
          </a:r>
          <a:endParaRPr lang="ru-RU" sz="1800" dirty="0"/>
        </a:p>
      </dgm:t>
    </dgm:pt>
    <dgm:pt modelId="{DC54C00D-9973-4DEB-B7EC-92D47130FE43}" type="parTrans" cxnId="{B3AB9802-237A-47C1-97FF-DA19FCFFE011}">
      <dgm:prSet/>
      <dgm:spPr/>
      <dgm:t>
        <a:bodyPr/>
        <a:lstStyle/>
        <a:p>
          <a:endParaRPr lang="ru-RU"/>
        </a:p>
      </dgm:t>
    </dgm:pt>
    <dgm:pt modelId="{A25277DC-2178-4A82-856B-223DFFCC4891}" type="sibTrans" cxnId="{B3AB9802-237A-47C1-97FF-DA19FCFFE011}">
      <dgm:prSet/>
      <dgm:spPr/>
      <dgm:t>
        <a:bodyPr/>
        <a:lstStyle/>
        <a:p>
          <a:endParaRPr lang="ru-RU"/>
        </a:p>
      </dgm:t>
    </dgm:pt>
    <dgm:pt modelId="{5E28CAB3-7EC2-44E6-AED5-D83A60F6514A}">
      <dgm:prSet/>
      <dgm:spPr/>
      <dgm:t>
        <a:bodyPr/>
        <a:lstStyle/>
        <a:p>
          <a:endParaRPr lang="ru-RU"/>
        </a:p>
      </dgm:t>
    </dgm:pt>
    <dgm:pt modelId="{55E74D34-7F5C-4821-897F-896BC13275A0}" type="parTrans" cxnId="{41734F9F-663B-49F1-826E-D1ACDDF9FE31}">
      <dgm:prSet/>
      <dgm:spPr/>
      <dgm:t>
        <a:bodyPr/>
        <a:lstStyle/>
        <a:p>
          <a:endParaRPr lang="ru-RU"/>
        </a:p>
      </dgm:t>
    </dgm:pt>
    <dgm:pt modelId="{79891C60-88BB-4477-91A3-98B471B0471E}" type="sibTrans" cxnId="{41734F9F-663B-49F1-826E-D1ACDDF9FE31}">
      <dgm:prSet/>
      <dgm:spPr/>
      <dgm:t>
        <a:bodyPr/>
        <a:lstStyle/>
        <a:p>
          <a:endParaRPr lang="ru-RU"/>
        </a:p>
      </dgm:t>
    </dgm:pt>
    <dgm:pt modelId="{31730AEF-1CBC-41D2-AD0A-312DCB7C1ADC}">
      <dgm:prSet/>
      <dgm:spPr/>
      <dgm:t>
        <a:bodyPr/>
        <a:lstStyle/>
        <a:p>
          <a:endParaRPr lang="ru-RU"/>
        </a:p>
      </dgm:t>
    </dgm:pt>
    <dgm:pt modelId="{A439D26E-A163-4121-8798-8EACC7C7BA2B}" type="parTrans" cxnId="{08C014DF-1152-482C-B20B-6B081CA11044}">
      <dgm:prSet/>
      <dgm:spPr/>
      <dgm:t>
        <a:bodyPr/>
        <a:lstStyle/>
        <a:p>
          <a:endParaRPr lang="ru-RU"/>
        </a:p>
      </dgm:t>
    </dgm:pt>
    <dgm:pt modelId="{D10A9568-BBD4-41A1-9835-0B4855579C90}" type="sibTrans" cxnId="{08C014DF-1152-482C-B20B-6B081CA11044}">
      <dgm:prSet/>
      <dgm:spPr/>
      <dgm:t>
        <a:bodyPr/>
        <a:lstStyle/>
        <a:p>
          <a:endParaRPr lang="ru-RU"/>
        </a:p>
      </dgm:t>
    </dgm:pt>
    <dgm:pt modelId="{F873FE23-FB57-491F-94F8-D2152FEB2DF8}">
      <dgm:prSet/>
      <dgm:spPr/>
      <dgm:t>
        <a:bodyPr/>
        <a:lstStyle/>
        <a:p>
          <a:endParaRPr lang="ru-RU"/>
        </a:p>
      </dgm:t>
    </dgm:pt>
    <dgm:pt modelId="{6EBEB4C5-47FC-4F26-A849-EFD1F54FFA27}" type="parTrans" cxnId="{095E3934-2BA0-408B-9C5F-58403C3FAECE}">
      <dgm:prSet/>
      <dgm:spPr/>
      <dgm:t>
        <a:bodyPr/>
        <a:lstStyle/>
        <a:p>
          <a:endParaRPr lang="ru-RU"/>
        </a:p>
      </dgm:t>
    </dgm:pt>
    <dgm:pt modelId="{7C95D02A-DE9A-4078-BA7D-4B903B8694FD}" type="sibTrans" cxnId="{095E3934-2BA0-408B-9C5F-58403C3FAECE}">
      <dgm:prSet/>
      <dgm:spPr/>
      <dgm:t>
        <a:bodyPr/>
        <a:lstStyle/>
        <a:p>
          <a:endParaRPr lang="ru-RU"/>
        </a:p>
      </dgm:t>
    </dgm:pt>
    <dgm:pt modelId="{7BD38F05-F9E2-420A-BC3D-6E0680C94091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800" b="1" dirty="0" smtClean="0"/>
            <a:t>Организовать дополнительное профессиональное  образование педагогов сферы ДОД с учетом требований ПС ПДО (</a:t>
          </a:r>
          <a:r>
            <a:rPr lang="ru-RU" sz="1800" b="1" dirty="0" err="1" smtClean="0"/>
            <a:t>повыш</a:t>
          </a:r>
          <a:r>
            <a:rPr lang="ru-RU" sz="1800" b="1" dirty="0" smtClean="0"/>
            <a:t>. </a:t>
          </a:r>
          <a:r>
            <a:rPr lang="ru-RU" sz="1800" b="1" dirty="0" err="1" smtClean="0"/>
            <a:t>квалиф</a:t>
          </a:r>
          <a:r>
            <a:rPr lang="ru-RU" sz="1800" b="1" dirty="0" smtClean="0"/>
            <a:t>. и переподготовка)</a:t>
          </a:r>
          <a:endParaRPr lang="ru-RU" sz="1800" dirty="0"/>
        </a:p>
      </dgm:t>
    </dgm:pt>
    <dgm:pt modelId="{002EEEC3-60F5-43F2-B292-DF054B786CF1}" type="parTrans" cxnId="{43F451A3-02BC-460E-ACDB-3ABF60F447FF}">
      <dgm:prSet/>
      <dgm:spPr/>
      <dgm:t>
        <a:bodyPr/>
        <a:lstStyle/>
        <a:p>
          <a:endParaRPr lang="ru-RU"/>
        </a:p>
      </dgm:t>
    </dgm:pt>
    <dgm:pt modelId="{BB54DD4E-4103-4C7F-B435-BFA1E23B7AA5}" type="sibTrans" cxnId="{43F451A3-02BC-460E-ACDB-3ABF60F447FF}">
      <dgm:prSet/>
      <dgm:spPr/>
      <dgm:t>
        <a:bodyPr/>
        <a:lstStyle/>
        <a:p>
          <a:endParaRPr lang="ru-RU"/>
        </a:p>
      </dgm:t>
    </dgm:pt>
    <dgm:pt modelId="{ACC302C3-6C7B-4AFD-8001-BB2713A235E4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800" b="1" dirty="0" smtClean="0"/>
            <a:t>Организовать внутриорганизационные формы развития педагогов в соответствии с ПС ПДО</a:t>
          </a:r>
          <a:endParaRPr lang="ru-RU" sz="1800" dirty="0"/>
        </a:p>
      </dgm:t>
    </dgm:pt>
    <dgm:pt modelId="{3C159148-BFEC-41FE-B942-1E271DA36A58}" type="parTrans" cxnId="{F1C11FE5-D018-4218-AB6B-C7DCA65CA064}">
      <dgm:prSet/>
      <dgm:spPr/>
      <dgm:t>
        <a:bodyPr/>
        <a:lstStyle/>
        <a:p>
          <a:endParaRPr lang="ru-RU"/>
        </a:p>
      </dgm:t>
    </dgm:pt>
    <dgm:pt modelId="{9DC41684-CED6-4C5A-BCD2-FED51DC5A9FB}" type="sibTrans" cxnId="{F1C11FE5-D018-4218-AB6B-C7DCA65CA064}">
      <dgm:prSet/>
      <dgm:spPr/>
      <dgm:t>
        <a:bodyPr/>
        <a:lstStyle/>
        <a:p>
          <a:endParaRPr lang="ru-RU"/>
        </a:p>
      </dgm:t>
    </dgm:pt>
    <dgm:pt modelId="{CC594AAC-2626-4037-B125-63E33681CCB0}">
      <dgm:prSet/>
      <dgm:spPr/>
      <dgm:t>
        <a:bodyPr/>
        <a:lstStyle/>
        <a:p>
          <a:endParaRPr lang="ru-RU"/>
        </a:p>
      </dgm:t>
    </dgm:pt>
    <dgm:pt modelId="{2DEC935C-703A-457E-94F5-98318F5DEF9C}" type="parTrans" cxnId="{553250EB-BCF3-4538-801B-EAA2D1EB0B96}">
      <dgm:prSet/>
      <dgm:spPr/>
      <dgm:t>
        <a:bodyPr/>
        <a:lstStyle/>
        <a:p>
          <a:endParaRPr lang="ru-RU"/>
        </a:p>
      </dgm:t>
    </dgm:pt>
    <dgm:pt modelId="{12A62E02-E65E-411C-8F10-A4D17EE36636}" type="sibTrans" cxnId="{553250EB-BCF3-4538-801B-EAA2D1EB0B96}">
      <dgm:prSet/>
      <dgm:spPr/>
      <dgm:t>
        <a:bodyPr/>
        <a:lstStyle/>
        <a:p>
          <a:endParaRPr lang="ru-RU"/>
        </a:p>
      </dgm:t>
    </dgm:pt>
    <dgm:pt modelId="{F33B7651-2979-4578-A2E5-E85FB8EAC9A4}">
      <dgm:prSet/>
      <dgm:spPr/>
      <dgm:t>
        <a:bodyPr/>
        <a:lstStyle/>
        <a:p>
          <a:endParaRPr lang="ru-RU"/>
        </a:p>
      </dgm:t>
    </dgm:pt>
    <dgm:pt modelId="{B6D20887-C7E7-42BD-A599-7AADA29A0AC1}" type="parTrans" cxnId="{43F0429A-27F8-46BA-A5D3-F9ED228EAEB6}">
      <dgm:prSet/>
      <dgm:spPr/>
      <dgm:t>
        <a:bodyPr/>
        <a:lstStyle/>
        <a:p>
          <a:endParaRPr lang="ru-RU"/>
        </a:p>
      </dgm:t>
    </dgm:pt>
    <dgm:pt modelId="{69EFEF5A-8F3A-42A5-9037-BF804A998AFB}" type="sibTrans" cxnId="{43F0429A-27F8-46BA-A5D3-F9ED228EAEB6}">
      <dgm:prSet/>
      <dgm:spPr/>
      <dgm:t>
        <a:bodyPr/>
        <a:lstStyle/>
        <a:p>
          <a:endParaRPr lang="ru-RU"/>
        </a:p>
      </dgm:t>
    </dgm:pt>
    <dgm:pt modelId="{C7188F6F-B57D-4486-A7DD-3CEE8DBD9A1E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800" b="1" dirty="0" smtClean="0"/>
            <a:t>Провести работу по созданию фонда оценочных средств для оценки </a:t>
          </a:r>
          <a:r>
            <a:rPr lang="ru-RU" sz="1800" b="1" dirty="0" err="1" smtClean="0"/>
            <a:t>сформированности</a:t>
          </a:r>
          <a:r>
            <a:rPr lang="ru-RU" sz="1800" b="1" dirty="0" smtClean="0"/>
            <a:t> профессиональных компетенций и выявления дефицитов </a:t>
          </a:r>
          <a:endParaRPr lang="ru-RU" sz="1800" dirty="0"/>
        </a:p>
      </dgm:t>
    </dgm:pt>
    <dgm:pt modelId="{B10891C0-403D-444C-8ACB-7CB094046B2E}" type="parTrans" cxnId="{B7E2AF42-823D-427B-92F7-AD48E372F216}">
      <dgm:prSet/>
      <dgm:spPr/>
      <dgm:t>
        <a:bodyPr/>
        <a:lstStyle/>
        <a:p>
          <a:endParaRPr lang="ru-RU"/>
        </a:p>
      </dgm:t>
    </dgm:pt>
    <dgm:pt modelId="{19622642-93F9-4AB7-A7A1-844B5E7C0AC0}" type="sibTrans" cxnId="{B7E2AF42-823D-427B-92F7-AD48E372F216}">
      <dgm:prSet/>
      <dgm:spPr/>
      <dgm:t>
        <a:bodyPr/>
        <a:lstStyle/>
        <a:p>
          <a:endParaRPr lang="ru-RU"/>
        </a:p>
      </dgm:t>
    </dgm:pt>
    <dgm:pt modelId="{BDD04E45-4E81-4E4E-BE1B-E5BD38367334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800" b="1" dirty="0" smtClean="0"/>
            <a:t>Создать условия для непрерывного профессионального развития кадров сферы ДОД с учетом требований ПС (модульные и сетевые программы)</a:t>
          </a:r>
          <a:endParaRPr lang="ru-RU" sz="1800" dirty="0"/>
        </a:p>
      </dgm:t>
    </dgm:pt>
    <dgm:pt modelId="{BB637BDF-2651-421E-A132-10C49E7EDB67}" type="parTrans" cxnId="{43A50360-3207-47C4-9FA4-1A0A6B1EDEC9}">
      <dgm:prSet/>
      <dgm:spPr/>
      <dgm:t>
        <a:bodyPr/>
        <a:lstStyle/>
        <a:p>
          <a:endParaRPr lang="ru-RU"/>
        </a:p>
      </dgm:t>
    </dgm:pt>
    <dgm:pt modelId="{95D7B198-D0E0-4ABD-A6CF-C5D785B25B68}" type="sibTrans" cxnId="{43A50360-3207-47C4-9FA4-1A0A6B1EDEC9}">
      <dgm:prSet/>
      <dgm:spPr/>
      <dgm:t>
        <a:bodyPr/>
        <a:lstStyle/>
        <a:p>
          <a:endParaRPr lang="ru-RU"/>
        </a:p>
      </dgm:t>
    </dgm:pt>
    <dgm:pt modelId="{E9980ED0-7FB6-41A5-97C0-23278769717B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800" b="1" dirty="0" smtClean="0"/>
            <a:t>Внедрять механизмы профессионально-общественной экспертизы и общественного обсуждения программ подготовки педагогических кадров для сферы ДОД</a:t>
          </a:r>
          <a:endParaRPr lang="ru-RU" sz="1800" dirty="0"/>
        </a:p>
      </dgm:t>
    </dgm:pt>
    <dgm:pt modelId="{78DC59AF-6EDE-4597-A36B-7133561C82A8}" type="parTrans" cxnId="{56D05DA1-1424-4CBB-AB72-EF1C88E8414B}">
      <dgm:prSet/>
      <dgm:spPr/>
      <dgm:t>
        <a:bodyPr/>
        <a:lstStyle/>
        <a:p>
          <a:endParaRPr lang="ru-RU"/>
        </a:p>
      </dgm:t>
    </dgm:pt>
    <dgm:pt modelId="{6AA7813B-52C5-44F6-BE28-9CF08D0642D8}" type="sibTrans" cxnId="{56D05DA1-1424-4CBB-AB72-EF1C88E8414B}">
      <dgm:prSet/>
      <dgm:spPr/>
      <dgm:t>
        <a:bodyPr/>
        <a:lstStyle/>
        <a:p>
          <a:endParaRPr lang="ru-RU"/>
        </a:p>
      </dgm:t>
    </dgm:pt>
    <dgm:pt modelId="{6904CA8D-76F0-496C-886F-B8908EF5F966}" type="pres">
      <dgm:prSet presAssocID="{CBA62FD2-B894-4AE3-B8ED-63D548DDFC7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27FD41-6286-40ED-A586-CC44E31B0889}" type="pres">
      <dgm:prSet presAssocID="{0F4F970D-C2B5-47AA-A0BB-3257BC9733D9}" presName="composite" presStyleCnt="0"/>
      <dgm:spPr/>
    </dgm:pt>
    <dgm:pt modelId="{3F9A5073-C4B6-4F51-A700-250074637FBA}" type="pres">
      <dgm:prSet presAssocID="{0F4F970D-C2B5-47AA-A0BB-3257BC9733D9}" presName="parentText" presStyleLbl="align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578FAB-8198-4762-9BBF-948245F4CAE8}" type="pres">
      <dgm:prSet presAssocID="{0F4F970D-C2B5-47AA-A0BB-3257BC9733D9}" presName="descendantText" presStyleLbl="alignAcc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94E838-231D-4FE8-A34D-19C3420F857C}" type="pres">
      <dgm:prSet presAssocID="{EC8562FA-FD42-4768-AEFD-93AB621AF42E}" presName="sp" presStyleCnt="0"/>
      <dgm:spPr/>
    </dgm:pt>
    <dgm:pt modelId="{D0B35323-D487-4F82-9395-F20E7D59C31A}" type="pres">
      <dgm:prSet presAssocID="{814BDBC0-74B5-4204-B44A-B67363560026}" presName="composite" presStyleCnt="0"/>
      <dgm:spPr/>
    </dgm:pt>
    <dgm:pt modelId="{96F503BE-D2D8-42F2-8458-DB3810321641}" type="pres">
      <dgm:prSet presAssocID="{814BDBC0-74B5-4204-B44A-B67363560026}" presName="parentText" presStyleLbl="align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8EEFDF-0B30-42B3-98C0-6175DCE4A244}" type="pres">
      <dgm:prSet presAssocID="{814BDBC0-74B5-4204-B44A-B67363560026}" presName="descendantText" presStyleLbl="alignAcc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25A0AD-C7BB-4F8B-9116-238A203BCF84}" type="pres">
      <dgm:prSet presAssocID="{F9072E3B-5B0F-4240-83D3-314880A84A0F}" presName="sp" presStyleCnt="0"/>
      <dgm:spPr/>
    </dgm:pt>
    <dgm:pt modelId="{55E2ED4A-C39D-42A1-B515-CEA661890C0F}" type="pres">
      <dgm:prSet presAssocID="{51C1B882-0BD1-40F5-BA7C-B27B83F8938A}" presName="composite" presStyleCnt="0"/>
      <dgm:spPr/>
    </dgm:pt>
    <dgm:pt modelId="{05FF574E-4D5F-4F2F-8DD4-ADA89959FFCC}" type="pres">
      <dgm:prSet presAssocID="{51C1B882-0BD1-40F5-BA7C-B27B83F8938A}" presName="parentText" presStyleLbl="align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8F43B3-257A-4EF0-9EAF-7C32480094C1}" type="pres">
      <dgm:prSet presAssocID="{51C1B882-0BD1-40F5-BA7C-B27B83F8938A}" presName="descendantText" presStyleLbl="alignAcc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7D38B3-2BD1-4361-955C-42249660D184}" type="pres">
      <dgm:prSet presAssocID="{55A7AB45-9CEE-466D-87DA-6FA167DB8FBE}" presName="sp" presStyleCnt="0"/>
      <dgm:spPr/>
    </dgm:pt>
    <dgm:pt modelId="{B5B8AE60-ABB8-41AB-9B3E-8837759537E6}" type="pres">
      <dgm:prSet presAssocID="{5E28CAB3-7EC2-44E6-AED5-D83A60F6514A}" presName="composite" presStyleCnt="0"/>
      <dgm:spPr/>
    </dgm:pt>
    <dgm:pt modelId="{1218E83D-AD1D-410B-9ABF-266693C7C137}" type="pres">
      <dgm:prSet presAssocID="{5E28CAB3-7EC2-44E6-AED5-D83A60F6514A}" presName="parentText" presStyleLbl="align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7B2619-28A0-4744-A6E0-B185E366474B}" type="pres">
      <dgm:prSet presAssocID="{5E28CAB3-7EC2-44E6-AED5-D83A60F6514A}" presName="descendantText" presStyleLbl="alignAcc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3074BE-ABF0-45A7-9708-6D124803DC00}" type="pres">
      <dgm:prSet presAssocID="{79891C60-88BB-4477-91A3-98B471B0471E}" presName="sp" presStyleCnt="0"/>
      <dgm:spPr/>
    </dgm:pt>
    <dgm:pt modelId="{26B3E449-7F85-4867-A5FB-8B110934B9E3}" type="pres">
      <dgm:prSet presAssocID="{31730AEF-1CBC-41D2-AD0A-312DCB7C1ADC}" presName="composite" presStyleCnt="0"/>
      <dgm:spPr/>
    </dgm:pt>
    <dgm:pt modelId="{0411CDB6-7E36-4A3A-A514-388D0A73D860}" type="pres">
      <dgm:prSet presAssocID="{31730AEF-1CBC-41D2-AD0A-312DCB7C1ADC}" presName="parentText" presStyleLbl="align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5F55FC-533C-435A-A684-C5C3DD53ABD3}" type="pres">
      <dgm:prSet presAssocID="{31730AEF-1CBC-41D2-AD0A-312DCB7C1ADC}" presName="descendantText" presStyleLbl="alignAcc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B88B9D-99A9-4EEC-B7E2-AFEB268AD827}" type="pres">
      <dgm:prSet presAssocID="{D10A9568-BBD4-41A1-9835-0B4855579C90}" presName="sp" presStyleCnt="0"/>
      <dgm:spPr/>
    </dgm:pt>
    <dgm:pt modelId="{E54929D8-6006-43E0-8712-B3C6391FCA1A}" type="pres">
      <dgm:prSet presAssocID="{F873FE23-FB57-491F-94F8-D2152FEB2DF8}" presName="composite" presStyleCnt="0"/>
      <dgm:spPr/>
    </dgm:pt>
    <dgm:pt modelId="{C4F7313E-180D-4299-B13D-577A75D80960}" type="pres">
      <dgm:prSet presAssocID="{F873FE23-FB57-491F-94F8-D2152FEB2DF8}" presName="parentText" presStyleLbl="align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E22BF3-944B-44B4-94B5-17C33A43CCA1}" type="pres">
      <dgm:prSet presAssocID="{F873FE23-FB57-491F-94F8-D2152FEB2DF8}" presName="descendantText" presStyleLbl="alignAcc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F53FD1-76EF-4785-BDA7-61B549312139}" type="pres">
      <dgm:prSet presAssocID="{7C95D02A-DE9A-4078-BA7D-4B903B8694FD}" presName="sp" presStyleCnt="0"/>
      <dgm:spPr/>
    </dgm:pt>
    <dgm:pt modelId="{039E4F49-0C0D-4947-9594-46D01B1E1854}" type="pres">
      <dgm:prSet presAssocID="{CC594AAC-2626-4037-B125-63E33681CCB0}" presName="composite" presStyleCnt="0"/>
      <dgm:spPr/>
    </dgm:pt>
    <dgm:pt modelId="{29E61BEC-88BB-4848-A371-3ECD5D7742E1}" type="pres">
      <dgm:prSet presAssocID="{CC594AAC-2626-4037-B125-63E33681CCB0}" presName="parentText" presStyleLbl="align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F3339D-FA83-438C-8D85-C58C3D867991}" type="pres">
      <dgm:prSet presAssocID="{CC594AAC-2626-4037-B125-63E33681CCB0}" presName="descendantText" presStyleLbl="alignAcc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F49DF3-ED02-4E3C-AC4A-63A7244E2551}" type="pres">
      <dgm:prSet presAssocID="{12A62E02-E65E-411C-8F10-A4D17EE36636}" presName="sp" presStyleCnt="0"/>
      <dgm:spPr/>
    </dgm:pt>
    <dgm:pt modelId="{855BCC0A-63FA-4BB1-9DCA-B0CBD86E57CB}" type="pres">
      <dgm:prSet presAssocID="{F33B7651-2979-4578-A2E5-E85FB8EAC9A4}" presName="composite" presStyleCnt="0"/>
      <dgm:spPr/>
    </dgm:pt>
    <dgm:pt modelId="{2CE853EE-9D7D-4D06-B1E5-062196872934}" type="pres">
      <dgm:prSet presAssocID="{F33B7651-2979-4578-A2E5-E85FB8EAC9A4}" presName="parentText" presStyleLbl="align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8A6D26-210E-48EB-8420-FE53EB8BDD0B}" type="pres">
      <dgm:prSet presAssocID="{F33B7651-2979-4578-A2E5-E85FB8EAC9A4}" presName="descendantText" presStyleLbl="alignAcc1" presStyleIdx="7" presStyleCnt="8" custScaleY="1403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4F4FEA-6CC1-462D-9E92-2D95BC24A8E0}" srcId="{CBA62FD2-B894-4AE3-B8ED-63D548DDFC78}" destId="{814BDBC0-74B5-4204-B44A-B67363560026}" srcOrd="1" destOrd="0" parTransId="{6A9C94AA-DA20-4E86-A7AF-B166FCD3B459}" sibTransId="{F9072E3B-5B0F-4240-83D3-314880A84A0F}"/>
    <dgm:cxn modelId="{43F0429A-27F8-46BA-A5D3-F9ED228EAEB6}" srcId="{CBA62FD2-B894-4AE3-B8ED-63D548DDFC78}" destId="{F33B7651-2979-4578-A2E5-E85FB8EAC9A4}" srcOrd="7" destOrd="0" parTransId="{B6D20887-C7E7-42BD-A599-7AADA29A0AC1}" sibTransId="{69EFEF5A-8F3A-42A5-9037-BF804A998AFB}"/>
    <dgm:cxn modelId="{F1C11FE5-D018-4218-AB6B-C7DCA65CA064}" srcId="{31730AEF-1CBC-41D2-AD0A-312DCB7C1ADC}" destId="{ACC302C3-6C7B-4AFD-8001-BB2713A235E4}" srcOrd="0" destOrd="0" parTransId="{3C159148-BFEC-41FE-B942-1E271DA36A58}" sibTransId="{9DC41684-CED6-4C5A-BCD2-FED51DC5A9FB}"/>
    <dgm:cxn modelId="{67D30FCE-D780-4B62-899E-300243CDE5AC}" type="presOf" srcId="{F873FE23-FB57-491F-94F8-D2152FEB2DF8}" destId="{C4F7313E-180D-4299-B13D-577A75D80960}" srcOrd="0" destOrd="0" presId="urn:microsoft.com/office/officeart/2005/8/layout/chevron2"/>
    <dgm:cxn modelId="{41734F9F-663B-49F1-826E-D1ACDDF9FE31}" srcId="{CBA62FD2-B894-4AE3-B8ED-63D548DDFC78}" destId="{5E28CAB3-7EC2-44E6-AED5-D83A60F6514A}" srcOrd="3" destOrd="0" parTransId="{55E74D34-7F5C-4821-897F-896BC13275A0}" sibTransId="{79891C60-88BB-4477-91A3-98B471B0471E}"/>
    <dgm:cxn modelId="{43C80EAA-B1D4-49E1-89B9-9B6F14983551}" type="presOf" srcId="{ACC302C3-6C7B-4AFD-8001-BB2713A235E4}" destId="{505F55FC-533C-435A-A684-C5C3DD53ABD3}" srcOrd="0" destOrd="0" presId="urn:microsoft.com/office/officeart/2005/8/layout/chevron2"/>
    <dgm:cxn modelId="{2B57763A-BE4A-4E4A-B0A4-0D581E781DC6}" type="presOf" srcId="{E9980ED0-7FB6-41A5-97C0-23278769717B}" destId="{F78A6D26-210E-48EB-8420-FE53EB8BDD0B}" srcOrd="0" destOrd="0" presId="urn:microsoft.com/office/officeart/2005/8/layout/chevron2"/>
    <dgm:cxn modelId="{8B0AA673-526A-495E-B009-7428F5E36BFD}" type="presOf" srcId="{327A8815-7216-40A4-8453-BAAE881B2E57}" destId="{1E8EEFDF-0B30-42B3-98C0-6175DCE4A244}" srcOrd="0" destOrd="0" presId="urn:microsoft.com/office/officeart/2005/8/layout/chevron2"/>
    <dgm:cxn modelId="{A114B5E1-AFCD-4EEA-BA09-AF667B7C868C}" type="presOf" srcId="{C7188F6F-B57D-4486-A7DD-3CEE8DBD9A1E}" destId="{8BE22BF3-944B-44B4-94B5-17C33A43CCA1}" srcOrd="0" destOrd="0" presId="urn:microsoft.com/office/officeart/2005/8/layout/chevron2"/>
    <dgm:cxn modelId="{C72B4D56-67E1-4B81-8D3F-7F060F366220}" srcId="{CBA62FD2-B894-4AE3-B8ED-63D548DDFC78}" destId="{51C1B882-0BD1-40F5-BA7C-B27B83F8938A}" srcOrd="2" destOrd="0" parTransId="{5D173AE1-7D4E-4CBA-9232-B9E614B14F96}" sibTransId="{55A7AB45-9CEE-466D-87DA-6FA167DB8FBE}"/>
    <dgm:cxn modelId="{EBA7366A-14ED-4FAD-A438-790B4F9A7D08}" type="presOf" srcId="{CBA62FD2-B894-4AE3-B8ED-63D548DDFC78}" destId="{6904CA8D-76F0-496C-886F-B8908EF5F966}" srcOrd="0" destOrd="0" presId="urn:microsoft.com/office/officeart/2005/8/layout/chevron2"/>
    <dgm:cxn modelId="{553250EB-BCF3-4538-801B-EAA2D1EB0B96}" srcId="{CBA62FD2-B894-4AE3-B8ED-63D548DDFC78}" destId="{CC594AAC-2626-4037-B125-63E33681CCB0}" srcOrd="6" destOrd="0" parTransId="{2DEC935C-703A-457E-94F5-98318F5DEF9C}" sibTransId="{12A62E02-E65E-411C-8F10-A4D17EE36636}"/>
    <dgm:cxn modelId="{40AC411D-F2CA-43F3-8BCA-6D3BECE2915E}" type="presOf" srcId="{7BD38F05-F9E2-420A-BC3D-6E0680C94091}" destId="{377B2619-28A0-4744-A6E0-B185E366474B}" srcOrd="0" destOrd="0" presId="urn:microsoft.com/office/officeart/2005/8/layout/chevron2"/>
    <dgm:cxn modelId="{F1E67A85-7214-467A-ABFD-A1B1F7B23556}" srcId="{0F4F970D-C2B5-47AA-A0BB-3257BC9733D9}" destId="{FBEDAC32-4C5C-4703-B899-F4F38AB33030}" srcOrd="0" destOrd="0" parTransId="{07315D81-C7CF-428E-985B-554574144130}" sibTransId="{2A6EC9B9-8E88-4FAC-A2EF-0FAA46D1ED54}"/>
    <dgm:cxn modelId="{43F451A3-02BC-460E-ACDB-3ABF60F447FF}" srcId="{5E28CAB3-7EC2-44E6-AED5-D83A60F6514A}" destId="{7BD38F05-F9E2-420A-BC3D-6E0680C94091}" srcOrd="0" destOrd="0" parTransId="{002EEEC3-60F5-43F2-B292-DF054B786CF1}" sibTransId="{BB54DD4E-4103-4C7F-B435-BFA1E23B7AA5}"/>
    <dgm:cxn modelId="{1101ED8E-D166-4CC6-A241-C99E28B04B5A}" type="presOf" srcId="{0F4F970D-C2B5-47AA-A0BB-3257BC9733D9}" destId="{3F9A5073-C4B6-4F51-A700-250074637FBA}" srcOrd="0" destOrd="0" presId="urn:microsoft.com/office/officeart/2005/8/layout/chevron2"/>
    <dgm:cxn modelId="{7A93F0E8-DD99-4195-BD23-76C81829BB15}" type="presOf" srcId="{51C1B882-0BD1-40F5-BA7C-B27B83F8938A}" destId="{05FF574E-4D5F-4F2F-8DD4-ADA89959FFCC}" srcOrd="0" destOrd="0" presId="urn:microsoft.com/office/officeart/2005/8/layout/chevron2"/>
    <dgm:cxn modelId="{B3AB9802-237A-47C1-97FF-DA19FCFFE011}" srcId="{51C1B882-0BD1-40F5-BA7C-B27B83F8938A}" destId="{A02698AD-6290-4669-86D4-A2A1A4F54A08}" srcOrd="0" destOrd="0" parTransId="{DC54C00D-9973-4DEB-B7EC-92D47130FE43}" sibTransId="{A25277DC-2178-4A82-856B-223DFFCC4891}"/>
    <dgm:cxn modelId="{095E3934-2BA0-408B-9C5F-58403C3FAECE}" srcId="{CBA62FD2-B894-4AE3-B8ED-63D548DDFC78}" destId="{F873FE23-FB57-491F-94F8-D2152FEB2DF8}" srcOrd="5" destOrd="0" parTransId="{6EBEB4C5-47FC-4F26-A849-EFD1F54FFA27}" sibTransId="{7C95D02A-DE9A-4078-BA7D-4B903B8694FD}"/>
    <dgm:cxn modelId="{3339169C-1B9F-4AF6-B9F1-C700844BFF44}" type="presOf" srcId="{BDD04E45-4E81-4E4E-BE1B-E5BD38367334}" destId="{1EF3339D-FA83-438C-8D85-C58C3D867991}" srcOrd="0" destOrd="0" presId="urn:microsoft.com/office/officeart/2005/8/layout/chevron2"/>
    <dgm:cxn modelId="{DCC9947C-E626-4387-A12B-EB9894C7E745}" type="presOf" srcId="{5E28CAB3-7EC2-44E6-AED5-D83A60F6514A}" destId="{1218E83D-AD1D-410B-9ABF-266693C7C137}" srcOrd="0" destOrd="0" presId="urn:microsoft.com/office/officeart/2005/8/layout/chevron2"/>
    <dgm:cxn modelId="{5444743E-1896-4FEB-9D95-BBBC55E6D7A3}" type="presOf" srcId="{CC594AAC-2626-4037-B125-63E33681CCB0}" destId="{29E61BEC-88BB-4848-A371-3ECD5D7742E1}" srcOrd="0" destOrd="0" presId="urn:microsoft.com/office/officeart/2005/8/layout/chevron2"/>
    <dgm:cxn modelId="{56D05DA1-1424-4CBB-AB72-EF1C88E8414B}" srcId="{F33B7651-2979-4578-A2E5-E85FB8EAC9A4}" destId="{E9980ED0-7FB6-41A5-97C0-23278769717B}" srcOrd="0" destOrd="0" parTransId="{78DC59AF-6EDE-4597-A36B-7133561C82A8}" sibTransId="{6AA7813B-52C5-44F6-BE28-9CF08D0642D8}"/>
    <dgm:cxn modelId="{348D58CF-ECFE-4EC9-B6B6-222E6827090E}" type="presOf" srcId="{814BDBC0-74B5-4204-B44A-B67363560026}" destId="{96F503BE-D2D8-42F2-8458-DB3810321641}" srcOrd="0" destOrd="0" presId="urn:microsoft.com/office/officeart/2005/8/layout/chevron2"/>
    <dgm:cxn modelId="{364C00EC-6349-4B05-877B-D6707B634191}" type="presOf" srcId="{F33B7651-2979-4578-A2E5-E85FB8EAC9A4}" destId="{2CE853EE-9D7D-4D06-B1E5-062196872934}" srcOrd="0" destOrd="0" presId="urn:microsoft.com/office/officeart/2005/8/layout/chevron2"/>
    <dgm:cxn modelId="{2867F703-8953-41B5-8C33-F54B5609AF82}" srcId="{CBA62FD2-B894-4AE3-B8ED-63D548DDFC78}" destId="{0F4F970D-C2B5-47AA-A0BB-3257BC9733D9}" srcOrd="0" destOrd="0" parTransId="{D0A61D2C-913A-4F35-93E8-9B190AC35ABA}" sibTransId="{EC8562FA-FD42-4768-AEFD-93AB621AF42E}"/>
    <dgm:cxn modelId="{694F3187-D8DA-446F-9C1C-A5F06A1B909E}" srcId="{814BDBC0-74B5-4204-B44A-B67363560026}" destId="{327A8815-7216-40A4-8453-BAAE881B2E57}" srcOrd="0" destOrd="0" parTransId="{8ED75A2A-CC22-43A5-BFF8-C50CD4045E34}" sibTransId="{FEECC739-9882-4AB8-9FB4-D06F04A4C1F6}"/>
    <dgm:cxn modelId="{D658FE19-042B-42F4-AB3A-9A607B9387A5}" type="presOf" srcId="{31730AEF-1CBC-41D2-AD0A-312DCB7C1ADC}" destId="{0411CDB6-7E36-4A3A-A514-388D0A73D860}" srcOrd="0" destOrd="0" presId="urn:microsoft.com/office/officeart/2005/8/layout/chevron2"/>
    <dgm:cxn modelId="{FE154571-D093-4B8F-9AE4-30A0F3C9851D}" type="presOf" srcId="{A02698AD-6290-4669-86D4-A2A1A4F54A08}" destId="{9C8F43B3-257A-4EF0-9EAF-7C32480094C1}" srcOrd="0" destOrd="0" presId="urn:microsoft.com/office/officeart/2005/8/layout/chevron2"/>
    <dgm:cxn modelId="{68CE9544-D02F-48A8-B9F8-31649889F438}" type="presOf" srcId="{FBEDAC32-4C5C-4703-B899-F4F38AB33030}" destId="{A1578FAB-8198-4762-9BBF-948245F4CAE8}" srcOrd="0" destOrd="0" presId="urn:microsoft.com/office/officeart/2005/8/layout/chevron2"/>
    <dgm:cxn modelId="{43A50360-3207-47C4-9FA4-1A0A6B1EDEC9}" srcId="{CC594AAC-2626-4037-B125-63E33681CCB0}" destId="{BDD04E45-4E81-4E4E-BE1B-E5BD38367334}" srcOrd="0" destOrd="0" parTransId="{BB637BDF-2651-421E-A132-10C49E7EDB67}" sibTransId="{95D7B198-D0E0-4ABD-A6CF-C5D785B25B68}"/>
    <dgm:cxn modelId="{08C014DF-1152-482C-B20B-6B081CA11044}" srcId="{CBA62FD2-B894-4AE3-B8ED-63D548DDFC78}" destId="{31730AEF-1CBC-41D2-AD0A-312DCB7C1ADC}" srcOrd="4" destOrd="0" parTransId="{A439D26E-A163-4121-8798-8EACC7C7BA2B}" sibTransId="{D10A9568-BBD4-41A1-9835-0B4855579C90}"/>
    <dgm:cxn modelId="{B7E2AF42-823D-427B-92F7-AD48E372F216}" srcId="{F873FE23-FB57-491F-94F8-D2152FEB2DF8}" destId="{C7188F6F-B57D-4486-A7DD-3CEE8DBD9A1E}" srcOrd="0" destOrd="0" parTransId="{B10891C0-403D-444C-8ACB-7CB094046B2E}" sibTransId="{19622642-93F9-4AB7-A7A1-844B5E7C0AC0}"/>
    <dgm:cxn modelId="{C5FEF415-9A38-4DE2-BAB2-0B01B71D687D}" type="presParOf" srcId="{6904CA8D-76F0-496C-886F-B8908EF5F966}" destId="{6627FD41-6286-40ED-A586-CC44E31B0889}" srcOrd="0" destOrd="0" presId="urn:microsoft.com/office/officeart/2005/8/layout/chevron2"/>
    <dgm:cxn modelId="{8C367701-2856-4F31-92F9-ACF8F3BBD47B}" type="presParOf" srcId="{6627FD41-6286-40ED-A586-CC44E31B0889}" destId="{3F9A5073-C4B6-4F51-A700-250074637FBA}" srcOrd="0" destOrd="0" presId="urn:microsoft.com/office/officeart/2005/8/layout/chevron2"/>
    <dgm:cxn modelId="{753FFAE1-DF74-4FCC-A2DC-D4DA76933B8F}" type="presParOf" srcId="{6627FD41-6286-40ED-A586-CC44E31B0889}" destId="{A1578FAB-8198-4762-9BBF-948245F4CAE8}" srcOrd="1" destOrd="0" presId="urn:microsoft.com/office/officeart/2005/8/layout/chevron2"/>
    <dgm:cxn modelId="{E6ED297E-2DAA-41A6-9531-36773956BA11}" type="presParOf" srcId="{6904CA8D-76F0-496C-886F-B8908EF5F966}" destId="{F594E838-231D-4FE8-A34D-19C3420F857C}" srcOrd="1" destOrd="0" presId="urn:microsoft.com/office/officeart/2005/8/layout/chevron2"/>
    <dgm:cxn modelId="{B1B87816-CC02-4C37-BD61-95FAF7626617}" type="presParOf" srcId="{6904CA8D-76F0-496C-886F-B8908EF5F966}" destId="{D0B35323-D487-4F82-9395-F20E7D59C31A}" srcOrd="2" destOrd="0" presId="urn:microsoft.com/office/officeart/2005/8/layout/chevron2"/>
    <dgm:cxn modelId="{5003B070-797B-44B2-9B0B-FA917F1EE845}" type="presParOf" srcId="{D0B35323-D487-4F82-9395-F20E7D59C31A}" destId="{96F503BE-D2D8-42F2-8458-DB3810321641}" srcOrd="0" destOrd="0" presId="urn:microsoft.com/office/officeart/2005/8/layout/chevron2"/>
    <dgm:cxn modelId="{51369B6C-F95C-41AB-A8FF-A6CCF3829785}" type="presParOf" srcId="{D0B35323-D487-4F82-9395-F20E7D59C31A}" destId="{1E8EEFDF-0B30-42B3-98C0-6175DCE4A244}" srcOrd="1" destOrd="0" presId="urn:microsoft.com/office/officeart/2005/8/layout/chevron2"/>
    <dgm:cxn modelId="{AFBF34C4-8415-4578-8749-24DDF069BD52}" type="presParOf" srcId="{6904CA8D-76F0-496C-886F-B8908EF5F966}" destId="{8A25A0AD-C7BB-4F8B-9116-238A203BCF84}" srcOrd="3" destOrd="0" presId="urn:microsoft.com/office/officeart/2005/8/layout/chevron2"/>
    <dgm:cxn modelId="{909630C9-3395-4B9F-9964-6D9712C720D9}" type="presParOf" srcId="{6904CA8D-76F0-496C-886F-B8908EF5F966}" destId="{55E2ED4A-C39D-42A1-B515-CEA661890C0F}" srcOrd="4" destOrd="0" presId="urn:microsoft.com/office/officeart/2005/8/layout/chevron2"/>
    <dgm:cxn modelId="{CFF92259-6F87-427C-B39E-FEA9A49861AA}" type="presParOf" srcId="{55E2ED4A-C39D-42A1-B515-CEA661890C0F}" destId="{05FF574E-4D5F-4F2F-8DD4-ADA89959FFCC}" srcOrd="0" destOrd="0" presId="urn:microsoft.com/office/officeart/2005/8/layout/chevron2"/>
    <dgm:cxn modelId="{655B175B-E77F-4F79-AE0C-897644EF878F}" type="presParOf" srcId="{55E2ED4A-C39D-42A1-B515-CEA661890C0F}" destId="{9C8F43B3-257A-4EF0-9EAF-7C32480094C1}" srcOrd="1" destOrd="0" presId="urn:microsoft.com/office/officeart/2005/8/layout/chevron2"/>
    <dgm:cxn modelId="{3A19B936-B61B-4B70-8E47-FD58DF7FF0C1}" type="presParOf" srcId="{6904CA8D-76F0-496C-886F-B8908EF5F966}" destId="{487D38B3-2BD1-4361-955C-42249660D184}" srcOrd="5" destOrd="0" presId="urn:microsoft.com/office/officeart/2005/8/layout/chevron2"/>
    <dgm:cxn modelId="{784B047E-1356-4BA2-A9B8-470429825682}" type="presParOf" srcId="{6904CA8D-76F0-496C-886F-B8908EF5F966}" destId="{B5B8AE60-ABB8-41AB-9B3E-8837759537E6}" srcOrd="6" destOrd="0" presId="urn:microsoft.com/office/officeart/2005/8/layout/chevron2"/>
    <dgm:cxn modelId="{F2FECA70-8AF7-4FA7-B421-D9AAF6C83D6B}" type="presParOf" srcId="{B5B8AE60-ABB8-41AB-9B3E-8837759537E6}" destId="{1218E83D-AD1D-410B-9ABF-266693C7C137}" srcOrd="0" destOrd="0" presId="urn:microsoft.com/office/officeart/2005/8/layout/chevron2"/>
    <dgm:cxn modelId="{B37AA52E-C865-4798-9634-D55F88BFB66F}" type="presParOf" srcId="{B5B8AE60-ABB8-41AB-9B3E-8837759537E6}" destId="{377B2619-28A0-4744-A6E0-B185E366474B}" srcOrd="1" destOrd="0" presId="urn:microsoft.com/office/officeart/2005/8/layout/chevron2"/>
    <dgm:cxn modelId="{C6811312-749F-44AE-9CA8-6BB4078E4415}" type="presParOf" srcId="{6904CA8D-76F0-496C-886F-B8908EF5F966}" destId="{6C3074BE-ABF0-45A7-9708-6D124803DC00}" srcOrd="7" destOrd="0" presId="urn:microsoft.com/office/officeart/2005/8/layout/chevron2"/>
    <dgm:cxn modelId="{28C466DC-15BB-4342-97DB-F20C8C6D5D02}" type="presParOf" srcId="{6904CA8D-76F0-496C-886F-B8908EF5F966}" destId="{26B3E449-7F85-4867-A5FB-8B110934B9E3}" srcOrd="8" destOrd="0" presId="urn:microsoft.com/office/officeart/2005/8/layout/chevron2"/>
    <dgm:cxn modelId="{C19B163F-DEDE-4EED-8F16-FD9108D81C13}" type="presParOf" srcId="{26B3E449-7F85-4867-A5FB-8B110934B9E3}" destId="{0411CDB6-7E36-4A3A-A514-388D0A73D860}" srcOrd="0" destOrd="0" presId="urn:microsoft.com/office/officeart/2005/8/layout/chevron2"/>
    <dgm:cxn modelId="{F45C4A95-9795-4227-BAB5-4C3A508A4A2A}" type="presParOf" srcId="{26B3E449-7F85-4867-A5FB-8B110934B9E3}" destId="{505F55FC-533C-435A-A684-C5C3DD53ABD3}" srcOrd="1" destOrd="0" presId="urn:microsoft.com/office/officeart/2005/8/layout/chevron2"/>
    <dgm:cxn modelId="{D93B4AF4-F794-4E15-A564-11C71E61A548}" type="presParOf" srcId="{6904CA8D-76F0-496C-886F-B8908EF5F966}" destId="{64B88B9D-99A9-4EEC-B7E2-AFEB268AD827}" srcOrd="9" destOrd="0" presId="urn:microsoft.com/office/officeart/2005/8/layout/chevron2"/>
    <dgm:cxn modelId="{8607EA47-E5D4-4413-AFC7-7C83944DE113}" type="presParOf" srcId="{6904CA8D-76F0-496C-886F-B8908EF5F966}" destId="{E54929D8-6006-43E0-8712-B3C6391FCA1A}" srcOrd="10" destOrd="0" presId="urn:microsoft.com/office/officeart/2005/8/layout/chevron2"/>
    <dgm:cxn modelId="{66FB9442-E4D2-4C02-9A58-7DBA9CE77B3D}" type="presParOf" srcId="{E54929D8-6006-43E0-8712-B3C6391FCA1A}" destId="{C4F7313E-180D-4299-B13D-577A75D80960}" srcOrd="0" destOrd="0" presId="urn:microsoft.com/office/officeart/2005/8/layout/chevron2"/>
    <dgm:cxn modelId="{DECF7AB7-767E-4E89-8652-18F3542CC934}" type="presParOf" srcId="{E54929D8-6006-43E0-8712-B3C6391FCA1A}" destId="{8BE22BF3-944B-44B4-94B5-17C33A43CCA1}" srcOrd="1" destOrd="0" presId="urn:microsoft.com/office/officeart/2005/8/layout/chevron2"/>
    <dgm:cxn modelId="{1AE9C6C0-762C-4F17-A757-CC162802F1C9}" type="presParOf" srcId="{6904CA8D-76F0-496C-886F-B8908EF5F966}" destId="{42F53FD1-76EF-4785-BDA7-61B549312139}" srcOrd="11" destOrd="0" presId="urn:microsoft.com/office/officeart/2005/8/layout/chevron2"/>
    <dgm:cxn modelId="{2B6383D8-6DEA-41C2-B49F-A1403783C687}" type="presParOf" srcId="{6904CA8D-76F0-496C-886F-B8908EF5F966}" destId="{039E4F49-0C0D-4947-9594-46D01B1E1854}" srcOrd="12" destOrd="0" presId="urn:microsoft.com/office/officeart/2005/8/layout/chevron2"/>
    <dgm:cxn modelId="{9A8BE8DB-1461-432E-AD33-A87717B49C9F}" type="presParOf" srcId="{039E4F49-0C0D-4947-9594-46D01B1E1854}" destId="{29E61BEC-88BB-4848-A371-3ECD5D7742E1}" srcOrd="0" destOrd="0" presId="urn:microsoft.com/office/officeart/2005/8/layout/chevron2"/>
    <dgm:cxn modelId="{451E168F-C44D-47F1-BA1D-F4C720508CFE}" type="presParOf" srcId="{039E4F49-0C0D-4947-9594-46D01B1E1854}" destId="{1EF3339D-FA83-438C-8D85-C58C3D867991}" srcOrd="1" destOrd="0" presId="urn:microsoft.com/office/officeart/2005/8/layout/chevron2"/>
    <dgm:cxn modelId="{6C1AE349-0E73-459F-A605-46DC441C5B30}" type="presParOf" srcId="{6904CA8D-76F0-496C-886F-B8908EF5F966}" destId="{A0F49DF3-ED02-4E3C-AC4A-63A7244E2551}" srcOrd="13" destOrd="0" presId="urn:microsoft.com/office/officeart/2005/8/layout/chevron2"/>
    <dgm:cxn modelId="{9FBA916D-6C9E-4E2D-ACCA-496C6ADEE3C9}" type="presParOf" srcId="{6904CA8D-76F0-496C-886F-B8908EF5F966}" destId="{855BCC0A-63FA-4BB1-9DCA-B0CBD86E57CB}" srcOrd="14" destOrd="0" presId="urn:microsoft.com/office/officeart/2005/8/layout/chevron2"/>
    <dgm:cxn modelId="{9AA020D5-69F7-483A-9FB8-5C064C56C028}" type="presParOf" srcId="{855BCC0A-63FA-4BB1-9DCA-B0CBD86E57CB}" destId="{2CE853EE-9D7D-4D06-B1E5-062196872934}" srcOrd="0" destOrd="0" presId="urn:microsoft.com/office/officeart/2005/8/layout/chevron2"/>
    <dgm:cxn modelId="{A64048B5-23EC-40A4-BCB8-D12F48A3ECB6}" type="presParOf" srcId="{855BCC0A-63FA-4BB1-9DCA-B0CBD86E57CB}" destId="{F78A6D26-210E-48EB-8420-FE53EB8BDD0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3E7C47-1EE6-418C-9D96-37BB0F9542E0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AA68505A-E975-40A9-8C4E-94DE1B40EA1D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marL="0" indent="0" algn="l"/>
          <a:r>
            <a:rPr lang="ru-RU" sz="2000" b="1" dirty="0" smtClean="0">
              <a:solidFill>
                <a:srgbClr val="002060"/>
              </a:solidFill>
              <a:latin typeface="Arial" charset="0"/>
              <a:cs typeface="Arial" charset="0"/>
            </a:rPr>
            <a:t>Согласно требованиям ФГОС ОО, в его реализации должна участвовать не только школа, но и учреждения дополнительного образования, культуры, спорта, частных и других организаций</a:t>
          </a:r>
          <a:endParaRPr lang="ru-RU" sz="2000" b="1" i="0" dirty="0">
            <a:solidFill>
              <a:srgbClr val="002060"/>
            </a:solidFill>
          </a:endParaRPr>
        </a:p>
      </dgm:t>
    </dgm:pt>
    <dgm:pt modelId="{F3FC840A-4E2D-400D-B6FC-2AC2F86F1CDF}" type="parTrans" cxnId="{826B0713-BBCC-4D0A-B0F3-671EAD8234C6}">
      <dgm:prSet/>
      <dgm:spPr/>
      <dgm:t>
        <a:bodyPr/>
        <a:lstStyle/>
        <a:p>
          <a:endParaRPr lang="ru-RU"/>
        </a:p>
      </dgm:t>
    </dgm:pt>
    <dgm:pt modelId="{0C9EB58F-7EAE-4BC8-BBFC-175534C56A92}" type="sibTrans" cxnId="{826B0713-BBCC-4D0A-B0F3-671EAD8234C6}">
      <dgm:prSet/>
      <dgm:spPr/>
      <dgm:t>
        <a:bodyPr/>
        <a:lstStyle/>
        <a:p>
          <a:endParaRPr lang="ru-RU"/>
        </a:p>
      </dgm:t>
    </dgm:pt>
    <dgm:pt modelId="{F5F0DBA3-2F49-485D-BA3A-A85D80191258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ru-RU" sz="2000" b="1" dirty="0" smtClean="0">
              <a:solidFill>
                <a:srgbClr val="002060"/>
              </a:solidFill>
              <a:latin typeface="Arial" charset="0"/>
              <a:cs typeface="Arial" charset="0"/>
            </a:rPr>
            <a:t>Деятельность образовательных учреждений в рамках реализации стандарта не может быть изолированной или локальной</a:t>
          </a:r>
          <a:endParaRPr lang="ru-RU" sz="2000" b="1" dirty="0">
            <a:solidFill>
              <a:srgbClr val="002060"/>
            </a:solidFill>
          </a:endParaRPr>
        </a:p>
      </dgm:t>
    </dgm:pt>
    <dgm:pt modelId="{D1915A16-935C-4B5D-8141-BB805987DF2C}" type="parTrans" cxnId="{F638F62F-D2CF-4FF6-BFF3-5CF408F57302}">
      <dgm:prSet/>
      <dgm:spPr/>
      <dgm:t>
        <a:bodyPr/>
        <a:lstStyle/>
        <a:p>
          <a:endParaRPr lang="ru-RU"/>
        </a:p>
      </dgm:t>
    </dgm:pt>
    <dgm:pt modelId="{90046DBD-041B-4298-BA9B-1232AD29562B}" type="sibTrans" cxnId="{F638F62F-D2CF-4FF6-BFF3-5CF408F57302}">
      <dgm:prSet/>
      <dgm:spPr/>
      <dgm:t>
        <a:bodyPr/>
        <a:lstStyle/>
        <a:p>
          <a:endParaRPr lang="ru-RU"/>
        </a:p>
      </dgm:t>
    </dgm:pt>
    <dgm:pt modelId="{6D167C84-DE3A-4C8D-AABA-8D87EAAEBC31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ru-RU" sz="2000" b="1" dirty="0" smtClean="0">
              <a:solidFill>
                <a:srgbClr val="002060"/>
              </a:solidFill>
              <a:latin typeface="Arial" charset="0"/>
              <a:cs typeface="Arial" charset="0"/>
            </a:rPr>
            <a:t>Школа, в первую очередь, должна быть заинтересована в расширении образовательного пространства реализации стандарта за счет интеграции общего и дополнительного образования</a:t>
          </a:r>
          <a:endParaRPr lang="ru-RU" sz="2000" b="1" dirty="0">
            <a:solidFill>
              <a:srgbClr val="002060"/>
            </a:solidFill>
          </a:endParaRPr>
        </a:p>
      </dgm:t>
    </dgm:pt>
    <dgm:pt modelId="{D8899B2C-EBE5-4255-BE42-9D1205C603D9}" type="parTrans" cxnId="{A64DEA4D-B06F-45AC-A633-F5F7AF38246F}">
      <dgm:prSet/>
      <dgm:spPr/>
      <dgm:t>
        <a:bodyPr/>
        <a:lstStyle/>
        <a:p>
          <a:endParaRPr lang="ru-RU"/>
        </a:p>
      </dgm:t>
    </dgm:pt>
    <dgm:pt modelId="{9D81D99F-28E5-4CA1-9DBC-05659483D42D}" type="sibTrans" cxnId="{A64DEA4D-B06F-45AC-A633-F5F7AF38246F}">
      <dgm:prSet/>
      <dgm:spPr/>
      <dgm:t>
        <a:bodyPr/>
        <a:lstStyle/>
        <a:p>
          <a:endParaRPr lang="ru-RU"/>
        </a:p>
      </dgm:t>
    </dgm:pt>
    <dgm:pt modelId="{9193A9F5-48C7-4464-8F17-1EE339564DF1}" type="pres">
      <dgm:prSet presAssocID="{633E7C47-1EE6-418C-9D96-37BB0F9542E0}" presName="linearFlow" presStyleCnt="0">
        <dgm:presLayoutVars>
          <dgm:dir/>
          <dgm:resizeHandles val="exact"/>
        </dgm:presLayoutVars>
      </dgm:prSet>
      <dgm:spPr/>
    </dgm:pt>
    <dgm:pt modelId="{8CA84594-146A-40D8-A436-579F8ABFBE50}" type="pres">
      <dgm:prSet presAssocID="{AA68505A-E975-40A9-8C4E-94DE1B40EA1D}" presName="composite" presStyleCnt="0"/>
      <dgm:spPr/>
    </dgm:pt>
    <dgm:pt modelId="{B2F00BEF-F8DC-4A6A-95C5-AF99F420C44F}" type="pres">
      <dgm:prSet presAssocID="{AA68505A-E975-40A9-8C4E-94DE1B40EA1D}" presName="imgShp" presStyleLbl="fgImgPlace1" presStyleIdx="0" presStyleCnt="3" custLinFactX="-4683" custLinFactNeighborX="-100000" custLinFactNeighborY="-7433"/>
      <dgm:spPr>
        <a:prstGeom prst="stripedRightArrow">
          <a:avLst/>
        </a:prstGeom>
        <a:solidFill>
          <a:schemeClr val="accent1">
            <a:lumMod val="75000"/>
          </a:schemeClr>
        </a:solidFill>
      </dgm:spPr>
    </dgm:pt>
    <dgm:pt modelId="{209D3C0B-3FDC-454A-A88E-78CCA7592735}" type="pres">
      <dgm:prSet presAssocID="{AA68505A-E975-40A9-8C4E-94DE1B40EA1D}" presName="txShp" presStyleLbl="node1" presStyleIdx="0" presStyleCnt="3" custScaleX="141412" custLinFactNeighborX="5379" custLinFactNeighborY="71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B44AA1-77F7-4F28-905D-20F94905F32E}" type="pres">
      <dgm:prSet presAssocID="{0C9EB58F-7EAE-4BC8-BBFC-175534C56A92}" presName="spacing" presStyleCnt="0"/>
      <dgm:spPr/>
    </dgm:pt>
    <dgm:pt modelId="{3B8DDD67-92A5-41D6-8F76-C8A019C268B6}" type="pres">
      <dgm:prSet presAssocID="{F5F0DBA3-2F49-485D-BA3A-A85D80191258}" presName="composite" presStyleCnt="0"/>
      <dgm:spPr/>
    </dgm:pt>
    <dgm:pt modelId="{C0DA9E75-69B7-4B51-9487-9184DE04D5CB}" type="pres">
      <dgm:prSet presAssocID="{F5F0DBA3-2F49-485D-BA3A-A85D80191258}" presName="imgShp" presStyleLbl="fgImgPlace1" presStyleIdx="1" presStyleCnt="3" custLinFactX="-4683" custLinFactNeighborX="-100000" custLinFactNeighborY="3657"/>
      <dgm:spPr>
        <a:prstGeom prst="stripedRightArrow">
          <a:avLst/>
        </a:prstGeom>
        <a:solidFill>
          <a:schemeClr val="accent1">
            <a:lumMod val="75000"/>
          </a:schemeClr>
        </a:solidFill>
      </dgm:spPr>
    </dgm:pt>
    <dgm:pt modelId="{253534AF-CEBF-4218-9F25-E149B36C3123}" type="pres">
      <dgm:prSet presAssocID="{F5F0DBA3-2F49-485D-BA3A-A85D80191258}" presName="txShp" presStyleLbl="node1" presStyleIdx="1" presStyleCnt="3" custScaleX="140515" custLinFactNeighborX="4930" custLinFactNeighborY="69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8757BE-A7F6-4A47-8DC7-3E5938B287FD}" type="pres">
      <dgm:prSet presAssocID="{90046DBD-041B-4298-BA9B-1232AD29562B}" presName="spacing" presStyleCnt="0"/>
      <dgm:spPr/>
    </dgm:pt>
    <dgm:pt modelId="{B8BDA725-3AD3-44DF-AB2E-8865B1422FB3}" type="pres">
      <dgm:prSet presAssocID="{6D167C84-DE3A-4C8D-AABA-8D87EAAEBC31}" presName="composite" presStyleCnt="0"/>
      <dgm:spPr/>
    </dgm:pt>
    <dgm:pt modelId="{49CE7217-7F80-46BA-B423-F49E42690E52}" type="pres">
      <dgm:prSet presAssocID="{6D167C84-DE3A-4C8D-AABA-8D87EAAEBC31}" presName="imgShp" presStyleLbl="fgImgPlace1" presStyleIdx="2" presStyleCnt="3" custLinFactX="-4683" custLinFactNeighborX="-100000" custLinFactNeighborY="-3835"/>
      <dgm:spPr>
        <a:prstGeom prst="stripedRightArrow">
          <a:avLst/>
        </a:prstGeom>
        <a:solidFill>
          <a:schemeClr val="accent1">
            <a:lumMod val="75000"/>
          </a:schemeClr>
        </a:solidFill>
      </dgm:spPr>
    </dgm:pt>
    <dgm:pt modelId="{81AC36CC-A26D-4D07-8E67-A89325741B75}" type="pres">
      <dgm:prSet presAssocID="{6D167C84-DE3A-4C8D-AABA-8D87EAAEBC31}" presName="txShp" presStyleLbl="node1" presStyleIdx="2" presStyleCnt="3" custScaleX="140515" custLinFactNeighborX="8628" custLinFactNeighborY="-79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38F62F-D2CF-4FF6-BFF3-5CF408F57302}" srcId="{633E7C47-1EE6-418C-9D96-37BB0F9542E0}" destId="{F5F0DBA3-2F49-485D-BA3A-A85D80191258}" srcOrd="1" destOrd="0" parTransId="{D1915A16-935C-4B5D-8141-BB805987DF2C}" sibTransId="{90046DBD-041B-4298-BA9B-1232AD29562B}"/>
    <dgm:cxn modelId="{A64DEA4D-B06F-45AC-A633-F5F7AF38246F}" srcId="{633E7C47-1EE6-418C-9D96-37BB0F9542E0}" destId="{6D167C84-DE3A-4C8D-AABA-8D87EAAEBC31}" srcOrd="2" destOrd="0" parTransId="{D8899B2C-EBE5-4255-BE42-9D1205C603D9}" sibTransId="{9D81D99F-28E5-4CA1-9DBC-05659483D42D}"/>
    <dgm:cxn modelId="{852BA7A5-161A-4664-AAFC-8458A7FB6339}" type="presOf" srcId="{F5F0DBA3-2F49-485D-BA3A-A85D80191258}" destId="{253534AF-CEBF-4218-9F25-E149B36C3123}" srcOrd="0" destOrd="0" presId="urn:microsoft.com/office/officeart/2005/8/layout/vList3#1"/>
    <dgm:cxn modelId="{101C7F9E-65A0-4C07-BCDD-37DD6DDF81FE}" type="presOf" srcId="{633E7C47-1EE6-418C-9D96-37BB0F9542E0}" destId="{9193A9F5-48C7-4464-8F17-1EE339564DF1}" srcOrd="0" destOrd="0" presId="urn:microsoft.com/office/officeart/2005/8/layout/vList3#1"/>
    <dgm:cxn modelId="{92334AE7-6AE8-4FAB-8B1C-AA56C46F73EE}" type="presOf" srcId="{AA68505A-E975-40A9-8C4E-94DE1B40EA1D}" destId="{209D3C0B-3FDC-454A-A88E-78CCA7592735}" srcOrd="0" destOrd="0" presId="urn:microsoft.com/office/officeart/2005/8/layout/vList3#1"/>
    <dgm:cxn modelId="{6875F141-7A7A-4745-8666-FAB15502D335}" type="presOf" srcId="{6D167C84-DE3A-4C8D-AABA-8D87EAAEBC31}" destId="{81AC36CC-A26D-4D07-8E67-A89325741B75}" srcOrd="0" destOrd="0" presId="urn:microsoft.com/office/officeart/2005/8/layout/vList3#1"/>
    <dgm:cxn modelId="{826B0713-BBCC-4D0A-B0F3-671EAD8234C6}" srcId="{633E7C47-1EE6-418C-9D96-37BB0F9542E0}" destId="{AA68505A-E975-40A9-8C4E-94DE1B40EA1D}" srcOrd="0" destOrd="0" parTransId="{F3FC840A-4E2D-400D-B6FC-2AC2F86F1CDF}" sibTransId="{0C9EB58F-7EAE-4BC8-BBFC-175534C56A92}"/>
    <dgm:cxn modelId="{4F141EAF-63B3-4638-8A1E-FC721340C864}" type="presParOf" srcId="{9193A9F5-48C7-4464-8F17-1EE339564DF1}" destId="{8CA84594-146A-40D8-A436-579F8ABFBE50}" srcOrd="0" destOrd="0" presId="urn:microsoft.com/office/officeart/2005/8/layout/vList3#1"/>
    <dgm:cxn modelId="{66C2BC79-684F-4EBF-91CE-E7D6BBBDFF0E}" type="presParOf" srcId="{8CA84594-146A-40D8-A436-579F8ABFBE50}" destId="{B2F00BEF-F8DC-4A6A-95C5-AF99F420C44F}" srcOrd="0" destOrd="0" presId="urn:microsoft.com/office/officeart/2005/8/layout/vList3#1"/>
    <dgm:cxn modelId="{196C5861-912C-4956-A52C-31C8BDC8FE8F}" type="presParOf" srcId="{8CA84594-146A-40D8-A436-579F8ABFBE50}" destId="{209D3C0B-3FDC-454A-A88E-78CCA7592735}" srcOrd="1" destOrd="0" presId="urn:microsoft.com/office/officeart/2005/8/layout/vList3#1"/>
    <dgm:cxn modelId="{D4A5CBB7-9D79-4C43-8A22-DBA9090A87D3}" type="presParOf" srcId="{9193A9F5-48C7-4464-8F17-1EE339564DF1}" destId="{5AB44AA1-77F7-4F28-905D-20F94905F32E}" srcOrd="1" destOrd="0" presId="urn:microsoft.com/office/officeart/2005/8/layout/vList3#1"/>
    <dgm:cxn modelId="{14203628-B17E-4005-B391-F1F6C884BF32}" type="presParOf" srcId="{9193A9F5-48C7-4464-8F17-1EE339564DF1}" destId="{3B8DDD67-92A5-41D6-8F76-C8A019C268B6}" srcOrd="2" destOrd="0" presId="urn:microsoft.com/office/officeart/2005/8/layout/vList3#1"/>
    <dgm:cxn modelId="{707386DB-AF90-4060-B548-9E6F579F2EFD}" type="presParOf" srcId="{3B8DDD67-92A5-41D6-8F76-C8A019C268B6}" destId="{C0DA9E75-69B7-4B51-9487-9184DE04D5CB}" srcOrd="0" destOrd="0" presId="urn:microsoft.com/office/officeart/2005/8/layout/vList3#1"/>
    <dgm:cxn modelId="{C41551CF-127B-43C5-BF90-17007ACE05D9}" type="presParOf" srcId="{3B8DDD67-92A5-41D6-8F76-C8A019C268B6}" destId="{253534AF-CEBF-4218-9F25-E149B36C3123}" srcOrd="1" destOrd="0" presId="urn:microsoft.com/office/officeart/2005/8/layout/vList3#1"/>
    <dgm:cxn modelId="{898CB080-8DB8-4DE4-AEF0-ED5B959BCB77}" type="presParOf" srcId="{9193A9F5-48C7-4464-8F17-1EE339564DF1}" destId="{9F8757BE-A7F6-4A47-8DC7-3E5938B287FD}" srcOrd="3" destOrd="0" presId="urn:microsoft.com/office/officeart/2005/8/layout/vList3#1"/>
    <dgm:cxn modelId="{C81B22CE-A1C3-4E11-B16D-12CF89F6CD6B}" type="presParOf" srcId="{9193A9F5-48C7-4464-8F17-1EE339564DF1}" destId="{B8BDA725-3AD3-44DF-AB2E-8865B1422FB3}" srcOrd="4" destOrd="0" presId="urn:microsoft.com/office/officeart/2005/8/layout/vList3#1"/>
    <dgm:cxn modelId="{D9ED7B23-414D-4948-B7EF-F5DB4320CE43}" type="presParOf" srcId="{B8BDA725-3AD3-44DF-AB2E-8865B1422FB3}" destId="{49CE7217-7F80-46BA-B423-F49E42690E52}" srcOrd="0" destOrd="0" presId="urn:microsoft.com/office/officeart/2005/8/layout/vList3#1"/>
    <dgm:cxn modelId="{3A660309-4929-4AA1-B303-F04F6B021206}" type="presParOf" srcId="{B8BDA725-3AD3-44DF-AB2E-8865B1422FB3}" destId="{81AC36CC-A26D-4D07-8E67-A89325741B75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31227B-4621-47D6-B949-356363B1BD6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7BC25E4-29FE-4426-BD23-D622348B94D7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Основу сети составляют не унифицированные образовательные организации, не стандартизированные программы</a:t>
          </a:r>
          <a:r>
            <a:rPr lang="ru-RU" sz="2000" b="1" dirty="0" smtClean="0"/>
            <a:t>,</a:t>
          </a:r>
          <a:r>
            <a:rPr lang="ru-RU" sz="2000" b="1" i="1" dirty="0" smtClean="0"/>
            <a:t> </a:t>
          </a:r>
          <a:r>
            <a:rPr lang="ru-RU" sz="2000" b="1" i="1" dirty="0" smtClean="0">
              <a:solidFill>
                <a:srgbClr val="FF0000"/>
              </a:solidFill>
            </a:rPr>
            <a:t>а оригинальные модели, авторские школы, вариативные курсы</a:t>
          </a:r>
          <a:r>
            <a:rPr lang="ru-RU" sz="2000" b="1" i="1" dirty="0" smtClean="0"/>
            <a:t>. </a:t>
          </a:r>
          <a:endParaRPr lang="ru-RU" sz="2000" dirty="0"/>
        </a:p>
      </dgm:t>
    </dgm:pt>
    <dgm:pt modelId="{0785C2F0-531F-45E1-AA9F-848819EE9EEB}" type="parTrans" cxnId="{644039F5-0AF1-40DA-83CD-330E3013B22D}">
      <dgm:prSet/>
      <dgm:spPr/>
      <dgm:t>
        <a:bodyPr/>
        <a:lstStyle/>
        <a:p>
          <a:endParaRPr lang="ru-RU"/>
        </a:p>
      </dgm:t>
    </dgm:pt>
    <dgm:pt modelId="{81FA6F2F-1FDE-4C53-BB32-D32B03CEB315}" type="sibTrans" cxnId="{644039F5-0AF1-40DA-83CD-330E3013B22D}">
      <dgm:prSet/>
      <dgm:spPr/>
      <dgm:t>
        <a:bodyPr/>
        <a:lstStyle/>
        <a:p>
          <a:endParaRPr lang="ru-RU"/>
        </a:p>
      </dgm:t>
    </dgm:pt>
    <dgm:pt modelId="{3D07F3E2-2C5F-4A40-8BE7-4857051C45E6}">
      <dgm:prSet phldrT="[Текст]" custT="1"/>
      <dgm:spPr/>
      <dgm:t>
        <a:bodyPr/>
        <a:lstStyle/>
        <a:p>
          <a:r>
            <a:rPr lang="ru-RU" sz="2000" b="1" dirty="0" smtClean="0"/>
            <a:t>Сеть строится не на сходстве образовательных инициатив, </a:t>
          </a:r>
          <a:r>
            <a:rPr lang="ru-RU" sz="2000" b="1" dirty="0" smtClean="0">
              <a:solidFill>
                <a:srgbClr val="FF0000"/>
              </a:solidFill>
            </a:rPr>
            <a:t>а </a:t>
          </a:r>
          <a:r>
            <a:rPr lang="ru-RU" sz="2000" b="1" i="1" dirty="0" smtClean="0">
              <a:solidFill>
                <a:srgbClr val="FF0000"/>
              </a:solidFill>
            </a:rPr>
            <a:t>на объединении вкладов</a:t>
          </a:r>
          <a:r>
            <a:rPr lang="ru-RU" sz="2000" b="1" dirty="0" smtClean="0">
              <a:solidFill>
                <a:srgbClr val="FF0000"/>
              </a:solidFill>
            </a:rPr>
            <a:t> </a:t>
          </a:r>
          <a:r>
            <a:rPr lang="ru-RU" sz="2000" b="1" dirty="0" smtClean="0"/>
            <a:t>в разрешение определенной </a:t>
          </a:r>
          <a:r>
            <a:rPr lang="ru-RU" sz="2000" b="1" dirty="0" err="1" smtClean="0"/>
            <a:t>социокультурной</a:t>
          </a:r>
          <a:r>
            <a:rPr lang="ru-RU" sz="2000" b="1" dirty="0" smtClean="0"/>
            <a:t> проблемы.</a:t>
          </a:r>
          <a:endParaRPr lang="ru-RU" sz="2000" dirty="0"/>
        </a:p>
      </dgm:t>
    </dgm:pt>
    <dgm:pt modelId="{8BC89432-C832-4292-A684-9B9D3B0D9993}" type="parTrans" cxnId="{650AFEAD-571C-4829-AB1A-273F7FA4842D}">
      <dgm:prSet/>
      <dgm:spPr/>
      <dgm:t>
        <a:bodyPr/>
        <a:lstStyle/>
        <a:p>
          <a:endParaRPr lang="ru-RU"/>
        </a:p>
      </dgm:t>
    </dgm:pt>
    <dgm:pt modelId="{81AA740F-1761-4DF6-831E-1F5E877E8AF3}" type="sibTrans" cxnId="{650AFEAD-571C-4829-AB1A-273F7FA4842D}">
      <dgm:prSet/>
      <dgm:spPr/>
      <dgm:t>
        <a:bodyPr/>
        <a:lstStyle/>
        <a:p>
          <a:endParaRPr lang="ru-RU"/>
        </a:p>
      </dgm:t>
    </dgm:pt>
    <dgm:pt modelId="{92F9CCC5-03D0-4542-81DC-826181CF5A59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Участие в сетевых проектах – дополнительная возможность собственного развития, формирования источников инвестиций, обеспечения занятости педагогов в реализации проектов взаимодействия образовательных организаций.</a:t>
          </a:r>
          <a:endParaRPr lang="ru-RU" sz="2000" dirty="0">
            <a:solidFill>
              <a:schemeClr val="tx1"/>
            </a:solidFill>
          </a:endParaRPr>
        </a:p>
      </dgm:t>
    </dgm:pt>
    <dgm:pt modelId="{DB6C2AD9-AD56-4241-B621-D40A747F3CA9}" type="parTrans" cxnId="{12ADE3E3-4B1D-40F0-8637-DBFE65D8E903}">
      <dgm:prSet/>
      <dgm:spPr/>
      <dgm:t>
        <a:bodyPr/>
        <a:lstStyle/>
        <a:p>
          <a:endParaRPr lang="ru-RU"/>
        </a:p>
      </dgm:t>
    </dgm:pt>
    <dgm:pt modelId="{4FA9FADE-CEA5-4865-994D-A03D627C75BD}" type="sibTrans" cxnId="{12ADE3E3-4B1D-40F0-8637-DBFE65D8E903}">
      <dgm:prSet/>
      <dgm:spPr/>
      <dgm:t>
        <a:bodyPr/>
        <a:lstStyle/>
        <a:p>
          <a:endParaRPr lang="ru-RU"/>
        </a:p>
      </dgm:t>
    </dgm:pt>
    <dgm:pt modelId="{F686FA53-6A4A-413C-92D8-E003405D5831}">
      <dgm:prSet phldrT="[Текст]" custT="1"/>
      <dgm:spPr/>
      <dgm:t>
        <a:bodyPr/>
        <a:lstStyle/>
        <a:p>
          <a:r>
            <a:rPr lang="ru-RU" sz="2000" b="1" dirty="0" smtClean="0"/>
            <a:t>Обеспечивается </a:t>
          </a:r>
          <a:r>
            <a:rPr lang="ru-RU" sz="2000" b="1" i="1" dirty="0" err="1" smtClean="0">
              <a:solidFill>
                <a:srgbClr val="FF0000"/>
              </a:solidFill>
            </a:rPr>
            <a:t>соорганизации</a:t>
          </a:r>
          <a:r>
            <a:rPr lang="ru-RU" sz="2000" b="1" i="1" dirty="0" smtClean="0">
              <a:solidFill>
                <a:srgbClr val="FF0000"/>
              </a:solidFill>
            </a:rPr>
            <a:t> ресурсов общего и дополнительного образования</a:t>
          </a:r>
          <a:endParaRPr lang="ru-RU" sz="2000" dirty="0"/>
        </a:p>
      </dgm:t>
    </dgm:pt>
    <dgm:pt modelId="{3EC69DF0-322A-4525-A162-A35C32C8FE4B}" type="parTrans" cxnId="{0C404386-E8C9-48EE-84D0-CE80E6DB0B87}">
      <dgm:prSet/>
      <dgm:spPr/>
      <dgm:t>
        <a:bodyPr/>
        <a:lstStyle/>
        <a:p>
          <a:endParaRPr lang="ru-RU"/>
        </a:p>
      </dgm:t>
    </dgm:pt>
    <dgm:pt modelId="{9A1DE3CF-E304-402B-B6CC-81BB41FEB173}" type="sibTrans" cxnId="{0C404386-E8C9-48EE-84D0-CE80E6DB0B87}">
      <dgm:prSet/>
      <dgm:spPr/>
      <dgm:t>
        <a:bodyPr/>
        <a:lstStyle/>
        <a:p>
          <a:endParaRPr lang="ru-RU"/>
        </a:p>
      </dgm:t>
    </dgm:pt>
    <dgm:pt modelId="{BCB3BAC2-2AD3-4A55-8733-79A60445D3F4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2000" b="1" i="1" dirty="0" smtClean="0">
              <a:solidFill>
                <a:schemeClr val="tx1"/>
              </a:solidFill>
            </a:rPr>
            <a:t>Основная идея организации сетевого взаимодействия ОДОД с другими организациями – обеспечить переход от</a:t>
          </a:r>
          <a:r>
            <a:rPr lang="ru-RU" sz="2000" b="1" i="1" dirty="0" smtClean="0"/>
            <a:t> </a:t>
          </a:r>
          <a:r>
            <a:rPr lang="ru-RU" sz="2000" b="1" i="1" dirty="0" smtClean="0">
              <a:solidFill>
                <a:srgbClr val="FF0000"/>
              </a:solidFill>
            </a:rPr>
            <a:t>заказа ребенка – к заказу партнерам</a:t>
          </a:r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       </a:t>
          </a:r>
          <a:endParaRPr lang="ru-RU" sz="2000" dirty="0"/>
        </a:p>
      </dgm:t>
    </dgm:pt>
    <dgm:pt modelId="{E1255C18-5FC4-4CF1-B15E-8485D49C01DA}" type="parTrans" cxnId="{230E1891-BBB3-40D8-AFFD-89BBD7A72CD1}">
      <dgm:prSet/>
      <dgm:spPr/>
      <dgm:t>
        <a:bodyPr/>
        <a:lstStyle/>
        <a:p>
          <a:endParaRPr lang="ru-RU"/>
        </a:p>
      </dgm:t>
    </dgm:pt>
    <dgm:pt modelId="{72646ECA-E6C6-45C3-AA21-D65340587CA6}" type="sibTrans" cxnId="{230E1891-BBB3-40D8-AFFD-89BBD7A72CD1}">
      <dgm:prSet/>
      <dgm:spPr/>
      <dgm:t>
        <a:bodyPr/>
        <a:lstStyle/>
        <a:p>
          <a:endParaRPr lang="ru-RU"/>
        </a:p>
      </dgm:t>
    </dgm:pt>
    <dgm:pt modelId="{F21877DC-BBD0-4DB0-BA9C-8E98F892C3AC}" type="pres">
      <dgm:prSet presAssocID="{8931227B-4621-47D6-B949-356363B1BD6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101E6D-B371-4F0B-90AA-6C6698D4E42B}" type="pres">
      <dgm:prSet presAssocID="{87BC25E4-29FE-4426-BD23-D622348B94D7}" presName="parentText" presStyleLbl="node1" presStyleIdx="0" presStyleCnt="3" custLinFactNeighborY="-526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FFE7FE-2CC8-4DE9-B723-0A82664094AF}" type="pres">
      <dgm:prSet presAssocID="{87BC25E4-29FE-4426-BD23-D622348B94D7}" presName="childText" presStyleLbl="revTx" presStyleIdx="0" presStyleCnt="2" custLinFactNeighborY="-220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6E4D63-6E8F-4266-994F-7583266ECF91}" type="pres">
      <dgm:prSet presAssocID="{92F9CCC5-03D0-4542-81DC-826181CF5A59}" presName="parentText" presStyleLbl="node1" presStyleIdx="1" presStyleCnt="3" custScaleY="123991" custLinFactNeighborY="236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726D6F-255E-4A9A-B6A5-2ED3CAD3214C}" type="pres">
      <dgm:prSet presAssocID="{92F9CCC5-03D0-4542-81DC-826181CF5A59}" presName="childText" presStyleLbl="revTx" presStyleIdx="1" presStyleCnt="2" custLinFactNeighborY="108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110D04-FF44-4971-B793-95F9290EF03F}" type="pres">
      <dgm:prSet presAssocID="{BCB3BAC2-2AD3-4A55-8733-79A60445D3F4}" presName="parentText" presStyleLbl="node1" presStyleIdx="2" presStyleCnt="3" custScaleY="93822" custLinFactNeighborY="970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C8AAC1-4E01-4A1C-B75E-A48031225917}" type="presOf" srcId="{8931227B-4621-47D6-B949-356363B1BD62}" destId="{F21877DC-BBD0-4DB0-BA9C-8E98F892C3AC}" srcOrd="0" destOrd="0" presId="urn:microsoft.com/office/officeart/2005/8/layout/vList2"/>
    <dgm:cxn modelId="{230E1891-BBB3-40D8-AFFD-89BBD7A72CD1}" srcId="{8931227B-4621-47D6-B949-356363B1BD62}" destId="{BCB3BAC2-2AD3-4A55-8733-79A60445D3F4}" srcOrd="2" destOrd="0" parTransId="{E1255C18-5FC4-4CF1-B15E-8485D49C01DA}" sibTransId="{72646ECA-E6C6-45C3-AA21-D65340587CA6}"/>
    <dgm:cxn modelId="{12ADE3E3-4B1D-40F0-8637-DBFE65D8E903}" srcId="{8931227B-4621-47D6-B949-356363B1BD62}" destId="{92F9CCC5-03D0-4542-81DC-826181CF5A59}" srcOrd="1" destOrd="0" parTransId="{DB6C2AD9-AD56-4241-B621-D40A747F3CA9}" sibTransId="{4FA9FADE-CEA5-4865-994D-A03D627C75BD}"/>
    <dgm:cxn modelId="{C4DC18C1-1295-4AFC-9679-15D6241E0341}" type="presOf" srcId="{92F9CCC5-03D0-4542-81DC-826181CF5A59}" destId="{726E4D63-6E8F-4266-994F-7583266ECF91}" srcOrd="0" destOrd="0" presId="urn:microsoft.com/office/officeart/2005/8/layout/vList2"/>
    <dgm:cxn modelId="{F5378CD0-7462-4D09-AD55-3EDF9A647A7D}" type="presOf" srcId="{F686FA53-6A4A-413C-92D8-E003405D5831}" destId="{10726D6F-255E-4A9A-B6A5-2ED3CAD3214C}" srcOrd="0" destOrd="0" presId="urn:microsoft.com/office/officeart/2005/8/layout/vList2"/>
    <dgm:cxn modelId="{650AFEAD-571C-4829-AB1A-273F7FA4842D}" srcId="{87BC25E4-29FE-4426-BD23-D622348B94D7}" destId="{3D07F3E2-2C5F-4A40-8BE7-4857051C45E6}" srcOrd="0" destOrd="0" parTransId="{8BC89432-C832-4292-A684-9B9D3B0D9993}" sibTransId="{81AA740F-1761-4DF6-831E-1F5E877E8AF3}"/>
    <dgm:cxn modelId="{0C404386-E8C9-48EE-84D0-CE80E6DB0B87}" srcId="{92F9CCC5-03D0-4542-81DC-826181CF5A59}" destId="{F686FA53-6A4A-413C-92D8-E003405D5831}" srcOrd="0" destOrd="0" parTransId="{3EC69DF0-322A-4525-A162-A35C32C8FE4B}" sibTransId="{9A1DE3CF-E304-402B-B6CC-81BB41FEB173}"/>
    <dgm:cxn modelId="{94260CAB-7568-4C25-B492-66FC7CBBF093}" type="presOf" srcId="{87BC25E4-29FE-4426-BD23-D622348B94D7}" destId="{DB101E6D-B371-4F0B-90AA-6C6698D4E42B}" srcOrd="0" destOrd="0" presId="urn:microsoft.com/office/officeart/2005/8/layout/vList2"/>
    <dgm:cxn modelId="{644039F5-0AF1-40DA-83CD-330E3013B22D}" srcId="{8931227B-4621-47D6-B949-356363B1BD62}" destId="{87BC25E4-29FE-4426-BD23-D622348B94D7}" srcOrd="0" destOrd="0" parTransId="{0785C2F0-531F-45E1-AA9F-848819EE9EEB}" sibTransId="{81FA6F2F-1FDE-4C53-BB32-D32B03CEB315}"/>
    <dgm:cxn modelId="{0FC3E9DC-9EEC-4F6C-9862-F70EDD36BED0}" type="presOf" srcId="{BCB3BAC2-2AD3-4A55-8733-79A60445D3F4}" destId="{ED110D04-FF44-4971-B793-95F9290EF03F}" srcOrd="0" destOrd="0" presId="urn:microsoft.com/office/officeart/2005/8/layout/vList2"/>
    <dgm:cxn modelId="{90E82867-B54B-425D-97B2-55F21AC727FF}" type="presOf" srcId="{3D07F3E2-2C5F-4A40-8BE7-4857051C45E6}" destId="{70FFE7FE-2CC8-4DE9-B723-0A82664094AF}" srcOrd="0" destOrd="0" presId="urn:microsoft.com/office/officeart/2005/8/layout/vList2"/>
    <dgm:cxn modelId="{9740AE20-A955-4553-8D10-48780345174A}" type="presParOf" srcId="{F21877DC-BBD0-4DB0-BA9C-8E98F892C3AC}" destId="{DB101E6D-B371-4F0B-90AA-6C6698D4E42B}" srcOrd="0" destOrd="0" presId="urn:microsoft.com/office/officeart/2005/8/layout/vList2"/>
    <dgm:cxn modelId="{A36534F5-09F8-44E9-B79F-2C1D4B686AB7}" type="presParOf" srcId="{F21877DC-BBD0-4DB0-BA9C-8E98F892C3AC}" destId="{70FFE7FE-2CC8-4DE9-B723-0A82664094AF}" srcOrd="1" destOrd="0" presId="urn:microsoft.com/office/officeart/2005/8/layout/vList2"/>
    <dgm:cxn modelId="{AABEB851-55CD-403D-895D-B4FEFDC4274A}" type="presParOf" srcId="{F21877DC-BBD0-4DB0-BA9C-8E98F892C3AC}" destId="{726E4D63-6E8F-4266-994F-7583266ECF91}" srcOrd="2" destOrd="0" presId="urn:microsoft.com/office/officeart/2005/8/layout/vList2"/>
    <dgm:cxn modelId="{272C505F-9F63-48B2-A001-B368C16D2DE9}" type="presParOf" srcId="{F21877DC-BBD0-4DB0-BA9C-8E98F892C3AC}" destId="{10726D6F-255E-4A9A-B6A5-2ED3CAD3214C}" srcOrd="3" destOrd="0" presId="urn:microsoft.com/office/officeart/2005/8/layout/vList2"/>
    <dgm:cxn modelId="{472D6ACB-5261-417A-A909-66B78C857224}" type="presParOf" srcId="{F21877DC-BBD0-4DB0-BA9C-8E98F892C3AC}" destId="{ED110D04-FF44-4971-B793-95F9290EF03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C96D73-2ACE-4852-AD10-2814A09AB490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B39C007-EC9B-44E7-B507-3C3BE4F60C12}">
      <dgm:prSet custT="1"/>
      <dgm:spPr>
        <a:solidFill>
          <a:schemeClr val="accent6">
            <a:lumMod val="40000"/>
            <a:lumOff val="60000"/>
          </a:schemeClr>
        </a:solidFill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pPr algn="ctr" rtl="0"/>
          <a:r>
            <a:rPr lang="ru-RU" sz="2000" b="1" i="0" dirty="0" smtClean="0">
              <a:solidFill>
                <a:srgbClr val="002060"/>
              </a:solidFill>
            </a:rPr>
            <a:t>Программа сетевого взаимодействия участников сетевой инновационной площадки </a:t>
          </a:r>
          <a:endParaRPr lang="ru-RU" sz="2000" b="1" i="0" dirty="0">
            <a:solidFill>
              <a:srgbClr val="002060"/>
            </a:solidFill>
          </a:endParaRPr>
        </a:p>
      </dgm:t>
    </dgm:pt>
    <dgm:pt modelId="{EFFA8DEE-50CE-4830-9557-2D5E55E918B4}" type="parTrans" cxnId="{E379B784-4289-43B4-A21D-B12F74F182F9}">
      <dgm:prSet/>
      <dgm:spPr/>
      <dgm:t>
        <a:bodyPr/>
        <a:lstStyle/>
        <a:p>
          <a:endParaRPr lang="ru-RU"/>
        </a:p>
      </dgm:t>
    </dgm:pt>
    <dgm:pt modelId="{75B127A2-1F0C-44C4-B062-DD252DC0010D}" type="sibTrans" cxnId="{E379B784-4289-43B4-A21D-B12F74F182F9}">
      <dgm:prSet/>
      <dgm:spPr/>
      <dgm:t>
        <a:bodyPr/>
        <a:lstStyle/>
        <a:p>
          <a:endParaRPr lang="ru-RU"/>
        </a:p>
      </dgm:t>
    </dgm:pt>
    <dgm:pt modelId="{AAFDEA6F-C37E-436E-AA13-8F5723BF0DE2}">
      <dgm:prSet custT="1"/>
      <dgm:spPr>
        <a:solidFill>
          <a:schemeClr val="accent6">
            <a:lumMod val="60000"/>
            <a:lumOff val="40000"/>
          </a:schemeClr>
        </a:solidFill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Пакет нормативно-правовых документов, регламентирующих деятельность в рамках</a:t>
          </a:r>
          <a:r>
            <a:rPr lang="en-US" sz="2000" b="1" dirty="0" smtClean="0">
              <a:solidFill>
                <a:srgbClr val="002060"/>
              </a:solidFill>
            </a:rPr>
            <a:t> </a:t>
          </a:r>
          <a:r>
            <a:rPr lang="ru-RU" sz="2000" b="1" dirty="0" smtClean="0">
              <a:solidFill>
                <a:srgbClr val="002060"/>
              </a:solidFill>
            </a:rPr>
            <a:t>сетевой площадки</a:t>
          </a:r>
          <a:endParaRPr lang="ru-RU" sz="2000" b="1" dirty="0">
            <a:solidFill>
              <a:srgbClr val="002060"/>
            </a:solidFill>
          </a:endParaRPr>
        </a:p>
      </dgm:t>
    </dgm:pt>
    <dgm:pt modelId="{76B02429-915B-423E-9F56-4C694DDA2D9A}" type="parTrans" cxnId="{B988E60B-223C-4A3C-B27C-FEF988FE321D}">
      <dgm:prSet/>
      <dgm:spPr/>
      <dgm:t>
        <a:bodyPr/>
        <a:lstStyle/>
        <a:p>
          <a:endParaRPr lang="ru-RU"/>
        </a:p>
      </dgm:t>
    </dgm:pt>
    <dgm:pt modelId="{DF820227-D5A7-4791-A03E-91B7CC124E28}" type="sibTrans" cxnId="{B988E60B-223C-4A3C-B27C-FEF988FE321D}">
      <dgm:prSet/>
      <dgm:spPr/>
      <dgm:t>
        <a:bodyPr/>
        <a:lstStyle/>
        <a:p>
          <a:endParaRPr lang="ru-RU"/>
        </a:p>
      </dgm:t>
    </dgm:pt>
    <dgm:pt modelId="{CAE35C01-D3A1-4256-9388-7DC1D4C4F836}">
      <dgm:prSet custT="1"/>
      <dgm:spPr>
        <a:solidFill>
          <a:schemeClr val="accent6">
            <a:lumMod val="40000"/>
            <a:lumOff val="60000"/>
          </a:schemeClr>
        </a:solidFill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Пакет инструментов для проведения мониторинга социального заказа и удовлетворенности качеством ДОД в регионе</a:t>
          </a:r>
          <a:endParaRPr lang="ru-RU" sz="2000" b="1" dirty="0">
            <a:solidFill>
              <a:srgbClr val="002060"/>
            </a:solidFill>
          </a:endParaRPr>
        </a:p>
      </dgm:t>
    </dgm:pt>
    <dgm:pt modelId="{7AEB9D1B-B70E-4A11-90F7-D906F0DF4F2C}" type="parTrans" cxnId="{9FE9DB87-ACE4-4CC3-A7E9-727D73C28598}">
      <dgm:prSet/>
      <dgm:spPr/>
      <dgm:t>
        <a:bodyPr/>
        <a:lstStyle/>
        <a:p>
          <a:endParaRPr lang="ru-RU"/>
        </a:p>
      </dgm:t>
    </dgm:pt>
    <dgm:pt modelId="{EFC4325C-8856-4DB8-B0FC-3EBDBC79EA11}" type="sibTrans" cxnId="{9FE9DB87-ACE4-4CC3-A7E9-727D73C28598}">
      <dgm:prSet/>
      <dgm:spPr/>
      <dgm:t>
        <a:bodyPr/>
        <a:lstStyle/>
        <a:p>
          <a:endParaRPr lang="ru-RU"/>
        </a:p>
      </dgm:t>
    </dgm:pt>
    <dgm:pt modelId="{72714205-D25E-4BA9-ABD1-A9A59C87DE24}">
      <dgm:prSet custT="1"/>
      <dgm:spPr>
        <a:solidFill>
          <a:schemeClr val="accent6">
            <a:lumMod val="60000"/>
            <a:lumOff val="40000"/>
          </a:schemeClr>
        </a:solidFill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Пакет </a:t>
          </a:r>
          <a:r>
            <a:rPr lang="ru-RU" sz="2000" b="1" dirty="0" smtClean="0">
              <a:solidFill>
                <a:srgbClr val="002060"/>
              </a:solidFill>
              <a:ea typeface="Calibri" pitchFamily="34" charset="0"/>
              <a:cs typeface="Times New Roman" pitchFamily="18" charset="0"/>
            </a:rPr>
            <a:t>рекомендаций и инструкций к разработке  программ и технологий дополнительного образования, реализуемых в сетевой форме </a:t>
          </a:r>
          <a:endParaRPr lang="ru-RU" sz="2000" b="1" dirty="0">
            <a:solidFill>
              <a:srgbClr val="002060"/>
            </a:solidFill>
          </a:endParaRPr>
        </a:p>
      </dgm:t>
    </dgm:pt>
    <dgm:pt modelId="{6347D1F1-3CA8-4A31-9816-64A737F29352}" type="parTrans" cxnId="{570F6485-90C1-452A-8914-8685744A2DE8}">
      <dgm:prSet/>
      <dgm:spPr/>
      <dgm:t>
        <a:bodyPr/>
        <a:lstStyle/>
        <a:p>
          <a:endParaRPr lang="ru-RU"/>
        </a:p>
      </dgm:t>
    </dgm:pt>
    <dgm:pt modelId="{D37DA2DD-0815-4C14-B5A6-608A7D053D91}" type="sibTrans" cxnId="{570F6485-90C1-452A-8914-8685744A2DE8}">
      <dgm:prSet/>
      <dgm:spPr/>
      <dgm:t>
        <a:bodyPr/>
        <a:lstStyle/>
        <a:p>
          <a:endParaRPr lang="ru-RU"/>
        </a:p>
      </dgm:t>
    </dgm:pt>
    <dgm:pt modelId="{BCB7F881-264B-470A-A6E4-AE7A75DC3C81}">
      <dgm:prSet custT="1"/>
      <dgm:spPr>
        <a:solidFill>
          <a:schemeClr val="accent6">
            <a:lumMod val="40000"/>
            <a:lumOff val="60000"/>
          </a:schemeClr>
        </a:solidFill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Комплект научно-методических продуктов, обеспечивающих  сопровождение сетевых программ</a:t>
          </a:r>
          <a:endParaRPr lang="ru-RU" sz="2000" b="1" dirty="0">
            <a:solidFill>
              <a:srgbClr val="002060"/>
            </a:solidFill>
          </a:endParaRPr>
        </a:p>
      </dgm:t>
    </dgm:pt>
    <dgm:pt modelId="{C08D9036-51FC-4DBC-8394-7B539979C246}" type="parTrans" cxnId="{BDD5CA8C-35F1-442D-B40F-801AD66B9527}">
      <dgm:prSet/>
      <dgm:spPr/>
      <dgm:t>
        <a:bodyPr/>
        <a:lstStyle/>
        <a:p>
          <a:endParaRPr lang="ru-RU"/>
        </a:p>
      </dgm:t>
    </dgm:pt>
    <dgm:pt modelId="{64C28169-B96E-4292-80F0-EF49EA4C6C9D}" type="sibTrans" cxnId="{BDD5CA8C-35F1-442D-B40F-801AD66B9527}">
      <dgm:prSet/>
      <dgm:spPr/>
      <dgm:t>
        <a:bodyPr/>
        <a:lstStyle/>
        <a:p>
          <a:endParaRPr lang="ru-RU"/>
        </a:p>
      </dgm:t>
    </dgm:pt>
    <dgm:pt modelId="{DC610A47-5B0E-484A-8755-81C46F5DFB56}" type="pres">
      <dgm:prSet presAssocID="{2EC96D73-2ACE-4852-AD10-2814A09AB49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330A3D-6F48-4B65-A524-EA62ED68359F}" type="pres">
      <dgm:prSet presAssocID="{BCB7F881-264B-470A-A6E4-AE7A75DC3C81}" presName="boxAndChildren" presStyleCnt="0"/>
      <dgm:spPr/>
    </dgm:pt>
    <dgm:pt modelId="{5F39F35A-9F25-4CD1-AFDF-9BA6150C7D38}" type="pres">
      <dgm:prSet presAssocID="{BCB7F881-264B-470A-A6E4-AE7A75DC3C81}" presName="parentTextBox" presStyleLbl="node1" presStyleIdx="0" presStyleCnt="5"/>
      <dgm:spPr/>
      <dgm:t>
        <a:bodyPr/>
        <a:lstStyle/>
        <a:p>
          <a:endParaRPr lang="ru-RU"/>
        </a:p>
      </dgm:t>
    </dgm:pt>
    <dgm:pt modelId="{FA45E39E-0FF0-4827-BB19-FBB50DC7A9F1}" type="pres">
      <dgm:prSet presAssocID="{D37DA2DD-0815-4C14-B5A6-608A7D053D91}" presName="sp" presStyleCnt="0"/>
      <dgm:spPr/>
    </dgm:pt>
    <dgm:pt modelId="{63CC3055-DC6B-4A39-B5F6-622F7294D4F3}" type="pres">
      <dgm:prSet presAssocID="{72714205-D25E-4BA9-ABD1-A9A59C87DE24}" presName="arrowAndChildren" presStyleCnt="0"/>
      <dgm:spPr/>
    </dgm:pt>
    <dgm:pt modelId="{DCBA4F02-FAA6-4AF0-9450-F216D67CF2F5}" type="pres">
      <dgm:prSet presAssocID="{72714205-D25E-4BA9-ABD1-A9A59C87DE24}" presName="parentTextArrow" presStyleLbl="node1" presStyleIdx="1" presStyleCnt="5"/>
      <dgm:spPr/>
      <dgm:t>
        <a:bodyPr/>
        <a:lstStyle/>
        <a:p>
          <a:endParaRPr lang="ru-RU"/>
        </a:p>
      </dgm:t>
    </dgm:pt>
    <dgm:pt modelId="{0F7D7C27-680F-4BB2-9E31-C30D3D998C93}" type="pres">
      <dgm:prSet presAssocID="{EFC4325C-8856-4DB8-B0FC-3EBDBC79EA11}" presName="sp" presStyleCnt="0"/>
      <dgm:spPr/>
    </dgm:pt>
    <dgm:pt modelId="{68581AE8-56EE-46E0-B9CC-FB011D018809}" type="pres">
      <dgm:prSet presAssocID="{CAE35C01-D3A1-4256-9388-7DC1D4C4F836}" presName="arrowAndChildren" presStyleCnt="0"/>
      <dgm:spPr/>
    </dgm:pt>
    <dgm:pt modelId="{721C3D86-279B-403C-A0DE-59A4B407349B}" type="pres">
      <dgm:prSet presAssocID="{CAE35C01-D3A1-4256-9388-7DC1D4C4F836}" presName="parentTextArrow" presStyleLbl="node1" presStyleIdx="2" presStyleCnt="5"/>
      <dgm:spPr/>
      <dgm:t>
        <a:bodyPr/>
        <a:lstStyle/>
        <a:p>
          <a:endParaRPr lang="ru-RU"/>
        </a:p>
      </dgm:t>
    </dgm:pt>
    <dgm:pt modelId="{FC3083C8-6814-44AA-8EC5-CF6EEA9EC8B9}" type="pres">
      <dgm:prSet presAssocID="{DF820227-D5A7-4791-A03E-91B7CC124E28}" presName="sp" presStyleCnt="0"/>
      <dgm:spPr/>
    </dgm:pt>
    <dgm:pt modelId="{C9D1BD16-1B84-49A6-8DE5-C2469D7764E3}" type="pres">
      <dgm:prSet presAssocID="{AAFDEA6F-C37E-436E-AA13-8F5723BF0DE2}" presName="arrowAndChildren" presStyleCnt="0"/>
      <dgm:spPr/>
    </dgm:pt>
    <dgm:pt modelId="{B679B649-8C02-487A-8B80-EBBE329B57E7}" type="pres">
      <dgm:prSet presAssocID="{AAFDEA6F-C37E-436E-AA13-8F5723BF0DE2}" presName="parentTextArrow" presStyleLbl="node1" presStyleIdx="3" presStyleCnt="5"/>
      <dgm:spPr/>
      <dgm:t>
        <a:bodyPr/>
        <a:lstStyle/>
        <a:p>
          <a:endParaRPr lang="ru-RU"/>
        </a:p>
      </dgm:t>
    </dgm:pt>
    <dgm:pt modelId="{DDD77557-2AB0-4B46-80D4-B63D60E14CFA}" type="pres">
      <dgm:prSet presAssocID="{75B127A2-1F0C-44C4-B062-DD252DC0010D}" presName="sp" presStyleCnt="0"/>
      <dgm:spPr/>
    </dgm:pt>
    <dgm:pt modelId="{05749F34-D02E-4FAC-9375-303312FC2DF3}" type="pres">
      <dgm:prSet presAssocID="{8B39C007-EC9B-44E7-B507-3C3BE4F60C12}" presName="arrowAndChildren" presStyleCnt="0"/>
      <dgm:spPr/>
    </dgm:pt>
    <dgm:pt modelId="{1E88B0E8-94C6-43C4-AD3D-4A97314F2801}" type="pres">
      <dgm:prSet presAssocID="{8B39C007-EC9B-44E7-B507-3C3BE4F60C12}" presName="parentTextArrow" presStyleLbl="node1" presStyleIdx="4" presStyleCnt="5"/>
      <dgm:spPr/>
      <dgm:t>
        <a:bodyPr/>
        <a:lstStyle/>
        <a:p>
          <a:endParaRPr lang="ru-RU"/>
        </a:p>
      </dgm:t>
    </dgm:pt>
  </dgm:ptLst>
  <dgm:cxnLst>
    <dgm:cxn modelId="{1AE46AF0-80B8-47EE-81E4-4AA4BC784159}" type="presOf" srcId="{CAE35C01-D3A1-4256-9388-7DC1D4C4F836}" destId="{721C3D86-279B-403C-A0DE-59A4B407349B}" srcOrd="0" destOrd="0" presId="urn:microsoft.com/office/officeart/2005/8/layout/process4"/>
    <dgm:cxn modelId="{9FE9DB87-ACE4-4CC3-A7E9-727D73C28598}" srcId="{2EC96D73-2ACE-4852-AD10-2814A09AB490}" destId="{CAE35C01-D3A1-4256-9388-7DC1D4C4F836}" srcOrd="2" destOrd="0" parTransId="{7AEB9D1B-B70E-4A11-90F7-D906F0DF4F2C}" sibTransId="{EFC4325C-8856-4DB8-B0FC-3EBDBC79EA11}"/>
    <dgm:cxn modelId="{DEE5DA8E-F22F-41EC-A982-9AD1030BEEBC}" type="presOf" srcId="{72714205-D25E-4BA9-ABD1-A9A59C87DE24}" destId="{DCBA4F02-FAA6-4AF0-9450-F216D67CF2F5}" srcOrd="0" destOrd="0" presId="urn:microsoft.com/office/officeart/2005/8/layout/process4"/>
    <dgm:cxn modelId="{BDD5CA8C-35F1-442D-B40F-801AD66B9527}" srcId="{2EC96D73-2ACE-4852-AD10-2814A09AB490}" destId="{BCB7F881-264B-470A-A6E4-AE7A75DC3C81}" srcOrd="4" destOrd="0" parTransId="{C08D9036-51FC-4DBC-8394-7B539979C246}" sibTransId="{64C28169-B96E-4292-80F0-EF49EA4C6C9D}"/>
    <dgm:cxn modelId="{E379B784-4289-43B4-A21D-B12F74F182F9}" srcId="{2EC96D73-2ACE-4852-AD10-2814A09AB490}" destId="{8B39C007-EC9B-44E7-B507-3C3BE4F60C12}" srcOrd="0" destOrd="0" parTransId="{EFFA8DEE-50CE-4830-9557-2D5E55E918B4}" sibTransId="{75B127A2-1F0C-44C4-B062-DD252DC0010D}"/>
    <dgm:cxn modelId="{570F6485-90C1-452A-8914-8685744A2DE8}" srcId="{2EC96D73-2ACE-4852-AD10-2814A09AB490}" destId="{72714205-D25E-4BA9-ABD1-A9A59C87DE24}" srcOrd="3" destOrd="0" parTransId="{6347D1F1-3CA8-4A31-9816-64A737F29352}" sibTransId="{D37DA2DD-0815-4C14-B5A6-608A7D053D91}"/>
    <dgm:cxn modelId="{70CBC6FA-98DB-4D5C-B1B9-55593A6EE6E4}" type="presOf" srcId="{8B39C007-EC9B-44E7-B507-3C3BE4F60C12}" destId="{1E88B0E8-94C6-43C4-AD3D-4A97314F2801}" srcOrd="0" destOrd="0" presId="urn:microsoft.com/office/officeart/2005/8/layout/process4"/>
    <dgm:cxn modelId="{C7FFD1F4-2066-4BA8-94D4-157476627583}" type="presOf" srcId="{AAFDEA6F-C37E-436E-AA13-8F5723BF0DE2}" destId="{B679B649-8C02-487A-8B80-EBBE329B57E7}" srcOrd="0" destOrd="0" presId="urn:microsoft.com/office/officeart/2005/8/layout/process4"/>
    <dgm:cxn modelId="{B988E60B-223C-4A3C-B27C-FEF988FE321D}" srcId="{2EC96D73-2ACE-4852-AD10-2814A09AB490}" destId="{AAFDEA6F-C37E-436E-AA13-8F5723BF0DE2}" srcOrd="1" destOrd="0" parTransId="{76B02429-915B-423E-9F56-4C694DDA2D9A}" sibTransId="{DF820227-D5A7-4791-A03E-91B7CC124E28}"/>
    <dgm:cxn modelId="{F11ED6A9-8B61-47E9-A20E-3E31F210B802}" type="presOf" srcId="{2EC96D73-2ACE-4852-AD10-2814A09AB490}" destId="{DC610A47-5B0E-484A-8755-81C46F5DFB56}" srcOrd="0" destOrd="0" presId="urn:microsoft.com/office/officeart/2005/8/layout/process4"/>
    <dgm:cxn modelId="{C716C789-54E8-4099-821F-65509D1EB4DB}" type="presOf" srcId="{BCB7F881-264B-470A-A6E4-AE7A75DC3C81}" destId="{5F39F35A-9F25-4CD1-AFDF-9BA6150C7D38}" srcOrd="0" destOrd="0" presId="urn:microsoft.com/office/officeart/2005/8/layout/process4"/>
    <dgm:cxn modelId="{1FF98D89-B391-4914-9EB1-425E2A425896}" type="presParOf" srcId="{DC610A47-5B0E-484A-8755-81C46F5DFB56}" destId="{4B330A3D-6F48-4B65-A524-EA62ED68359F}" srcOrd="0" destOrd="0" presId="urn:microsoft.com/office/officeart/2005/8/layout/process4"/>
    <dgm:cxn modelId="{D7090C31-FD11-49AB-8561-4A799A099330}" type="presParOf" srcId="{4B330A3D-6F48-4B65-A524-EA62ED68359F}" destId="{5F39F35A-9F25-4CD1-AFDF-9BA6150C7D38}" srcOrd="0" destOrd="0" presId="urn:microsoft.com/office/officeart/2005/8/layout/process4"/>
    <dgm:cxn modelId="{6CAFF93D-38C0-4D41-8775-D33F11986C52}" type="presParOf" srcId="{DC610A47-5B0E-484A-8755-81C46F5DFB56}" destId="{FA45E39E-0FF0-4827-BB19-FBB50DC7A9F1}" srcOrd="1" destOrd="0" presId="urn:microsoft.com/office/officeart/2005/8/layout/process4"/>
    <dgm:cxn modelId="{54A94CA2-EDAD-41CD-B286-E47C489D3C4B}" type="presParOf" srcId="{DC610A47-5B0E-484A-8755-81C46F5DFB56}" destId="{63CC3055-DC6B-4A39-B5F6-622F7294D4F3}" srcOrd="2" destOrd="0" presId="urn:microsoft.com/office/officeart/2005/8/layout/process4"/>
    <dgm:cxn modelId="{B902751E-5BD8-4E75-BB73-B2BEFD2C27AF}" type="presParOf" srcId="{63CC3055-DC6B-4A39-B5F6-622F7294D4F3}" destId="{DCBA4F02-FAA6-4AF0-9450-F216D67CF2F5}" srcOrd="0" destOrd="0" presId="urn:microsoft.com/office/officeart/2005/8/layout/process4"/>
    <dgm:cxn modelId="{EAEBC26C-53F5-407E-8992-ACB66B53576E}" type="presParOf" srcId="{DC610A47-5B0E-484A-8755-81C46F5DFB56}" destId="{0F7D7C27-680F-4BB2-9E31-C30D3D998C93}" srcOrd="3" destOrd="0" presId="urn:microsoft.com/office/officeart/2005/8/layout/process4"/>
    <dgm:cxn modelId="{FBBDBE86-A757-4575-ACE5-8BDD7D3C49FD}" type="presParOf" srcId="{DC610A47-5B0E-484A-8755-81C46F5DFB56}" destId="{68581AE8-56EE-46E0-B9CC-FB011D018809}" srcOrd="4" destOrd="0" presId="urn:microsoft.com/office/officeart/2005/8/layout/process4"/>
    <dgm:cxn modelId="{710FB471-0464-4D65-8636-5E4FF04FBAC4}" type="presParOf" srcId="{68581AE8-56EE-46E0-B9CC-FB011D018809}" destId="{721C3D86-279B-403C-A0DE-59A4B407349B}" srcOrd="0" destOrd="0" presId="urn:microsoft.com/office/officeart/2005/8/layout/process4"/>
    <dgm:cxn modelId="{8CA1A950-6A73-41E1-8839-B6A0CB4C4ED9}" type="presParOf" srcId="{DC610A47-5B0E-484A-8755-81C46F5DFB56}" destId="{FC3083C8-6814-44AA-8EC5-CF6EEA9EC8B9}" srcOrd="5" destOrd="0" presId="urn:microsoft.com/office/officeart/2005/8/layout/process4"/>
    <dgm:cxn modelId="{42442373-C5F0-41DC-B9D3-43B25A94FE2E}" type="presParOf" srcId="{DC610A47-5B0E-484A-8755-81C46F5DFB56}" destId="{C9D1BD16-1B84-49A6-8DE5-C2469D7764E3}" srcOrd="6" destOrd="0" presId="urn:microsoft.com/office/officeart/2005/8/layout/process4"/>
    <dgm:cxn modelId="{F00E8401-ACDF-4DB6-91F0-A83071341259}" type="presParOf" srcId="{C9D1BD16-1B84-49A6-8DE5-C2469D7764E3}" destId="{B679B649-8C02-487A-8B80-EBBE329B57E7}" srcOrd="0" destOrd="0" presId="urn:microsoft.com/office/officeart/2005/8/layout/process4"/>
    <dgm:cxn modelId="{CF604AC8-2950-4FDD-AC13-8AB43AD7D4D6}" type="presParOf" srcId="{DC610A47-5B0E-484A-8755-81C46F5DFB56}" destId="{DDD77557-2AB0-4B46-80D4-B63D60E14CFA}" srcOrd="7" destOrd="0" presId="urn:microsoft.com/office/officeart/2005/8/layout/process4"/>
    <dgm:cxn modelId="{9A6DB486-BA86-4447-861E-7D631F701F34}" type="presParOf" srcId="{DC610A47-5B0E-484A-8755-81C46F5DFB56}" destId="{05749F34-D02E-4FAC-9375-303312FC2DF3}" srcOrd="8" destOrd="0" presId="urn:microsoft.com/office/officeart/2005/8/layout/process4"/>
    <dgm:cxn modelId="{74E5F0A3-D7F8-47CA-B3DA-AFB4F0B8CCBB}" type="presParOf" srcId="{05749F34-D02E-4FAC-9375-303312FC2DF3}" destId="{1E88B0E8-94C6-43C4-AD3D-4A97314F280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473BCB8-2F6B-47BD-9F22-CA335446E2F6}" type="doc">
      <dgm:prSet loTypeId="urn:microsoft.com/office/officeart/2005/8/layout/radial3" loCatId="cycle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12EFBD2-6661-40F8-84D2-82587540B4A3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2000" b="1" dirty="0" smtClean="0"/>
            <a:t>ГАУ ДО ЯО «Институт развития образования»</a:t>
          </a:r>
          <a:endParaRPr lang="ru-RU" sz="2000" dirty="0"/>
        </a:p>
      </dgm:t>
    </dgm:pt>
    <dgm:pt modelId="{DE83E173-47E2-4298-93C4-BE3C617C1D8B}" type="parTrans" cxnId="{93854258-6AED-4325-8EEC-677538CE8FAE}">
      <dgm:prSet/>
      <dgm:spPr/>
      <dgm:t>
        <a:bodyPr/>
        <a:lstStyle/>
        <a:p>
          <a:endParaRPr lang="ru-RU"/>
        </a:p>
      </dgm:t>
    </dgm:pt>
    <dgm:pt modelId="{BB5DB322-70EF-48BB-BA73-8269C65631B8}" type="sibTrans" cxnId="{93854258-6AED-4325-8EEC-677538CE8FAE}">
      <dgm:prSet/>
      <dgm:spPr/>
      <dgm:t>
        <a:bodyPr/>
        <a:lstStyle/>
        <a:p>
          <a:endParaRPr lang="ru-RU"/>
        </a:p>
      </dgm:t>
    </dgm:pt>
    <dgm:pt modelId="{C5DBE617-1881-428D-A3EC-D49DF31C506D}">
      <dgm:prSet phldrT="[Текст]" custT="1"/>
      <dgm:spPr>
        <a:solidFill>
          <a:srgbClr val="CCFFFF"/>
        </a:solidFill>
      </dgm:spPr>
      <dgm:t>
        <a:bodyPr/>
        <a:lstStyle/>
        <a:p>
          <a:r>
            <a:rPr lang="ru-RU" sz="1200" dirty="0" smtClean="0"/>
            <a:t>АН КО </a:t>
          </a:r>
          <a:endParaRPr lang="en-US" sz="1200" dirty="0" smtClean="0"/>
        </a:p>
        <a:p>
          <a:r>
            <a:rPr lang="ru-RU" sz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Конно-спортивный клуб «Кентавр»</a:t>
          </a:r>
          <a:endParaRPr lang="ru-RU" sz="1200" dirty="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62C589E9-138D-4EF2-8D4A-82C2DA600949}" type="parTrans" cxnId="{6A957324-DCCC-462D-8AB9-74965562BB2E}">
      <dgm:prSet/>
      <dgm:spPr/>
      <dgm:t>
        <a:bodyPr/>
        <a:lstStyle/>
        <a:p>
          <a:endParaRPr lang="ru-RU"/>
        </a:p>
      </dgm:t>
    </dgm:pt>
    <dgm:pt modelId="{22BF9A60-DED5-47B5-8EF4-096173B0FDD8}" type="sibTrans" cxnId="{6A957324-DCCC-462D-8AB9-74965562BB2E}">
      <dgm:prSet/>
      <dgm:spPr/>
      <dgm:t>
        <a:bodyPr/>
        <a:lstStyle/>
        <a:p>
          <a:endParaRPr lang="ru-RU"/>
        </a:p>
      </dgm:t>
    </dgm:pt>
    <dgm:pt modelId="{01651FD5-C6CA-4DAE-8ADE-42F90E552089}">
      <dgm:prSet custT="1"/>
      <dgm:spPr>
        <a:solidFill>
          <a:srgbClr val="33CCFF"/>
        </a:solidFill>
      </dgm:spPr>
      <dgm:t>
        <a:bodyPr/>
        <a:lstStyle/>
        <a:p>
          <a:r>
            <a:rPr lang="ru-RU" sz="16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ЯРООИ «Лицом к миру»</a:t>
          </a:r>
          <a:endParaRPr lang="ru-RU" sz="1600" dirty="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B9EF5DAA-5026-40A3-B2C9-D1063154E496}" type="parTrans" cxnId="{6FEB13E1-49C3-42BF-9F54-CBCE5ED0148F}">
      <dgm:prSet/>
      <dgm:spPr/>
      <dgm:t>
        <a:bodyPr/>
        <a:lstStyle/>
        <a:p>
          <a:endParaRPr lang="ru-RU"/>
        </a:p>
      </dgm:t>
    </dgm:pt>
    <dgm:pt modelId="{F0B68478-14AF-4829-BEF7-83943447B052}" type="sibTrans" cxnId="{6FEB13E1-49C3-42BF-9F54-CBCE5ED0148F}">
      <dgm:prSet/>
      <dgm:spPr/>
      <dgm:t>
        <a:bodyPr/>
        <a:lstStyle/>
        <a:p>
          <a:endParaRPr lang="ru-RU"/>
        </a:p>
      </dgm:t>
    </dgm:pt>
    <dgm:pt modelId="{4C5DFE9D-E4C8-4C55-A5A8-484A8894CC54}">
      <dgm:prSet phldrT="[Текст]" custT="1"/>
      <dgm:spPr>
        <a:solidFill>
          <a:srgbClr val="00FFFF"/>
        </a:solidFill>
      </dgm:spPr>
      <dgm:t>
        <a:bodyPr/>
        <a:lstStyle/>
        <a:p>
          <a:r>
            <a:rPr lang="ru-RU" sz="500" b="1" dirty="0" smtClean="0"/>
            <a:t> </a:t>
          </a:r>
          <a:r>
            <a:rPr lang="ru-RU" sz="800" b="1" dirty="0" smtClean="0"/>
            <a:t>ИП «Хохлова Ю.М.»</a:t>
          </a:r>
        </a:p>
        <a:p>
          <a:r>
            <a:rPr lang="ru-RU" sz="1000" b="1" dirty="0" smtClean="0"/>
            <a:t>Центр семейного досуга «Вместе»</a:t>
          </a:r>
          <a:endParaRPr lang="ru-RU" sz="1000" dirty="0"/>
        </a:p>
      </dgm:t>
    </dgm:pt>
    <dgm:pt modelId="{8BAE5FE7-93C5-4E00-B82A-6FE97EE165C3}" type="parTrans" cxnId="{80EC705E-E4D4-4B7E-99A6-25AFE4C0BAFD}">
      <dgm:prSet/>
      <dgm:spPr/>
      <dgm:t>
        <a:bodyPr/>
        <a:lstStyle/>
        <a:p>
          <a:endParaRPr lang="ru-RU"/>
        </a:p>
      </dgm:t>
    </dgm:pt>
    <dgm:pt modelId="{6802A621-A542-4B43-B8DF-AFE39F8D5BBA}" type="sibTrans" cxnId="{80EC705E-E4D4-4B7E-99A6-25AFE4C0BAFD}">
      <dgm:prSet/>
      <dgm:spPr/>
      <dgm:t>
        <a:bodyPr/>
        <a:lstStyle/>
        <a:p>
          <a:endParaRPr lang="ru-RU"/>
        </a:p>
      </dgm:t>
    </dgm:pt>
    <dgm:pt modelId="{87F8AABD-0006-43B9-9FD7-F9D0676893A6}">
      <dgm:prSet custT="1"/>
      <dgm:spPr>
        <a:solidFill>
          <a:srgbClr val="9999FF"/>
        </a:solidFill>
      </dgm:spPr>
      <dgm:t>
        <a:bodyPr/>
        <a:lstStyle/>
        <a:p>
          <a:r>
            <a:rPr lang="ru-RU" sz="11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ГОАУ ДО ЯО «Центр детско- юношеского технического творчества"</a:t>
          </a:r>
          <a:endParaRPr lang="ru-RU" sz="1100" dirty="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52EA9073-BC92-4C7B-9DFE-922BAA04752D}" type="parTrans" cxnId="{00A5464D-C2AA-484C-AF73-8DBCF24B0214}">
      <dgm:prSet/>
      <dgm:spPr/>
      <dgm:t>
        <a:bodyPr/>
        <a:lstStyle/>
        <a:p>
          <a:endParaRPr lang="ru-RU"/>
        </a:p>
      </dgm:t>
    </dgm:pt>
    <dgm:pt modelId="{39431E43-F747-4169-92B2-1C9BB5EC18E6}" type="sibTrans" cxnId="{00A5464D-C2AA-484C-AF73-8DBCF24B0214}">
      <dgm:prSet/>
      <dgm:spPr/>
      <dgm:t>
        <a:bodyPr/>
        <a:lstStyle/>
        <a:p>
          <a:endParaRPr lang="ru-RU"/>
        </a:p>
      </dgm:t>
    </dgm:pt>
    <dgm:pt modelId="{85F3E136-3362-4040-B796-5C379D98D7FA}">
      <dgm:prSet phldrT="[Текст]" custT="1"/>
      <dgm:spPr>
        <a:solidFill>
          <a:srgbClr val="AB5DAB"/>
        </a:solidFill>
      </dgm:spPr>
      <dgm:t>
        <a:bodyPr/>
        <a:lstStyle/>
        <a:p>
          <a:r>
            <a:rPr lang="ru-RU" sz="105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ГОАУ ДО ЯО «Центр детского и юношеского туризма и экскурсий"</a:t>
          </a:r>
          <a:endParaRPr lang="ru-RU" sz="1050" dirty="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D29015C5-BCE1-4CE5-99E4-68EDD6C3A7A0}" type="parTrans" cxnId="{7CB1AE5E-495C-4B7B-8C93-E79868048B0E}">
      <dgm:prSet/>
      <dgm:spPr/>
      <dgm:t>
        <a:bodyPr/>
        <a:lstStyle/>
        <a:p>
          <a:endParaRPr lang="ru-RU"/>
        </a:p>
      </dgm:t>
    </dgm:pt>
    <dgm:pt modelId="{33FFA769-8889-43CE-9A07-1AD98A01D458}" type="sibTrans" cxnId="{7CB1AE5E-495C-4B7B-8C93-E79868048B0E}">
      <dgm:prSet/>
      <dgm:spPr/>
      <dgm:t>
        <a:bodyPr/>
        <a:lstStyle/>
        <a:p>
          <a:endParaRPr lang="ru-RU"/>
        </a:p>
      </dgm:t>
    </dgm:pt>
    <dgm:pt modelId="{37EAA836-627E-4572-9F34-5060F219F6F3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05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ГОАУ ДО ЯО «Центр детей и юношества»</a:t>
          </a:r>
          <a:endParaRPr lang="ru-RU" sz="1050" dirty="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9A1ABC40-914B-4EA3-B5DE-2FD9C7A40896}" type="parTrans" cxnId="{5FE23672-1471-4C10-BC8A-2C5AFDCCCB32}">
      <dgm:prSet/>
      <dgm:spPr/>
      <dgm:t>
        <a:bodyPr/>
        <a:lstStyle/>
        <a:p>
          <a:endParaRPr lang="ru-RU"/>
        </a:p>
      </dgm:t>
    </dgm:pt>
    <dgm:pt modelId="{FD99A306-3654-4479-9B1A-CA049CF49AEF}" type="sibTrans" cxnId="{5FE23672-1471-4C10-BC8A-2C5AFDCCCB32}">
      <dgm:prSet/>
      <dgm:spPr/>
      <dgm:t>
        <a:bodyPr/>
        <a:lstStyle/>
        <a:p>
          <a:endParaRPr lang="ru-RU"/>
        </a:p>
      </dgm:t>
    </dgm:pt>
    <dgm:pt modelId="{B1C81095-8C73-47A7-AA81-BCE74544DB81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sz="1050" b="1" dirty="0" smtClean="0"/>
            <a:t>ГОУ ДО ЯО </a:t>
          </a:r>
        </a:p>
        <a:p>
          <a:pPr algn="ctr"/>
          <a:r>
            <a:rPr lang="ru-RU" sz="1050" b="1" dirty="0" smtClean="0"/>
            <a:t>«Ярославский региональный </a:t>
          </a:r>
          <a:r>
            <a:rPr lang="ru-RU" sz="1050" b="1" dirty="0" err="1" smtClean="0"/>
            <a:t>инновационно</a:t>
          </a:r>
          <a:r>
            <a:rPr lang="ru-RU" sz="1050" b="1" dirty="0" smtClean="0"/>
            <a:t>-образовательный центр «Новая школа»</a:t>
          </a:r>
          <a:endParaRPr lang="ru-RU" sz="1050" b="1" dirty="0"/>
        </a:p>
      </dgm:t>
    </dgm:pt>
    <dgm:pt modelId="{001F40E7-479F-4DE3-BE22-79DCD1C2915F}" type="parTrans" cxnId="{FDB13758-5204-4312-81D4-0952D41740B9}">
      <dgm:prSet/>
      <dgm:spPr/>
      <dgm:t>
        <a:bodyPr/>
        <a:lstStyle/>
        <a:p>
          <a:endParaRPr lang="ru-RU"/>
        </a:p>
      </dgm:t>
    </dgm:pt>
    <dgm:pt modelId="{DF87B92E-EA6A-4884-A1C0-526E2335FF31}" type="sibTrans" cxnId="{FDB13758-5204-4312-81D4-0952D41740B9}">
      <dgm:prSet/>
      <dgm:spPr/>
      <dgm:t>
        <a:bodyPr/>
        <a:lstStyle/>
        <a:p>
          <a:endParaRPr lang="ru-RU"/>
        </a:p>
      </dgm:t>
    </dgm:pt>
    <dgm:pt modelId="{419440A9-CA68-4647-BB2C-1708D18056D9}">
      <dgm:prSet/>
      <dgm:spPr/>
      <dgm:t>
        <a:bodyPr/>
        <a:lstStyle/>
        <a:p>
          <a:endParaRPr lang="ru-RU"/>
        </a:p>
      </dgm:t>
    </dgm:pt>
    <dgm:pt modelId="{1BFBF7AD-74E9-44C7-AC77-4C3A4E334A03}" type="parTrans" cxnId="{ACC2871C-BBAE-4717-A447-00721CF3AFE3}">
      <dgm:prSet/>
      <dgm:spPr/>
      <dgm:t>
        <a:bodyPr/>
        <a:lstStyle/>
        <a:p>
          <a:endParaRPr lang="ru-RU"/>
        </a:p>
      </dgm:t>
    </dgm:pt>
    <dgm:pt modelId="{4009426F-5E79-4438-932F-33EDFC966812}" type="sibTrans" cxnId="{ACC2871C-BBAE-4717-A447-00721CF3AFE3}">
      <dgm:prSet/>
      <dgm:spPr/>
      <dgm:t>
        <a:bodyPr/>
        <a:lstStyle/>
        <a:p>
          <a:endParaRPr lang="ru-RU"/>
        </a:p>
      </dgm:t>
    </dgm:pt>
    <dgm:pt modelId="{DBDA9159-1AD3-4DAA-B97C-73F1461E2940}">
      <dgm:prSet/>
      <dgm:spPr/>
      <dgm:t>
        <a:bodyPr/>
        <a:lstStyle/>
        <a:p>
          <a:endParaRPr lang="ru-RU"/>
        </a:p>
      </dgm:t>
    </dgm:pt>
    <dgm:pt modelId="{4D19826A-2080-4C8F-8BFD-89F201FAD0A5}" type="parTrans" cxnId="{45C00335-BC42-4967-951F-AE1C39AA9B1A}">
      <dgm:prSet/>
      <dgm:spPr/>
      <dgm:t>
        <a:bodyPr/>
        <a:lstStyle/>
        <a:p>
          <a:endParaRPr lang="ru-RU"/>
        </a:p>
      </dgm:t>
    </dgm:pt>
    <dgm:pt modelId="{19E46BC8-0643-4BE7-B272-1F1135F9CA0D}" type="sibTrans" cxnId="{45C00335-BC42-4967-951F-AE1C39AA9B1A}">
      <dgm:prSet/>
      <dgm:spPr/>
      <dgm:t>
        <a:bodyPr/>
        <a:lstStyle/>
        <a:p>
          <a:endParaRPr lang="ru-RU"/>
        </a:p>
      </dgm:t>
    </dgm:pt>
    <dgm:pt modelId="{8BD6F5BC-93F6-4710-967E-053205A109DC}" type="pres">
      <dgm:prSet presAssocID="{9473BCB8-2F6B-47BD-9F22-CA335446E2F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639CC8-89A1-454C-B8E8-07FF1A7E4037}" type="pres">
      <dgm:prSet presAssocID="{9473BCB8-2F6B-47BD-9F22-CA335446E2F6}" presName="radial" presStyleCnt="0">
        <dgm:presLayoutVars>
          <dgm:animLvl val="ctr"/>
        </dgm:presLayoutVars>
      </dgm:prSet>
      <dgm:spPr/>
    </dgm:pt>
    <dgm:pt modelId="{737B3752-2EB1-4F1C-85ED-9FB90CB568AF}" type="pres">
      <dgm:prSet presAssocID="{F12EFBD2-6661-40F8-84D2-82587540B4A3}" presName="centerShape" presStyleLbl="vennNode1" presStyleIdx="0" presStyleCnt="8" custScaleX="81554" custScaleY="77532"/>
      <dgm:spPr/>
      <dgm:t>
        <a:bodyPr/>
        <a:lstStyle/>
        <a:p>
          <a:endParaRPr lang="ru-RU"/>
        </a:p>
      </dgm:t>
    </dgm:pt>
    <dgm:pt modelId="{C1A3A31B-005A-48D6-8D2C-5A0A431F35F4}" type="pres">
      <dgm:prSet presAssocID="{B1C81095-8C73-47A7-AA81-BCE74544DB81}" presName="node" presStyleLbl="vennNode1" presStyleIdx="1" presStyleCnt="8" custScaleX="108466" custScaleY="96096" custRadScaleRad="97043" custRadScaleInc="8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D6F2D3-6F41-4B14-89E6-D72F0BCAED9C}" type="pres">
      <dgm:prSet presAssocID="{C5DBE617-1881-428D-A3EC-D49DF31C506D}" presName="node" presStyleLbl="vennNode1" presStyleIdx="2" presStyleCnt="8" custRadScaleRad="102437" custRadScaleInc="1948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9207BD-66A3-4789-94F0-6651F6755D12}" type="pres">
      <dgm:prSet presAssocID="{01651FD5-C6CA-4DAE-8ADE-42F90E552089}" presName="node" presStyleLbl="vennNode1" presStyleIdx="3" presStyleCnt="8" custRadScaleRad="104518" custRadScaleInc="-986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9F48CE-95E2-464E-87F1-555A24D2B757}" type="pres">
      <dgm:prSet presAssocID="{4C5DFE9D-E4C8-4C55-A5A8-484A8894CC54}" presName="node" presStyleLbl="vennNode1" presStyleIdx="4" presStyleCnt="8" custRadScaleRad="103783" custRadScaleInc="-1007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D84901-B134-4668-BD59-DC6783C86E33}" type="pres">
      <dgm:prSet presAssocID="{87F8AABD-0006-43B9-9FD7-F9D0676893A6}" presName="node" presStyleLbl="venn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2CF735-284B-4CE5-BE11-2CF7D784C91E}" type="pres">
      <dgm:prSet presAssocID="{85F3E136-3362-4040-B796-5C379D98D7FA}" presName="node" presStyleLbl="venn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AFC3FB-D0CE-44A0-99B7-0F25F44D37EB}" type="pres">
      <dgm:prSet presAssocID="{37EAA836-627E-4572-9F34-5060F219F6F3}" presName="node" presStyleLbl="venn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E6F8DF-3772-48EB-9CAC-85FC660DA37F}" type="presOf" srcId="{87F8AABD-0006-43B9-9FD7-F9D0676893A6}" destId="{B3D84901-B134-4668-BD59-DC6783C86E33}" srcOrd="0" destOrd="0" presId="urn:microsoft.com/office/officeart/2005/8/layout/radial3"/>
    <dgm:cxn modelId="{93854258-6AED-4325-8EEC-677538CE8FAE}" srcId="{9473BCB8-2F6B-47BD-9F22-CA335446E2F6}" destId="{F12EFBD2-6661-40F8-84D2-82587540B4A3}" srcOrd="0" destOrd="0" parTransId="{DE83E173-47E2-4298-93C4-BE3C617C1D8B}" sibTransId="{BB5DB322-70EF-48BB-BA73-8269C65631B8}"/>
    <dgm:cxn modelId="{AD12395F-171C-447E-A536-F8F2E29624B1}" type="presOf" srcId="{9473BCB8-2F6B-47BD-9F22-CA335446E2F6}" destId="{8BD6F5BC-93F6-4710-967E-053205A109DC}" srcOrd="0" destOrd="0" presId="urn:microsoft.com/office/officeart/2005/8/layout/radial3"/>
    <dgm:cxn modelId="{45C00335-BC42-4967-951F-AE1C39AA9B1A}" srcId="{9473BCB8-2F6B-47BD-9F22-CA335446E2F6}" destId="{DBDA9159-1AD3-4DAA-B97C-73F1461E2940}" srcOrd="2" destOrd="0" parTransId="{4D19826A-2080-4C8F-8BFD-89F201FAD0A5}" sibTransId="{19E46BC8-0643-4BE7-B272-1F1135F9CA0D}"/>
    <dgm:cxn modelId="{80EC705E-E4D4-4B7E-99A6-25AFE4C0BAFD}" srcId="{F12EFBD2-6661-40F8-84D2-82587540B4A3}" destId="{4C5DFE9D-E4C8-4C55-A5A8-484A8894CC54}" srcOrd="3" destOrd="0" parTransId="{8BAE5FE7-93C5-4E00-B82A-6FE97EE165C3}" sibTransId="{6802A621-A542-4B43-B8DF-AFE39F8D5BBA}"/>
    <dgm:cxn modelId="{9B4B626D-CAFC-440A-8F41-88B03FAC4537}" type="presOf" srcId="{4C5DFE9D-E4C8-4C55-A5A8-484A8894CC54}" destId="{6C9F48CE-95E2-464E-87F1-555A24D2B757}" srcOrd="0" destOrd="0" presId="urn:microsoft.com/office/officeart/2005/8/layout/radial3"/>
    <dgm:cxn modelId="{535747FC-A04F-4014-AC40-55DCF4CC3A2E}" type="presOf" srcId="{B1C81095-8C73-47A7-AA81-BCE74544DB81}" destId="{C1A3A31B-005A-48D6-8D2C-5A0A431F35F4}" srcOrd="0" destOrd="0" presId="urn:microsoft.com/office/officeart/2005/8/layout/radial3"/>
    <dgm:cxn modelId="{2F1D22D5-C764-4CB8-9E1C-21A759545169}" type="presOf" srcId="{01651FD5-C6CA-4DAE-8ADE-42F90E552089}" destId="{739207BD-66A3-4789-94F0-6651F6755D12}" srcOrd="0" destOrd="0" presId="urn:microsoft.com/office/officeart/2005/8/layout/radial3"/>
    <dgm:cxn modelId="{C3987702-9DAB-46F0-94FE-7AE9164866AF}" type="presOf" srcId="{37EAA836-627E-4572-9F34-5060F219F6F3}" destId="{58AFC3FB-D0CE-44A0-99B7-0F25F44D37EB}" srcOrd="0" destOrd="0" presId="urn:microsoft.com/office/officeart/2005/8/layout/radial3"/>
    <dgm:cxn modelId="{ACC2871C-BBAE-4717-A447-00721CF3AFE3}" srcId="{9473BCB8-2F6B-47BD-9F22-CA335446E2F6}" destId="{419440A9-CA68-4647-BB2C-1708D18056D9}" srcOrd="1" destOrd="0" parTransId="{1BFBF7AD-74E9-44C7-AC77-4C3A4E334A03}" sibTransId="{4009426F-5E79-4438-932F-33EDFC966812}"/>
    <dgm:cxn modelId="{7CB1AE5E-495C-4B7B-8C93-E79868048B0E}" srcId="{F12EFBD2-6661-40F8-84D2-82587540B4A3}" destId="{85F3E136-3362-4040-B796-5C379D98D7FA}" srcOrd="5" destOrd="0" parTransId="{D29015C5-BCE1-4CE5-99E4-68EDD6C3A7A0}" sibTransId="{33FFA769-8889-43CE-9A07-1AD98A01D458}"/>
    <dgm:cxn modelId="{5FE23672-1471-4C10-BC8A-2C5AFDCCCB32}" srcId="{F12EFBD2-6661-40F8-84D2-82587540B4A3}" destId="{37EAA836-627E-4572-9F34-5060F219F6F3}" srcOrd="6" destOrd="0" parTransId="{9A1ABC40-914B-4EA3-B5DE-2FD9C7A40896}" sibTransId="{FD99A306-3654-4479-9B1A-CA049CF49AEF}"/>
    <dgm:cxn modelId="{B1281B2B-EA44-4C6C-9C79-17E0AB8FC6E3}" type="presOf" srcId="{C5DBE617-1881-428D-A3EC-D49DF31C506D}" destId="{65D6F2D3-6F41-4B14-89E6-D72F0BCAED9C}" srcOrd="0" destOrd="0" presId="urn:microsoft.com/office/officeart/2005/8/layout/radial3"/>
    <dgm:cxn modelId="{6FEB13E1-49C3-42BF-9F54-CBCE5ED0148F}" srcId="{F12EFBD2-6661-40F8-84D2-82587540B4A3}" destId="{01651FD5-C6CA-4DAE-8ADE-42F90E552089}" srcOrd="2" destOrd="0" parTransId="{B9EF5DAA-5026-40A3-B2C9-D1063154E496}" sibTransId="{F0B68478-14AF-4829-BEF7-83943447B052}"/>
    <dgm:cxn modelId="{6A957324-DCCC-462D-8AB9-74965562BB2E}" srcId="{F12EFBD2-6661-40F8-84D2-82587540B4A3}" destId="{C5DBE617-1881-428D-A3EC-D49DF31C506D}" srcOrd="1" destOrd="0" parTransId="{62C589E9-138D-4EF2-8D4A-82C2DA600949}" sibTransId="{22BF9A60-DED5-47B5-8EF4-096173B0FDD8}"/>
    <dgm:cxn modelId="{30429919-3E7B-4EA8-889B-0ABBD4A8AE0B}" type="presOf" srcId="{F12EFBD2-6661-40F8-84D2-82587540B4A3}" destId="{737B3752-2EB1-4F1C-85ED-9FB90CB568AF}" srcOrd="0" destOrd="0" presId="urn:microsoft.com/office/officeart/2005/8/layout/radial3"/>
    <dgm:cxn modelId="{371B029B-4268-4F8C-9263-A23818A6E88F}" type="presOf" srcId="{85F3E136-3362-4040-B796-5C379D98D7FA}" destId="{8D2CF735-284B-4CE5-BE11-2CF7D784C91E}" srcOrd="0" destOrd="0" presId="urn:microsoft.com/office/officeart/2005/8/layout/radial3"/>
    <dgm:cxn modelId="{FDB13758-5204-4312-81D4-0952D41740B9}" srcId="{F12EFBD2-6661-40F8-84D2-82587540B4A3}" destId="{B1C81095-8C73-47A7-AA81-BCE74544DB81}" srcOrd="0" destOrd="0" parTransId="{001F40E7-479F-4DE3-BE22-79DCD1C2915F}" sibTransId="{DF87B92E-EA6A-4884-A1C0-526E2335FF31}"/>
    <dgm:cxn modelId="{00A5464D-C2AA-484C-AF73-8DBCF24B0214}" srcId="{F12EFBD2-6661-40F8-84D2-82587540B4A3}" destId="{87F8AABD-0006-43B9-9FD7-F9D0676893A6}" srcOrd="4" destOrd="0" parTransId="{52EA9073-BC92-4C7B-9DFE-922BAA04752D}" sibTransId="{39431E43-F747-4169-92B2-1C9BB5EC18E6}"/>
    <dgm:cxn modelId="{25A9570C-B062-4506-BEBB-6630D213BCB8}" type="presParOf" srcId="{8BD6F5BC-93F6-4710-967E-053205A109DC}" destId="{63639CC8-89A1-454C-B8E8-07FF1A7E4037}" srcOrd="0" destOrd="0" presId="urn:microsoft.com/office/officeart/2005/8/layout/radial3"/>
    <dgm:cxn modelId="{A145E0B5-5673-49C0-AA8B-F4C36D27DAF9}" type="presParOf" srcId="{63639CC8-89A1-454C-B8E8-07FF1A7E4037}" destId="{737B3752-2EB1-4F1C-85ED-9FB90CB568AF}" srcOrd="0" destOrd="0" presId="urn:microsoft.com/office/officeart/2005/8/layout/radial3"/>
    <dgm:cxn modelId="{F4E108AC-F354-4D10-8C80-692D183ED568}" type="presParOf" srcId="{63639CC8-89A1-454C-B8E8-07FF1A7E4037}" destId="{C1A3A31B-005A-48D6-8D2C-5A0A431F35F4}" srcOrd="1" destOrd="0" presId="urn:microsoft.com/office/officeart/2005/8/layout/radial3"/>
    <dgm:cxn modelId="{5D9F50E7-4894-4FD8-AC7A-299B54C2A007}" type="presParOf" srcId="{63639CC8-89A1-454C-B8E8-07FF1A7E4037}" destId="{65D6F2D3-6F41-4B14-89E6-D72F0BCAED9C}" srcOrd="2" destOrd="0" presId="urn:microsoft.com/office/officeart/2005/8/layout/radial3"/>
    <dgm:cxn modelId="{B225CAF7-BF43-4E5D-B57C-E2C35A25A17B}" type="presParOf" srcId="{63639CC8-89A1-454C-B8E8-07FF1A7E4037}" destId="{739207BD-66A3-4789-94F0-6651F6755D12}" srcOrd="3" destOrd="0" presId="urn:microsoft.com/office/officeart/2005/8/layout/radial3"/>
    <dgm:cxn modelId="{66952F83-D8E1-42EC-950B-69F53D0D5FDC}" type="presParOf" srcId="{63639CC8-89A1-454C-B8E8-07FF1A7E4037}" destId="{6C9F48CE-95E2-464E-87F1-555A24D2B757}" srcOrd="4" destOrd="0" presId="urn:microsoft.com/office/officeart/2005/8/layout/radial3"/>
    <dgm:cxn modelId="{83F1D20B-A6F6-4988-860C-AF4F59CD6E45}" type="presParOf" srcId="{63639CC8-89A1-454C-B8E8-07FF1A7E4037}" destId="{B3D84901-B134-4668-BD59-DC6783C86E33}" srcOrd="5" destOrd="0" presId="urn:microsoft.com/office/officeart/2005/8/layout/radial3"/>
    <dgm:cxn modelId="{B286C077-3F68-467A-880F-F9792B875288}" type="presParOf" srcId="{63639CC8-89A1-454C-B8E8-07FF1A7E4037}" destId="{8D2CF735-284B-4CE5-BE11-2CF7D784C91E}" srcOrd="6" destOrd="0" presId="urn:microsoft.com/office/officeart/2005/8/layout/radial3"/>
    <dgm:cxn modelId="{05D38008-9263-4C08-A62E-24776828DC52}" type="presParOf" srcId="{63639CC8-89A1-454C-B8E8-07FF1A7E4037}" destId="{58AFC3FB-D0CE-44A0-99B7-0F25F44D37EB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4AF95AE-3BA5-4C69-8EF8-8328EA18889B}" type="doc">
      <dgm:prSet loTypeId="urn:microsoft.com/office/officeart/2005/8/layout/hierarchy3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F880B01-23FB-4A2C-AF61-48A24F12D75A}">
      <dgm:prSet phldrT="[Текст]" custT="1"/>
      <dgm:spPr/>
      <dgm:t>
        <a:bodyPr/>
        <a:lstStyle/>
        <a:p>
          <a:r>
            <a:rPr lang="ru-RU" sz="2800" dirty="0" smtClean="0"/>
            <a:t>Неформальное образование</a:t>
          </a:r>
          <a:endParaRPr lang="ru-RU" sz="2800" dirty="0"/>
        </a:p>
      </dgm:t>
    </dgm:pt>
    <dgm:pt modelId="{9A89745B-BD81-4841-A3EB-895321F0A4FA}" type="parTrans" cxnId="{8980FE19-C6D8-4FBA-8FAE-D285FD0EBCC6}">
      <dgm:prSet/>
      <dgm:spPr/>
      <dgm:t>
        <a:bodyPr/>
        <a:lstStyle/>
        <a:p>
          <a:endParaRPr lang="ru-RU"/>
        </a:p>
      </dgm:t>
    </dgm:pt>
    <dgm:pt modelId="{D8D86C95-085C-48CB-BA64-B4D80AF0E062}" type="sibTrans" cxnId="{8980FE19-C6D8-4FBA-8FAE-D285FD0EBCC6}">
      <dgm:prSet/>
      <dgm:spPr/>
      <dgm:t>
        <a:bodyPr/>
        <a:lstStyle/>
        <a:p>
          <a:endParaRPr lang="ru-RU"/>
        </a:p>
      </dgm:t>
    </dgm:pt>
    <dgm:pt modelId="{9BA18159-5447-4C3A-BD89-58C70CECC30E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600" b="1" dirty="0" smtClean="0"/>
            <a:t>образование по выбору (добровольное), для удовлетворения образовательных личностных потребностей</a:t>
          </a:r>
          <a:endParaRPr lang="ru-RU" sz="1600" b="1" dirty="0"/>
        </a:p>
      </dgm:t>
    </dgm:pt>
    <dgm:pt modelId="{9BC3227A-5269-4EE2-83D3-BCBB1598FD5C}" type="parTrans" cxnId="{423F0101-4AF3-4947-936D-122A67004800}">
      <dgm:prSet/>
      <dgm:spPr/>
      <dgm:t>
        <a:bodyPr/>
        <a:lstStyle/>
        <a:p>
          <a:endParaRPr lang="ru-RU"/>
        </a:p>
      </dgm:t>
    </dgm:pt>
    <dgm:pt modelId="{580320A1-F720-4D96-9354-7C9F3F4ED054}" type="sibTrans" cxnId="{423F0101-4AF3-4947-936D-122A67004800}">
      <dgm:prSet/>
      <dgm:spPr/>
      <dgm:t>
        <a:bodyPr/>
        <a:lstStyle/>
        <a:p>
          <a:endParaRPr lang="ru-RU"/>
        </a:p>
      </dgm:t>
    </dgm:pt>
    <dgm:pt modelId="{9B0A3D40-0130-4E66-88A0-953327AF634A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600" b="1" dirty="0" smtClean="0"/>
            <a:t>программы свободного времени, </a:t>
          </a:r>
          <a:r>
            <a:rPr lang="ru-RU" sz="1600" b="1" dirty="0" err="1" smtClean="0"/>
            <a:t>послешкольное</a:t>
          </a:r>
          <a:r>
            <a:rPr lang="ru-RU" sz="1600" b="1" dirty="0" smtClean="0"/>
            <a:t> образование, дополнительное образование</a:t>
          </a:r>
          <a:endParaRPr lang="ru-RU" sz="1600" b="1" dirty="0"/>
        </a:p>
      </dgm:t>
    </dgm:pt>
    <dgm:pt modelId="{FA4E4CA7-BF17-400C-A6B0-65A1359B2587}" type="parTrans" cxnId="{A6B19C0D-0278-4002-BD8E-2A60B0133146}">
      <dgm:prSet/>
      <dgm:spPr/>
      <dgm:t>
        <a:bodyPr/>
        <a:lstStyle/>
        <a:p>
          <a:endParaRPr lang="ru-RU"/>
        </a:p>
      </dgm:t>
    </dgm:pt>
    <dgm:pt modelId="{09CB6F56-15CB-41EE-B757-541733FF977D}" type="sibTrans" cxnId="{A6B19C0D-0278-4002-BD8E-2A60B0133146}">
      <dgm:prSet/>
      <dgm:spPr/>
      <dgm:t>
        <a:bodyPr/>
        <a:lstStyle/>
        <a:p>
          <a:endParaRPr lang="ru-RU"/>
        </a:p>
      </dgm:t>
    </dgm:pt>
    <dgm:pt modelId="{9FE79417-4300-4E36-A217-DDF462EE873B}">
      <dgm:prSet phldrT="[Текст]" custT="1"/>
      <dgm:spPr/>
      <dgm:t>
        <a:bodyPr/>
        <a:lstStyle/>
        <a:p>
          <a:r>
            <a:rPr lang="ru-RU" sz="2800" dirty="0" err="1" smtClean="0"/>
            <a:t>Информальное</a:t>
          </a:r>
          <a:r>
            <a:rPr lang="ru-RU" sz="2800" dirty="0" smtClean="0"/>
            <a:t> образование</a:t>
          </a:r>
          <a:endParaRPr lang="ru-RU" sz="2800" dirty="0"/>
        </a:p>
      </dgm:t>
    </dgm:pt>
    <dgm:pt modelId="{CB78EC0B-BB11-43D8-AB33-AB0B6A9740D9}" type="parTrans" cxnId="{B52AD616-BF1B-4127-8018-A952ED41E1E7}">
      <dgm:prSet/>
      <dgm:spPr/>
      <dgm:t>
        <a:bodyPr/>
        <a:lstStyle/>
        <a:p>
          <a:endParaRPr lang="ru-RU"/>
        </a:p>
      </dgm:t>
    </dgm:pt>
    <dgm:pt modelId="{280564AC-6DD3-48B1-9FB0-CAEA7DC987C1}" type="sibTrans" cxnId="{B52AD616-BF1B-4127-8018-A952ED41E1E7}">
      <dgm:prSet/>
      <dgm:spPr/>
      <dgm:t>
        <a:bodyPr/>
        <a:lstStyle/>
        <a:p>
          <a:endParaRPr lang="ru-RU"/>
        </a:p>
      </dgm:t>
    </dgm:pt>
    <dgm:pt modelId="{4EFB1B4D-B9B0-459C-A509-EA844D53C715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600" b="1" dirty="0" smtClean="0"/>
            <a:t>спонтанное образование, реализующееся за счёт собственной активности в окружающей культурно-образовательной среде;</a:t>
          </a:r>
          <a:endParaRPr lang="ru-RU" sz="1600" dirty="0"/>
        </a:p>
      </dgm:t>
    </dgm:pt>
    <dgm:pt modelId="{47A0880D-2486-428E-A8D9-71BDA5413839}" type="parTrans" cxnId="{8B77B1CD-093A-4239-810F-A777A0F99231}">
      <dgm:prSet/>
      <dgm:spPr/>
      <dgm:t>
        <a:bodyPr/>
        <a:lstStyle/>
        <a:p>
          <a:endParaRPr lang="ru-RU"/>
        </a:p>
      </dgm:t>
    </dgm:pt>
    <dgm:pt modelId="{F40F2B75-3949-462A-BB26-7DF940EB9D95}" type="sibTrans" cxnId="{8B77B1CD-093A-4239-810F-A777A0F99231}">
      <dgm:prSet/>
      <dgm:spPr/>
      <dgm:t>
        <a:bodyPr/>
        <a:lstStyle/>
        <a:p>
          <a:endParaRPr lang="ru-RU"/>
        </a:p>
      </dgm:t>
    </dgm:pt>
    <dgm:pt modelId="{9AC49342-9D1E-4169-A904-1B9E6BE48F11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600" b="1" dirty="0" err="1" smtClean="0"/>
            <a:t>медиасфера</a:t>
          </a:r>
          <a:r>
            <a:rPr lang="ru-RU" sz="1600" b="1" dirty="0" smtClean="0"/>
            <a:t>, сеть Интернет, индустрия досуга</a:t>
          </a:r>
          <a:endParaRPr lang="ru-RU" sz="1600" b="1" dirty="0"/>
        </a:p>
      </dgm:t>
    </dgm:pt>
    <dgm:pt modelId="{C6FD26E3-E880-4210-BE8A-11355470A5F9}" type="parTrans" cxnId="{FE19D84F-0FAB-4DDD-9074-8EE3C118D472}">
      <dgm:prSet/>
      <dgm:spPr/>
      <dgm:t>
        <a:bodyPr/>
        <a:lstStyle/>
        <a:p>
          <a:endParaRPr lang="ru-RU"/>
        </a:p>
      </dgm:t>
    </dgm:pt>
    <dgm:pt modelId="{53E7ECFD-D80E-4B94-A53D-646331E527AD}" type="sibTrans" cxnId="{FE19D84F-0FAB-4DDD-9074-8EE3C118D472}">
      <dgm:prSet/>
      <dgm:spPr/>
      <dgm:t>
        <a:bodyPr/>
        <a:lstStyle/>
        <a:p>
          <a:endParaRPr lang="ru-RU"/>
        </a:p>
      </dgm:t>
    </dgm:pt>
    <dgm:pt modelId="{CBCB684F-91E1-4D61-9F29-ACD93794C15D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600" b="1" dirty="0" smtClean="0"/>
            <a:t>общение, чтение, посещение учреждений культуры, путешествия и</a:t>
          </a:r>
          <a:r>
            <a:rPr lang="en-US" sz="1600" b="1" dirty="0" smtClean="0"/>
            <a:t> </a:t>
          </a:r>
          <a:r>
            <a:rPr lang="ru-RU" sz="1600" b="1" dirty="0" err="1" smtClean="0"/>
            <a:t>т.д</a:t>
          </a:r>
          <a:endParaRPr lang="ru-RU" sz="1600" b="1" dirty="0"/>
        </a:p>
      </dgm:t>
    </dgm:pt>
    <dgm:pt modelId="{36FC1513-8CA7-4BEB-A7FD-36F8FB75531F}" type="parTrans" cxnId="{700C801D-6310-417B-9D06-338533A9884B}">
      <dgm:prSet/>
      <dgm:spPr/>
      <dgm:t>
        <a:bodyPr/>
        <a:lstStyle/>
        <a:p>
          <a:endParaRPr lang="ru-RU"/>
        </a:p>
      </dgm:t>
    </dgm:pt>
    <dgm:pt modelId="{0E47B5BB-BBC7-47CF-96A2-E026B4D1F928}" type="sibTrans" cxnId="{700C801D-6310-417B-9D06-338533A9884B}">
      <dgm:prSet/>
      <dgm:spPr/>
      <dgm:t>
        <a:bodyPr/>
        <a:lstStyle/>
        <a:p>
          <a:endParaRPr lang="ru-RU"/>
        </a:p>
      </dgm:t>
    </dgm:pt>
    <dgm:pt modelId="{8E5734B3-A098-45D8-80AD-C74B00652C9D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600" b="1" dirty="0" smtClean="0"/>
            <a:t>образование средствами массовой информации</a:t>
          </a:r>
          <a:r>
            <a:rPr lang="en-US" sz="1600" b="1" dirty="0" smtClean="0"/>
            <a:t> </a:t>
          </a:r>
          <a:r>
            <a:rPr lang="ru-RU" sz="1600" b="1" dirty="0" smtClean="0"/>
            <a:t>(включая телевидение, видео игры, журналы и</a:t>
          </a:r>
          <a:r>
            <a:rPr lang="en-US" sz="1600" b="1" dirty="0" smtClean="0"/>
            <a:t> </a:t>
          </a:r>
          <a:r>
            <a:rPr lang="ru-RU" sz="1600" b="1" dirty="0" smtClean="0"/>
            <a:t>т.</a:t>
          </a:r>
          <a:r>
            <a:rPr lang="en-US" sz="1600" b="1" dirty="0" smtClean="0"/>
            <a:t> </a:t>
          </a:r>
          <a:r>
            <a:rPr lang="ru-RU" sz="1600" b="1" dirty="0" smtClean="0"/>
            <a:t>д.)</a:t>
          </a:r>
          <a:endParaRPr lang="ru-RU" sz="1600" dirty="0"/>
        </a:p>
      </dgm:t>
    </dgm:pt>
    <dgm:pt modelId="{374854AF-A4CE-4DB7-BC5C-682D42357E3B}" type="parTrans" cxnId="{3D7A14BE-05C5-41CD-8928-EEBB66F3AA9D}">
      <dgm:prSet/>
      <dgm:spPr/>
      <dgm:t>
        <a:bodyPr/>
        <a:lstStyle/>
        <a:p>
          <a:endParaRPr lang="ru-RU"/>
        </a:p>
      </dgm:t>
    </dgm:pt>
    <dgm:pt modelId="{F327E826-326B-4007-81F6-B6E75EF7EF20}" type="sibTrans" cxnId="{3D7A14BE-05C5-41CD-8928-EEBB66F3AA9D}">
      <dgm:prSet/>
      <dgm:spPr/>
      <dgm:t>
        <a:bodyPr/>
        <a:lstStyle/>
        <a:p>
          <a:endParaRPr lang="ru-RU"/>
        </a:p>
      </dgm:t>
    </dgm:pt>
    <dgm:pt modelId="{B6B01481-B0A0-49D8-9B00-1E523E60BF9B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600" b="1" dirty="0" smtClean="0"/>
            <a:t>образование, не предполагающее получение диплома, внеклассное образование, внешкольное образование</a:t>
          </a:r>
          <a:endParaRPr lang="ru-RU" sz="1600" b="1" dirty="0"/>
        </a:p>
      </dgm:t>
    </dgm:pt>
    <dgm:pt modelId="{88740C27-C51B-47D0-A9DB-B73DEA5224B9}" type="parTrans" cxnId="{4A65D2A7-0DDC-4411-9C5F-E4FD83F5EA12}">
      <dgm:prSet/>
      <dgm:spPr/>
      <dgm:t>
        <a:bodyPr/>
        <a:lstStyle/>
        <a:p>
          <a:endParaRPr lang="ru-RU"/>
        </a:p>
      </dgm:t>
    </dgm:pt>
    <dgm:pt modelId="{A46D30E4-3CBE-4986-A910-E3BB3E983D14}" type="sibTrans" cxnId="{4A65D2A7-0DDC-4411-9C5F-E4FD83F5EA12}">
      <dgm:prSet/>
      <dgm:spPr/>
      <dgm:t>
        <a:bodyPr/>
        <a:lstStyle/>
        <a:p>
          <a:endParaRPr lang="ru-RU"/>
        </a:p>
      </dgm:t>
    </dgm:pt>
    <dgm:pt modelId="{A81D0081-4A4B-4897-BAA3-EB6B270C3790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600" b="1" dirty="0" smtClean="0"/>
            <a:t>образование, не регламентированное местом получения, сроком и формой обучения, мерами государственной аттестации</a:t>
          </a:r>
          <a:endParaRPr lang="ru-RU" sz="1600" b="1" dirty="0"/>
        </a:p>
      </dgm:t>
    </dgm:pt>
    <dgm:pt modelId="{A4D629EA-4EA9-4118-9A40-3675AD287688}" type="parTrans" cxnId="{1F4A7874-C26D-461B-AA21-C5AEB784B888}">
      <dgm:prSet/>
      <dgm:spPr/>
      <dgm:t>
        <a:bodyPr/>
        <a:lstStyle/>
        <a:p>
          <a:endParaRPr lang="ru-RU"/>
        </a:p>
      </dgm:t>
    </dgm:pt>
    <dgm:pt modelId="{28B052D3-EE88-4C0F-BD34-233283229197}" type="sibTrans" cxnId="{1F4A7874-C26D-461B-AA21-C5AEB784B888}">
      <dgm:prSet/>
      <dgm:spPr/>
      <dgm:t>
        <a:bodyPr/>
        <a:lstStyle/>
        <a:p>
          <a:endParaRPr lang="ru-RU"/>
        </a:p>
      </dgm:t>
    </dgm:pt>
    <dgm:pt modelId="{4711C174-8163-4A3C-BC06-413C63701740}" type="pres">
      <dgm:prSet presAssocID="{54AF95AE-3BA5-4C69-8EF8-8328EA18889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A4CF692-23E1-4E2F-9963-31A394FCB91D}" type="pres">
      <dgm:prSet presAssocID="{7F880B01-23FB-4A2C-AF61-48A24F12D75A}" presName="root" presStyleCnt="0"/>
      <dgm:spPr/>
    </dgm:pt>
    <dgm:pt modelId="{99C52147-917A-49CF-ADAF-0B97E7008A13}" type="pres">
      <dgm:prSet presAssocID="{7F880B01-23FB-4A2C-AF61-48A24F12D75A}" presName="rootComposite" presStyleCnt="0"/>
      <dgm:spPr/>
    </dgm:pt>
    <dgm:pt modelId="{9E4F2B91-CD86-426B-A6CA-DB3E8A2FD5D2}" type="pres">
      <dgm:prSet presAssocID="{7F880B01-23FB-4A2C-AF61-48A24F12D75A}" presName="rootText" presStyleLbl="node1" presStyleIdx="0" presStyleCnt="2" custScaleX="147690"/>
      <dgm:spPr/>
      <dgm:t>
        <a:bodyPr/>
        <a:lstStyle/>
        <a:p>
          <a:endParaRPr lang="ru-RU"/>
        </a:p>
      </dgm:t>
    </dgm:pt>
    <dgm:pt modelId="{EE1631FC-3F81-44FC-AE62-78E925330757}" type="pres">
      <dgm:prSet presAssocID="{7F880B01-23FB-4A2C-AF61-48A24F12D75A}" presName="rootConnector" presStyleLbl="node1" presStyleIdx="0" presStyleCnt="2"/>
      <dgm:spPr/>
      <dgm:t>
        <a:bodyPr/>
        <a:lstStyle/>
        <a:p>
          <a:endParaRPr lang="ru-RU"/>
        </a:p>
      </dgm:t>
    </dgm:pt>
    <dgm:pt modelId="{D63FC2B7-88F8-4D84-B6E9-9646BDC16E3B}" type="pres">
      <dgm:prSet presAssocID="{7F880B01-23FB-4A2C-AF61-48A24F12D75A}" presName="childShape" presStyleCnt="0"/>
      <dgm:spPr/>
    </dgm:pt>
    <dgm:pt modelId="{E1911151-48C2-4466-9165-F6CE950BA080}" type="pres">
      <dgm:prSet presAssocID="{9BC3227A-5269-4EE2-83D3-BCBB1598FD5C}" presName="Name13" presStyleLbl="parChTrans1D2" presStyleIdx="0" presStyleCnt="8"/>
      <dgm:spPr/>
      <dgm:t>
        <a:bodyPr/>
        <a:lstStyle/>
        <a:p>
          <a:endParaRPr lang="ru-RU"/>
        </a:p>
      </dgm:t>
    </dgm:pt>
    <dgm:pt modelId="{3ACE3021-A8EA-47EC-9B12-A01C0ADD4D04}" type="pres">
      <dgm:prSet presAssocID="{9BA18159-5447-4C3A-BD89-58C70CECC30E}" presName="childText" presStyleLbl="bgAcc1" presStyleIdx="0" presStyleCnt="8" custScaleX="2478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4E2F24-3256-4127-A710-7AD38AA544D9}" type="pres">
      <dgm:prSet presAssocID="{FA4E4CA7-BF17-400C-A6B0-65A1359B2587}" presName="Name13" presStyleLbl="parChTrans1D2" presStyleIdx="1" presStyleCnt="8"/>
      <dgm:spPr/>
      <dgm:t>
        <a:bodyPr/>
        <a:lstStyle/>
        <a:p>
          <a:endParaRPr lang="ru-RU"/>
        </a:p>
      </dgm:t>
    </dgm:pt>
    <dgm:pt modelId="{80F1A563-4846-40A9-8822-66D6C6AAAA5C}" type="pres">
      <dgm:prSet presAssocID="{9B0A3D40-0130-4E66-88A0-953327AF634A}" presName="childText" presStyleLbl="bgAcc1" presStyleIdx="1" presStyleCnt="8" custScaleX="2524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C16230-76BF-4DF8-979B-E8A1BA82BC3A}" type="pres">
      <dgm:prSet presAssocID="{88740C27-C51B-47D0-A9DB-B73DEA5224B9}" presName="Name13" presStyleLbl="parChTrans1D2" presStyleIdx="2" presStyleCnt="8"/>
      <dgm:spPr/>
      <dgm:t>
        <a:bodyPr/>
        <a:lstStyle/>
        <a:p>
          <a:endParaRPr lang="ru-RU"/>
        </a:p>
      </dgm:t>
    </dgm:pt>
    <dgm:pt modelId="{105D6E19-8A84-4447-A49C-114AA8FCD03E}" type="pres">
      <dgm:prSet presAssocID="{B6B01481-B0A0-49D8-9B00-1E523E60BF9B}" presName="childText" presStyleLbl="bgAcc1" presStyleIdx="2" presStyleCnt="8" custScaleX="2555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DD653E-2B90-4C14-941C-0791FE669C96}" type="pres">
      <dgm:prSet presAssocID="{A4D629EA-4EA9-4118-9A40-3675AD287688}" presName="Name13" presStyleLbl="parChTrans1D2" presStyleIdx="3" presStyleCnt="8"/>
      <dgm:spPr/>
      <dgm:t>
        <a:bodyPr/>
        <a:lstStyle/>
        <a:p>
          <a:endParaRPr lang="ru-RU"/>
        </a:p>
      </dgm:t>
    </dgm:pt>
    <dgm:pt modelId="{53DBA8B7-F3ED-4D2B-A509-18F42158A1F3}" type="pres">
      <dgm:prSet presAssocID="{A81D0081-4A4B-4897-BAA3-EB6B270C3790}" presName="childText" presStyleLbl="bgAcc1" presStyleIdx="3" presStyleCnt="8" custScaleX="247868" custLinFactNeighborX="7264" custLinFactNeighborY="19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336F5A-C462-4C57-B8F8-7A71B4706B8E}" type="pres">
      <dgm:prSet presAssocID="{9FE79417-4300-4E36-A217-DDF462EE873B}" presName="root" presStyleCnt="0"/>
      <dgm:spPr/>
    </dgm:pt>
    <dgm:pt modelId="{E8E7C22F-982B-46C7-B594-38E7C1831F74}" type="pres">
      <dgm:prSet presAssocID="{9FE79417-4300-4E36-A217-DDF462EE873B}" presName="rootComposite" presStyleCnt="0"/>
      <dgm:spPr/>
    </dgm:pt>
    <dgm:pt modelId="{76CE769A-9D58-44C8-AEB0-6A31A290CE87}" type="pres">
      <dgm:prSet presAssocID="{9FE79417-4300-4E36-A217-DDF462EE873B}" presName="rootText" presStyleLbl="node1" presStyleIdx="1" presStyleCnt="2" custScaleX="150151"/>
      <dgm:spPr/>
      <dgm:t>
        <a:bodyPr/>
        <a:lstStyle/>
        <a:p>
          <a:endParaRPr lang="ru-RU"/>
        </a:p>
      </dgm:t>
    </dgm:pt>
    <dgm:pt modelId="{FAFE49C7-AD49-4C07-A46E-6E1B14E6A4E8}" type="pres">
      <dgm:prSet presAssocID="{9FE79417-4300-4E36-A217-DDF462EE873B}" presName="rootConnector" presStyleLbl="node1" presStyleIdx="1" presStyleCnt="2"/>
      <dgm:spPr/>
      <dgm:t>
        <a:bodyPr/>
        <a:lstStyle/>
        <a:p>
          <a:endParaRPr lang="ru-RU"/>
        </a:p>
      </dgm:t>
    </dgm:pt>
    <dgm:pt modelId="{40A406C1-1DEF-41A5-BB8E-3D73B6675902}" type="pres">
      <dgm:prSet presAssocID="{9FE79417-4300-4E36-A217-DDF462EE873B}" presName="childShape" presStyleCnt="0"/>
      <dgm:spPr/>
    </dgm:pt>
    <dgm:pt modelId="{8578B8E9-1CDC-4CB4-B639-BD83D963742F}" type="pres">
      <dgm:prSet presAssocID="{47A0880D-2486-428E-A8D9-71BDA5413839}" presName="Name13" presStyleLbl="parChTrans1D2" presStyleIdx="4" presStyleCnt="8"/>
      <dgm:spPr/>
      <dgm:t>
        <a:bodyPr/>
        <a:lstStyle/>
        <a:p>
          <a:endParaRPr lang="ru-RU"/>
        </a:p>
      </dgm:t>
    </dgm:pt>
    <dgm:pt modelId="{397CA3DE-2990-4F4B-BE6C-70C8E23B2794}" type="pres">
      <dgm:prSet presAssocID="{4EFB1B4D-B9B0-459C-A509-EA844D53C715}" presName="childText" presStyleLbl="bgAcc1" presStyleIdx="4" presStyleCnt="8" custScaleX="2779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2B8AF4-C208-4026-AD5E-2C255F11CBDD}" type="pres">
      <dgm:prSet presAssocID="{C6FD26E3-E880-4210-BE8A-11355470A5F9}" presName="Name13" presStyleLbl="parChTrans1D2" presStyleIdx="5" presStyleCnt="8"/>
      <dgm:spPr/>
      <dgm:t>
        <a:bodyPr/>
        <a:lstStyle/>
        <a:p>
          <a:endParaRPr lang="ru-RU"/>
        </a:p>
      </dgm:t>
    </dgm:pt>
    <dgm:pt modelId="{2AF325BE-A54D-418B-92D7-58B3CCF1461A}" type="pres">
      <dgm:prSet presAssocID="{9AC49342-9D1E-4169-A904-1B9E6BE48F11}" presName="childText" presStyleLbl="bgAcc1" presStyleIdx="5" presStyleCnt="8" custScaleX="2793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AAE3D1-F525-4C01-982A-64062F9AC9B7}" type="pres">
      <dgm:prSet presAssocID="{36FC1513-8CA7-4BEB-A7FD-36F8FB75531F}" presName="Name13" presStyleLbl="parChTrans1D2" presStyleIdx="6" presStyleCnt="8"/>
      <dgm:spPr/>
      <dgm:t>
        <a:bodyPr/>
        <a:lstStyle/>
        <a:p>
          <a:endParaRPr lang="ru-RU"/>
        </a:p>
      </dgm:t>
    </dgm:pt>
    <dgm:pt modelId="{6BFDC826-AC66-4159-98DC-29ED71944202}" type="pres">
      <dgm:prSet presAssocID="{CBCB684F-91E1-4D61-9F29-ACD93794C15D}" presName="childText" presStyleLbl="bgAcc1" presStyleIdx="6" presStyleCnt="8" custScaleX="2798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BA0716-A716-4246-A78B-5063A8396DCB}" type="pres">
      <dgm:prSet presAssocID="{374854AF-A4CE-4DB7-BC5C-682D42357E3B}" presName="Name13" presStyleLbl="parChTrans1D2" presStyleIdx="7" presStyleCnt="8"/>
      <dgm:spPr/>
      <dgm:t>
        <a:bodyPr/>
        <a:lstStyle/>
        <a:p>
          <a:endParaRPr lang="ru-RU"/>
        </a:p>
      </dgm:t>
    </dgm:pt>
    <dgm:pt modelId="{5548B163-895D-46A7-A94F-3860EA53D205}" type="pres">
      <dgm:prSet presAssocID="{8E5734B3-A098-45D8-80AD-C74B00652C9D}" presName="childText" presStyleLbl="bgAcc1" presStyleIdx="7" presStyleCnt="8" custScaleX="2831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65D2A7-0DDC-4411-9C5F-E4FD83F5EA12}" srcId="{7F880B01-23FB-4A2C-AF61-48A24F12D75A}" destId="{B6B01481-B0A0-49D8-9B00-1E523E60BF9B}" srcOrd="2" destOrd="0" parTransId="{88740C27-C51B-47D0-A9DB-B73DEA5224B9}" sibTransId="{A46D30E4-3CBE-4986-A910-E3BB3E983D14}"/>
    <dgm:cxn modelId="{8980FE19-C6D8-4FBA-8FAE-D285FD0EBCC6}" srcId="{54AF95AE-3BA5-4C69-8EF8-8328EA18889B}" destId="{7F880B01-23FB-4A2C-AF61-48A24F12D75A}" srcOrd="0" destOrd="0" parTransId="{9A89745B-BD81-4841-A3EB-895321F0A4FA}" sibTransId="{D8D86C95-085C-48CB-BA64-B4D80AF0E062}"/>
    <dgm:cxn modelId="{499C895F-0B4C-4015-B506-9FF80255225D}" type="presOf" srcId="{9FE79417-4300-4E36-A217-DDF462EE873B}" destId="{FAFE49C7-AD49-4C07-A46E-6E1B14E6A4E8}" srcOrd="1" destOrd="0" presId="urn:microsoft.com/office/officeart/2005/8/layout/hierarchy3"/>
    <dgm:cxn modelId="{A6B19C0D-0278-4002-BD8E-2A60B0133146}" srcId="{7F880B01-23FB-4A2C-AF61-48A24F12D75A}" destId="{9B0A3D40-0130-4E66-88A0-953327AF634A}" srcOrd="1" destOrd="0" parTransId="{FA4E4CA7-BF17-400C-A6B0-65A1359B2587}" sibTransId="{09CB6F56-15CB-41EE-B757-541733FF977D}"/>
    <dgm:cxn modelId="{700C801D-6310-417B-9D06-338533A9884B}" srcId="{9FE79417-4300-4E36-A217-DDF462EE873B}" destId="{CBCB684F-91E1-4D61-9F29-ACD93794C15D}" srcOrd="2" destOrd="0" parTransId="{36FC1513-8CA7-4BEB-A7FD-36F8FB75531F}" sibTransId="{0E47B5BB-BBC7-47CF-96A2-E026B4D1F928}"/>
    <dgm:cxn modelId="{FE19D84F-0FAB-4DDD-9074-8EE3C118D472}" srcId="{9FE79417-4300-4E36-A217-DDF462EE873B}" destId="{9AC49342-9D1E-4169-A904-1B9E6BE48F11}" srcOrd="1" destOrd="0" parTransId="{C6FD26E3-E880-4210-BE8A-11355470A5F9}" sibTransId="{53E7ECFD-D80E-4B94-A53D-646331E527AD}"/>
    <dgm:cxn modelId="{AEF7F259-78B6-41E9-9327-EF16015F8D5B}" type="presOf" srcId="{8E5734B3-A098-45D8-80AD-C74B00652C9D}" destId="{5548B163-895D-46A7-A94F-3860EA53D205}" srcOrd="0" destOrd="0" presId="urn:microsoft.com/office/officeart/2005/8/layout/hierarchy3"/>
    <dgm:cxn modelId="{D4FE06D1-EF77-4FB2-BDD7-9B67DFA049B8}" type="presOf" srcId="{7F880B01-23FB-4A2C-AF61-48A24F12D75A}" destId="{EE1631FC-3F81-44FC-AE62-78E925330757}" srcOrd="1" destOrd="0" presId="urn:microsoft.com/office/officeart/2005/8/layout/hierarchy3"/>
    <dgm:cxn modelId="{2A93CD80-96D3-4048-B38D-85610969D3AB}" type="presOf" srcId="{54AF95AE-3BA5-4C69-8EF8-8328EA18889B}" destId="{4711C174-8163-4A3C-BC06-413C63701740}" srcOrd="0" destOrd="0" presId="urn:microsoft.com/office/officeart/2005/8/layout/hierarchy3"/>
    <dgm:cxn modelId="{7F043E7B-017A-468A-93A6-EF0BD46BD9BA}" type="presOf" srcId="{9B0A3D40-0130-4E66-88A0-953327AF634A}" destId="{80F1A563-4846-40A9-8822-66D6C6AAAA5C}" srcOrd="0" destOrd="0" presId="urn:microsoft.com/office/officeart/2005/8/layout/hierarchy3"/>
    <dgm:cxn modelId="{5B6416F6-4E71-4A9A-880B-3FAB86D5391E}" type="presOf" srcId="{9BA18159-5447-4C3A-BD89-58C70CECC30E}" destId="{3ACE3021-A8EA-47EC-9B12-A01C0ADD4D04}" srcOrd="0" destOrd="0" presId="urn:microsoft.com/office/officeart/2005/8/layout/hierarchy3"/>
    <dgm:cxn modelId="{F3876330-FC67-4B65-9734-0CB9301352C0}" type="presOf" srcId="{374854AF-A4CE-4DB7-BC5C-682D42357E3B}" destId="{E4BA0716-A716-4246-A78B-5063A8396DCB}" srcOrd="0" destOrd="0" presId="urn:microsoft.com/office/officeart/2005/8/layout/hierarchy3"/>
    <dgm:cxn modelId="{9878FDED-925F-4058-8D65-40E646F17AB0}" type="presOf" srcId="{9BC3227A-5269-4EE2-83D3-BCBB1598FD5C}" destId="{E1911151-48C2-4466-9165-F6CE950BA080}" srcOrd="0" destOrd="0" presId="urn:microsoft.com/office/officeart/2005/8/layout/hierarchy3"/>
    <dgm:cxn modelId="{8B77B1CD-093A-4239-810F-A777A0F99231}" srcId="{9FE79417-4300-4E36-A217-DDF462EE873B}" destId="{4EFB1B4D-B9B0-459C-A509-EA844D53C715}" srcOrd="0" destOrd="0" parTransId="{47A0880D-2486-428E-A8D9-71BDA5413839}" sibTransId="{F40F2B75-3949-462A-BB26-7DF940EB9D95}"/>
    <dgm:cxn modelId="{1EDE5628-7EA1-42FB-9F65-2880FC76B6D4}" type="presOf" srcId="{9AC49342-9D1E-4169-A904-1B9E6BE48F11}" destId="{2AF325BE-A54D-418B-92D7-58B3CCF1461A}" srcOrd="0" destOrd="0" presId="urn:microsoft.com/office/officeart/2005/8/layout/hierarchy3"/>
    <dgm:cxn modelId="{7094D181-5B6B-4D14-9DBC-371307563AAF}" type="presOf" srcId="{FA4E4CA7-BF17-400C-A6B0-65A1359B2587}" destId="{E14E2F24-3256-4127-A710-7AD38AA544D9}" srcOrd="0" destOrd="0" presId="urn:microsoft.com/office/officeart/2005/8/layout/hierarchy3"/>
    <dgm:cxn modelId="{423F0101-4AF3-4947-936D-122A67004800}" srcId="{7F880B01-23FB-4A2C-AF61-48A24F12D75A}" destId="{9BA18159-5447-4C3A-BD89-58C70CECC30E}" srcOrd="0" destOrd="0" parTransId="{9BC3227A-5269-4EE2-83D3-BCBB1598FD5C}" sibTransId="{580320A1-F720-4D96-9354-7C9F3F4ED054}"/>
    <dgm:cxn modelId="{704ADF2D-B9EE-442B-995D-507A8F42B79D}" type="presOf" srcId="{88740C27-C51B-47D0-A9DB-B73DEA5224B9}" destId="{12C16230-76BF-4DF8-979B-E8A1BA82BC3A}" srcOrd="0" destOrd="0" presId="urn:microsoft.com/office/officeart/2005/8/layout/hierarchy3"/>
    <dgm:cxn modelId="{51FCCE8D-BAF7-4E34-BCC4-87C903D7FEEC}" type="presOf" srcId="{36FC1513-8CA7-4BEB-A7FD-36F8FB75531F}" destId="{7CAAE3D1-F525-4C01-982A-64062F9AC9B7}" srcOrd="0" destOrd="0" presId="urn:microsoft.com/office/officeart/2005/8/layout/hierarchy3"/>
    <dgm:cxn modelId="{B52AD616-BF1B-4127-8018-A952ED41E1E7}" srcId="{54AF95AE-3BA5-4C69-8EF8-8328EA18889B}" destId="{9FE79417-4300-4E36-A217-DDF462EE873B}" srcOrd="1" destOrd="0" parTransId="{CB78EC0B-BB11-43D8-AB33-AB0B6A9740D9}" sibTransId="{280564AC-6DD3-48B1-9FB0-CAEA7DC987C1}"/>
    <dgm:cxn modelId="{9B3EF4F5-C438-417D-AF68-3EC2C59F1983}" type="presOf" srcId="{7F880B01-23FB-4A2C-AF61-48A24F12D75A}" destId="{9E4F2B91-CD86-426B-A6CA-DB3E8A2FD5D2}" srcOrd="0" destOrd="0" presId="urn:microsoft.com/office/officeart/2005/8/layout/hierarchy3"/>
    <dgm:cxn modelId="{6ED1BBA8-75AE-41F4-9F03-1AFCC9900AD5}" type="presOf" srcId="{4EFB1B4D-B9B0-459C-A509-EA844D53C715}" destId="{397CA3DE-2990-4F4B-BE6C-70C8E23B2794}" srcOrd="0" destOrd="0" presId="urn:microsoft.com/office/officeart/2005/8/layout/hierarchy3"/>
    <dgm:cxn modelId="{55243DCD-52C5-4480-989B-ED54CC430BA1}" type="presOf" srcId="{C6FD26E3-E880-4210-BE8A-11355470A5F9}" destId="{8F2B8AF4-C208-4026-AD5E-2C255F11CBDD}" srcOrd="0" destOrd="0" presId="urn:microsoft.com/office/officeart/2005/8/layout/hierarchy3"/>
    <dgm:cxn modelId="{0DA96928-F650-47AC-BF58-C91B536D3E4C}" type="presOf" srcId="{A81D0081-4A4B-4897-BAA3-EB6B270C3790}" destId="{53DBA8B7-F3ED-4D2B-A509-18F42158A1F3}" srcOrd="0" destOrd="0" presId="urn:microsoft.com/office/officeart/2005/8/layout/hierarchy3"/>
    <dgm:cxn modelId="{55DE3044-F8C4-43B7-8BF2-B299B84B6088}" type="presOf" srcId="{CBCB684F-91E1-4D61-9F29-ACD93794C15D}" destId="{6BFDC826-AC66-4159-98DC-29ED71944202}" srcOrd="0" destOrd="0" presId="urn:microsoft.com/office/officeart/2005/8/layout/hierarchy3"/>
    <dgm:cxn modelId="{8EC9AA7E-445C-468A-8A64-55464F82E4B3}" type="presOf" srcId="{A4D629EA-4EA9-4118-9A40-3675AD287688}" destId="{8DDD653E-2B90-4C14-941C-0791FE669C96}" srcOrd="0" destOrd="0" presId="urn:microsoft.com/office/officeart/2005/8/layout/hierarchy3"/>
    <dgm:cxn modelId="{F5671B06-EAA7-455A-A2C5-05321207CBC7}" type="presOf" srcId="{47A0880D-2486-428E-A8D9-71BDA5413839}" destId="{8578B8E9-1CDC-4CB4-B639-BD83D963742F}" srcOrd="0" destOrd="0" presId="urn:microsoft.com/office/officeart/2005/8/layout/hierarchy3"/>
    <dgm:cxn modelId="{23966AF9-A2CA-45CB-8BD2-77B8035E5AE8}" type="presOf" srcId="{B6B01481-B0A0-49D8-9B00-1E523E60BF9B}" destId="{105D6E19-8A84-4447-A49C-114AA8FCD03E}" srcOrd="0" destOrd="0" presId="urn:microsoft.com/office/officeart/2005/8/layout/hierarchy3"/>
    <dgm:cxn modelId="{3D7A14BE-05C5-41CD-8928-EEBB66F3AA9D}" srcId="{9FE79417-4300-4E36-A217-DDF462EE873B}" destId="{8E5734B3-A098-45D8-80AD-C74B00652C9D}" srcOrd="3" destOrd="0" parTransId="{374854AF-A4CE-4DB7-BC5C-682D42357E3B}" sibTransId="{F327E826-326B-4007-81F6-B6E75EF7EF20}"/>
    <dgm:cxn modelId="{C13E8D48-9722-46EA-A28C-A658C6DA90A2}" type="presOf" srcId="{9FE79417-4300-4E36-A217-DDF462EE873B}" destId="{76CE769A-9D58-44C8-AEB0-6A31A290CE87}" srcOrd="0" destOrd="0" presId="urn:microsoft.com/office/officeart/2005/8/layout/hierarchy3"/>
    <dgm:cxn modelId="{1F4A7874-C26D-461B-AA21-C5AEB784B888}" srcId="{7F880B01-23FB-4A2C-AF61-48A24F12D75A}" destId="{A81D0081-4A4B-4897-BAA3-EB6B270C3790}" srcOrd="3" destOrd="0" parTransId="{A4D629EA-4EA9-4118-9A40-3675AD287688}" sibTransId="{28B052D3-EE88-4C0F-BD34-233283229197}"/>
    <dgm:cxn modelId="{53CE8348-1D09-4339-8C07-279A3602B990}" type="presParOf" srcId="{4711C174-8163-4A3C-BC06-413C63701740}" destId="{7A4CF692-23E1-4E2F-9963-31A394FCB91D}" srcOrd="0" destOrd="0" presId="urn:microsoft.com/office/officeart/2005/8/layout/hierarchy3"/>
    <dgm:cxn modelId="{529502F7-D6C5-41D1-B489-EBEAA7C01126}" type="presParOf" srcId="{7A4CF692-23E1-4E2F-9963-31A394FCB91D}" destId="{99C52147-917A-49CF-ADAF-0B97E7008A13}" srcOrd="0" destOrd="0" presId="urn:microsoft.com/office/officeart/2005/8/layout/hierarchy3"/>
    <dgm:cxn modelId="{8FF9AB67-D332-4F3E-A9C3-3350DAFAC88B}" type="presParOf" srcId="{99C52147-917A-49CF-ADAF-0B97E7008A13}" destId="{9E4F2B91-CD86-426B-A6CA-DB3E8A2FD5D2}" srcOrd="0" destOrd="0" presId="urn:microsoft.com/office/officeart/2005/8/layout/hierarchy3"/>
    <dgm:cxn modelId="{D439B5F0-F00C-4163-A733-39E8D74E9091}" type="presParOf" srcId="{99C52147-917A-49CF-ADAF-0B97E7008A13}" destId="{EE1631FC-3F81-44FC-AE62-78E925330757}" srcOrd="1" destOrd="0" presId="urn:microsoft.com/office/officeart/2005/8/layout/hierarchy3"/>
    <dgm:cxn modelId="{E819FBDA-AA2A-44D6-BAE2-6B6A3A9C4F4C}" type="presParOf" srcId="{7A4CF692-23E1-4E2F-9963-31A394FCB91D}" destId="{D63FC2B7-88F8-4D84-B6E9-9646BDC16E3B}" srcOrd="1" destOrd="0" presId="urn:microsoft.com/office/officeart/2005/8/layout/hierarchy3"/>
    <dgm:cxn modelId="{309C5E3A-5890-42E5-8252-37930BF1631D}" type="presParOf" srcId="{D63FC2B7-88F8-4D84-B6E9-9646BDC16E3B}" destId="{E1911151-48C2-4466-9165-F6CE950BA080}" srcOrd="0" destOrd="0" presId="urn:microsoft.com/office/officeart/2005/8/layout/hierarchy3"/>
    <dgm:cxn modelId="{6E88CB0E-D5BC-427D-B279-177A4BA96884}" type="presParOf" srcId="{D63FC2B7-88F8-4D84-B6E9-9646BDC16E3B}" destId="{3ACE3021-A8EA-47EC-9B12-A01C0ADD4D04}" srcOrd="1" destOrd="0" presId="urn:microsoft.com/office/officeart/2005/8/layout/hierarchy3"/>
    <dgm:cxn modelId="{0B30F94C-5306-47DF-B3A1-FB0B3C9537CA}" type="presParOf" srcId="{D63FC2B7-88F8-4D84-B6E9-9646BDC16E3B}" destId="{E14E2F24-3256-4127-A710-7AD38AA544D9}" srcOrd="2" destOrd="0" presId="urn:microsoft.com/office/officeart/2005/8/layout/hierarchy3"/>
    <dgm:cxn modelId="{5EFE127B-CE14-4715-935E-9AE0B99EC5C7}" type="presParOf" srcId="{D63FC2B7-88F8-4D84-B6E9-9646BDC16E3B}" destId="{80F1A563-4846-40A9-8822-66D6C6AAAA5C}" srcOrd="3" destOrd="0" presId="urn:microsoft.com/office/officeart/2005/8/layout/hierarchy3"/>
    <dgm:cxn modelId="{424CD279-BF11-414F-A61D-70E478AE28F9}" type="presParOf" srcId="{D63FC2B7-88F8-4D84-B6E9-9646BDC16E3B}" destId="{12C16230-76BF-4DF8-979B-E8A1BA82BC3A}" srcOrd="4" destOrd="0" presId="urn:microsoft.com/office/officeart/2005/8/layout/hierarchy3"/>
    <dgm:cxn modelId="{3B6E2050-868B-4C99-9D53-4B694E08468D}" type="presParOf" srcId="{D63FC2B7-88F8-4D84-B6E9-9646BDC16E3B}" destId="{105D6E19-8A84-4447-A49C-114AA8FCD03E}" srcOrd="5" destOrd="0" presId="urn:microsoft.com/office/officeart/2005/8/layout/hierarchy3"/>
    <dgm:cxn modelId="{1707CA92-1EF6-409C-BD95-3EF2A1EE4E57}" type="presParOf" srcId="{D63FC2B7-88F8-4D84-B6E9-9646BDC16E3B}" destId="{8DDD653E-2B90-4C14-941C-0791FE669C96}" srcOrd="6" destOrd="0" presId="urn:microsoft.com/office/officeart/2005/8/layout/hierarchy3"/>
    <dgm:cxn modelId="{46503CE1-9DD1-476C-BFF8-11D4F7F018D7}" type="presParOf" srcId="{D63FC2B7-88F8-4D84-B6E9-9646BDC16E3B}" destId="{53DBA8B7-F3ED-4D2B-A509-18F42158A1F3}" srcOrd="7" destOrd="0" presId="urn:microsoft.com/office/officeart/2005/8/layout/hierarchy3"/>
    <dgm:cxn modelId="{31882641-7127-4629-962F-5254E7BF4CF1}" type="presParOf" srcId="{4711C174-8163-4A3C-BC06-413C63701740}" destId="{AF336F5A-C462-4C57-B8F8-7A71B4706B8E}" srcOrd="1" destOrd="0" presId="urn:microsoft.com/office/officeart/2005/8/layout/hierarchy3"/>
    <dgm:cxn modelId="{CC2628BA-FE6E-4279-905D-2D4D6A008153}" type="presParOf" srcId="{AF336F5A-C462-4C57-B8F8-7A71B4706B8E}" destId="{E8E7C22F-982B-46C7-B594-38E7C1831F74}" srcOrd="0" destOrd="0" presId="urn:microsoft.com/office/officeart/2005/8/layout/hierarchy3"/>
    <dgm:cxn modelId="{9D8FA496-BAE6-4CBB-8A66-EBB0D65A854A}" type="presParOf" srcId="{E8E7C22F-982B-46C7-B594-38E7C1831F74}" destId="{76CE769A-9D58-44C8-AEB0-6A31A290CE87}" srcOrd="0" destOrd="0" presId="urn:microsoft.com/office/officeart/2005/8/layout/hierarchy3"/>
    <dgm:cxn modelId="{62C19C48-9CE2-4516-9626-C77BBADD11E4}" type="presParOf" srcId="{E8E7C22F-982B-46C7-B594-38E7C1831F74}" destId="{FAFE49C7-AD49-4C07-A46E-6E1B14E6A4E8}" srcOrd="1" destOrd="0" presId="urn:microsoft.com/office/officeart/2005/8/layout/hierarchy3"/>
    <dgm:cxn modelId="{E0BCD368-3577-4FFE-A93F-B2B5E4AB5686}" type="presParOf" srcId="{AF336F5A-C462-4C57-B8F8-7A71B4706B8E}" destId="{40A406C1-1DEF-41A5-BB8E-3D73B6675902}" srcOrd="1" destOrd="0" presId="urn:microsoft.com/office/officeart/2005/8/layout/hierarchy3"/>
    <dgm:cxn modelId="{6AF3CAD3-231B-4F62-871D-F3BA32FEC261}" type="presParOf" srcId="{40A406C1-1DEF-41A5-BB8E-3D73B6675902}" destId="{8578B8E9-1CDC-4CB4-B639-BD83D963742F}" srcOrd="0" destOrd="0" presId="urn:microsoft.com/office/officeart/2005/8/layout/hierarchy3"/>
    <dgm:cxn modelId="{76E734D1-CCAE-4FC9-85A1-4248005DDF01}" type="presParOf" srcId="{40A406C1-1DEF-41A5-BB8E-3D73B6675902}" destId="{397CA3DE-2990-4F4B-BE6C-70C8E23B2794}" srcOrd="1" destOrd="0" presId="urn:microsoft.com/office/officeart/2005/8/layout/hierarchy3"/>
    <dgm:cxn modelId="{2D8A815F-C053-40E3-ABEF-DF24C880FA4D}" type="presParOf" srcId="{40A406C1-1DEF-41A5-BB8E-3D73B6675902}" destId="{8F2B8AF4-C208-4026-AD5E-2C255F11CBDD}" srcOrd="2" destOrd="0" presId="urn:microsoft.com/office/officeart/2005/8/layout/hierarchy3"/>
    <dgm:cxn modelId="{02F61B73-BB45-40A3-B8B1-23426818D950}" type="presParOf" srcId="{40A406C1-1DEF-41A5-BB8E-3D73B6675902}" destId="{2AF325BE-A54D-418B-92D7-58B3CCF1461A}" srcOrd="3" destOrd="0" presId="urn:microsoft.com/office/officeart/2005/8/layout/hierarchy3"/>
    <dgm:cxn modelId="{FFC803FC-FC76-428E-981D-F7C6093632A1}" type="presParOf" srcId="{40A406C1-1DEF-41A5-BB8E-3D73B6675902}" destId="{7CAAE3D1-F525-4C01-982A-64062F9AC9B7}" srcOrd="4" destOrd="0" presId="urn:microsoft.com/office/officeart/2005/8/layout/hierarchy3"/>
    <dgm:cxn modelId="{6A644C35-7B44-4005-93AC-A4079A0E922F}" type="presParOf" srcId="{40A406C1-1DEF-41A5-BB8E-3D73B6675902}" destId="{6BFDC826-AC66-4159-98DC-29ED71944202}" srcOrd="5" destOrd="0" presId="urn:microsoft.com/office/officeart/2005/8/layout/hierarchy3"/>
    <dgm:cxn modelId="{40942D67-149E-493E-A2EA-D12B40C4C327}" type="presParOf" srcId="{40A406C1-1DEF-41A5-BB8E-3D73B6675902}" destId="{E4BA0716-A716-4246-A78B-5063A8396DCB}" srcOrd="6" destOrd="0" presId="urn:microsoft.com/office/officeart/2005/8/layout/hierarchy3"/>
    <dgm:cxn modelId="{8FB235A7-35FB-436B-BEBA-8695E4155FD7}" type="presParOf" srcId="{40A406C1-1DEF-41A5-BB8E-3D73B6675902}" destId="{5548B163-895D-46A7-A94F-3860EA53D205}" srcOrd="7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08E7383-E8D1-40CB-B981-8CBF63B6DD89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D766685F-E639-4112-AA95-7E68C526B2AF}">
      <dgm:prSet phldrT="[Текст]" custT="1"/>
      <dgm:spPr/>
      <dgm:t>
        <a:bodyPr/>
        <a:lstStyle/>
        <a:p>
          <a:endParaRPr lang="ru-RU" sz="1800" dirty="0"/>
        </a:p>
      </dgm:t>
    </dgm:pt>
    <dgm:pt modelId="{04F102E1-E173-4296-8B2F-BEAB1C21C078}" type="parTrans" cxnId="{70FC2F79-A4A4-4144-BF2B-82F850CA6E6A}">
      <dgm:prSet/>
      <dgm:spPr/>
      <dgm:t>
        <a:bodyPr/>
        <a:lstStyle/>
        <a:p>
          <a:endParaRPr lang="ru-RU"/>
        </a:p>
      </dgm:t>
    </dgm:pt>
    <dgm:pt modelId="{4965CD5C-5F03-4201-94CE-AC63EC7091F5}" type="sibTrans" cxnId="{70FC2F79-A4A4-4144-BF2B-82F850CA6E6A}">
      <dgm:prSet/>
      <dgm:spPr/>
      <dgm:t>
        <a:bodyPr/>
        <a:lstStyle/>
        <a:p>
          <a:endParaRPr lang="ru-RU"/>
        </a:p>
      </dgm:t>
    </dgm:pt>
    <dgm:pt modelId="{034F4F52-EA37-43D0-9237-65276B8949A6}">
      <dgm:prSet phldrT="[Текст]" custT="1"/>
      <dgm:spPr>
        <a:gradFill flip="none" rotWithShape="1">
          <a:gsLst>
            <a:gs pos="0">
              <a:srgbClr val="CCCCFF"/>
            </a:gs>
            <a:gs pos="21000">
              <a:srgbClr val="99CCFF"/>
            </a:gs>
            <a:gs pos="9000">
              <a:srgbClr val="996CFF"/>
            </a:gs>
            <a:gs pos="1000">
              <a:srgbClr val="9966FF"/>
            </a:gs>
            <a:gs pos="39000">
              <a:srgbClr val="CC99FF"/>
            </a:gs>
            <a:gs pos="60000">
              <a:srgbClr val="99CCFF">
                <a:alpha val="31000"/>
              </a:srgbClr>
            </a:gs>
            <a:gs pos="100000">
              <a:srgbClr val="CCCCFF"/>
            </a:gs>
          </a:gsLst>
          <a:lin ang="10800000" scaled="1"/>
          <a:tileRect/>
        </a:gradFill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400" b="1" dirty="0" smtClean="0">
              <a:ln>
                <a:noFill/>
              </a:ln>
              <a:solidFill>
                <a:schemeClr val="tx1"/>
              </a:solidFill>
            </a:rPr>
            <a:t>Обобщение лучших практик </a:t>
          </a:r>
        </a:p>
        <a:p>
          <a:r>
            <a:rPr lang="ru-RU" sz="1400" b="1" dirty="0" smtClean="0">
              <a:ln>
                <a:noFill/>
              </a:ln>
              <a:solidFill>
                <a:schemeClr val="tx1"/>
              </a:solidFill>
            </a:rPr>
            <a:t>Разработка дополнительных ОП</a:t>
          </a:r>
        </a:p>
        <a:p>
          <a:r>
            <a:rPr lang="ru-RU" sz="1400" b="1" dirty="0" smtClean="0">
              <a:ln>
                <a:noFill/>
              </a:ln>
              <a:solidFill>
                <a:schemeClr val="tx1"/>
              </a:solidFill>
            </a:rPr>
            <a:t>Комплекты образовательных технологий</a:t>
          </a:r>
        </a:p>
        <a:p>
          <a:r>
            <a:rPr lang="ru-RU" sz="1400" b="1" dirty="0" smtClean="0">
              <a:ln>
                <a:noFill/>
              </a:ln>
              <a:solidFill>
                <a:schemeClr val="tx1"/>
              </a:solidFill>
            </a:rPr>
            <a:t>Комплекты сетевых модульных программ повышения квалификации</a:t>
          </a:r>
        </a:p>
        <a:p>
          <a:r>
            <a:rPr lang="ru-RU" sz="1400" b="1" dirty="0" smtClean="0">
              <a:ln>
                <a:noFill/>
              </a:ln>
              <a:solidFill>
                <a:schemeClr val="tx1"/>
              </a:solidFill>
            </a:rPr>
            <a:t>Создание профессиональных сообществ</a:t>
          </a:r>
        </a:p>
        <a:p>
          <a:r>
            <a:rPr lang="ru-RU" sz="1400" b="1" dirty="0" smtClean="0">
              <a:ln>
                <a:noFill/>
              </a:ln>
              <a:solidFill>
                <a:schemeClr val="tx1"/>
              </a:solidFill>
            </a:rPr>
            <a:t>Апробация программ ДОП</a:t>
          </a:r>
        </a:p>
        <a:p>
          <a:r>
            <a:rPr lang="ru-RU" sz="1400" b="1" dirty="0" smtClean="0">
              <a:ln>
                <a:noFill/>
              </a:ln>
              <a:solidFill>
                <a:schemeClr val="tx1"/>
              </a:solidFill>
            </a:rPr>
            <a:t>Комплект нормативных документов</a:t>
          </a:r>
        </a:p>
        <a:p>
          <a:r>
            <a:rPr lang="ru-RU" sz="1400" b="1" dirty="0" smtClean="0">
              <a:ln>
                <a:noFill/>
              </a:ln>
              <a:solidFill>
                <a:schemeClr val="tx1"/>
              </a:solidFill>
            </a:rPr>
            <a:t>Учебно-методические пособия</a:t>
          </a:r>
          <a:endParaRPr lang="ru-RU" sz="1400" b="1" dirty="0">
            <a:ln>
              <a:noFill/>
            </a:ln>
            <a:solidFill>
              <a:schemeClr val="tx1"/>
            </a:solidFill>
          </a:endParaRPr>
        </a:p>
      </dgm:t>
    </dgm:pt>
    <dgm:pt modelId="{FB571D3C-8E72-4379-A1EC-87F4A195DCB3}" type="parTrans" cxnId="{FD6F8653-7939-4E84-B3AE-6F6EF6C5893B}">
      <dgm:prSet/>
      <dgm:spPr/>
      <dgm:t>
        <a:bodyPr/>
        <a:lstStyle/>
        <a:p>
          <a:endParaRPr lang="ru-RU"/>
        </a:p>
      </dgm:t>
    </dgm:pt>
    <dgm:pt modelId="{7B651BA9-3EBF-479B-8A81-E5D1537E2331}" type="sibTrans" cxnId="{FD6F8653-7939-4E84-B3AE-6F6EF6C5893B}">
      <dgm:prSet/>
      <dgm:spPr/>
      <dgm:t>
        <a:bodyPr/>
        <a:lstStyle/>
        <a:p>
          <a:endParaRPr lang="ru-RU"/>
        </a:p>
      </dgm:t>
    </dgm:pt>
    <dgm:pt modelId="{C961A405-0981-48F6-8370-46BC32F04513}" type="pres">
      <dgm:prSet presAssocID="{F08E7383-E8D1-40CB-B981-8CBF63B6DD89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7CFE551-9F2F-437D-A84E-36D7BFDD684B}" type="pres">
      <dgm:prSet presAssocID="{D766685F-E639-4112-AA95-7E68C526B2AF}" presName="chaos" presStyleCnt="0"/>
      <dgm:spPr/>
    </dgm:pt>
    <dgm:pt modelId="{5B106DE2-6FAA-4256-892E-A26370BF94B9}" type="pres">
      <dgm:prSet presAssocID="{D766685F-E639-4112-AA95-7E68C526B2AF}" presName="parTx1" presStyleLbl="revTx" presStyleIdx="0" presStyleCnt="1" custScaleY="245720"/>
      <dgm:spPr/>
      <dgm:t>
        <a:bodyPr/>
        <a:lstStyle/>
        <a:p>
          <a:endParaRPr lang="ru-RU"/>
        </a:p>
      </dgm:t>
    </dgm:pt>
    <dgm:pt modelId="{FBC7DA82-797A-417E-946E-6E1246EDD96F}" type="pres">
      <dgm:prSet presAssocID="{D766685F-E639-4112-AA95-7E68C526B2AF}" presName="c1" presStyleLbl="node1" presStyleIdx="0" presStyleCnt="19" custLinFactX="400000" custLinFactY="-105461" custLinFactNeighborX="409279" custLinFactNeighborY="-200000"/>
      <dgm:spPr>
        <a:solidFill>
          <a:srgbClr val="99CCFF"/>
        </a:solidFill>
      </dgm:spPr>
    </dgm:pt>
    <dgm:pt modelId="{EA3E7A4F-C1D6-431F-AC0B-F1EF6BEA4492}" type="pres">
      <dgm:prSet presAssocID="{D766685F-E639-4112-AA95-7E68C526B2AF}" presName="c2" presStyleLbl="node1" presStyleIdx="1" presStyleCnt="19" custLinFactY="-100000" custLinFactNeighborX="16610" custLinFactNeighborY="-176714"/>
      <dgm:spPr>
        <a:solidFill>
          <a:srgbClr val="FFFFFF"/>
        </a:solidFill>
      </dgm:spPr>
    </dgm:pt>
    <dgm:pt modelId="{59FD2E30-24B1-49AB-AF2B-756DD286D60F}" type="pres">
      <dgm:prSet presAssocID="{D766685F-E639-4112-AA95-7E68C526B2AF}" presName="c3" presStyleLbl="node1" presStyleIdx="2" presStyleCnt="19" custLinFactY="-65720" custLinFactNeighborX="81441" custLinFactNeighborY="-100000"/>
      <dgm:spPr>
        <a:solidFill>
          <a:srgbClr val="9999FF"/>
        </a:solidFill>
      </dgm:spPr>
    </dgm:pt>
    <dgm:pt modelId="{12EE119A-AF62-45C8-AE3A-314F38D34771}" type="pres">
      <dgm:prSet presAssocID="{D766685F-E639-4112-AA95-7E68C526B2AF}" presName="c4" presStyleLbl="node1" presStyleIdx="3" presStyleCnt="19" custLinFactX="117950" custLinFactY="-88081" custLinFactNeighborX="200000" custLinFactNeighborY="-100000"/>
      <dgm:spPr>
        <a:solidFill>
          <a:srgbClr val="00FFFF"/>
        </a:solidFill>
      </dgm:spPr>
    </dgm:pt>
    <dgm:pt modelId="{A034DDC6-5737-460A-A17C-16B0070F334C}" type="pres">
      <dgm:prSet presAssocID="{D766685F-E639-4112-AA95-7E68C526B2AF}" presName="c5" presStyleLbl="node1" presStyleIdx="4" presStyleCnt="19" custLinFactX="300000" custLinFactY="584488" custLinFactNeighborX="360914" custLinFactNeighborY="600000"/>
      <dgm:spPr>
        <a:solidFill>
          <a:srgbClr val="99FFCC"/>
        </a:solidFill>
      </dgm:spPr>
    </dgm:pt>
    <dgm:pt modelId="{E82C3FBB-CA4D-4519-981E-20B31D4A3C21}" type="pres">
      <dgm:prSet presAssocID="{D766685F-E639-4112-AA95-7E68C526B2AF}" presName="c6" presStyleLbl="node1" presStyleIdx="5" presStyleCnt="19" custLinFactX="100000" custLinFactY="-67652" custLinFactNeighborX="132164" custLinFactNeighborY="-100000"/>
      <dgm:spPr>
        <a:solidFill>
          <a:srgbClr val="CCFFCC"/>
        </a:solidFill>
      </dgm:spPr>
    </dgm:pt>
    <dgm:pt modelId="{7BD3D113-6F07-4314-8171-BB1B845AE87E}" type="pres">
      <dgm:prSet presAssocID="{D766685F-E639-4112-AA95-7E68C526B2AF}" presName="c7" presStyleLbl="node1" presStyleIdx="6" presStyleCnt="19" custLinFactX="95979" custLinFactY="-100000" custLinFactNeighborX="100000" custLinFactNeighborY="-117190"/>
      <dgm:spPr>
        <a:solidFill>
          <a:srgbClr val="CCFFCC"/>
        </a:solidFill>
      </dgm:spPr>
    </dgm:pt>
    <dgm:pt modelId="{A54D9377-CEE9-4FF9-9B7D-0E8E00D7A66F}" type="pres">
      <dgm:prSet presAssocID="{D766685F-E639-4112-AA95-7E68C526B2AF}" presName="c8" presStyleLbl="node1" presStyleIdx="7" presStyleCnt="19" custLinFactX="95906" custLinFactY="-100000" custLinFactNeighborX="100000" custLinFactNeighborY="-177424"/>
      <dgm:spPr>
        <a:solidFill>
          <a:srgbClr val="3399FF"/>
        </a:solidFill>
      </dgm:spPr>
    </dgm:pt>
    <dgm:pt modelId="{46B3C9ED-8FC0-4497-AB28-D4069C0944AD}" type="pres">
      <dgm:prSet presAssocID="{D766685F-E639-4112-AA95-7E68C526B2AF}" presName="c9" presStyleLbl="node1" presStyleIdx="8" presStyleCnt="19" custLinFactNeighborX="-46415" custLinFactNeighborY="-19789"/>
      <dgm:spPr/>
    </dgm:pt>
    <dgm:pt modelId="{0344284C-2247-451C-9888-4865F10746B9}" type="pres">
      <dgm:prSet presAssocID="{D766685F-E639-4112-AA95-7E68C526B2AF}" presName="c10" presStyleLbl="node1" presStyleIdx="9" presStyleCnt="19" custLinFactX="-58388" custLinFactNeighborX="-100000" custLinFactNeighborY="-28815"/>
      <dgm:spPr>
        <a:solidFill>
          <a:srgbClr val="99CCFF"/>
        </a:solidFill>
      </dgm:spPr>
    </dgm:pt>
    <dgm:pt modelId="{4630B175-7815-4B64-B756-F95722BEBC60}" type="pres">
      <dgm:prSet presAssocID="{D766685F-E639-4112-AA95-7E68C526B2AF}" presName="c11" presStyleLbl="node1" presStyleIdx="10" presStyleCnt="19" custLinFactX="93961" custLinFactY="-94461" custLinFactNeighborX="100000" custLinFactNeighborY="-100000"/>
      <dgm:spPr>
        <a:solidFill>
          <a:srgbClr val="6699FF"/>
        </a:solidFill>
      </dgm:spPr>
    </dgm:pt>
    <dgm:pt modelId="{FDB75929-16F3-45A9-B32B-098EF12896D5}" type="pres">
      <dgm:prSet presAssocID="{D766685F-E639-4112-AA95-7E68C526B2AF}" presName="c12" presStyleLbl="node1" presStyleIdx="11" presStyleCnt="19" custLinFactNeighborX="42637" custLinFactNeighborY="-42730"/>
      <dgm:spPr>
        <a:solidFill>
          <a:srgbClr val="9933FF"/>
        </a:solidFill>
      </dgm:spPr>
    </dgm:pt>
    <dgm:pt modelId="{7466A003-E477-4CAE-8C29-CA56D4CA1CB2}" type="pres">
      <dgm:prSet presAssocID="{D766685F-E639-4112-AA95-7E68C526B2AF}" presName="c13" presStyleLbl="node1" presStyleIdx="12" presStyleCnt="19" custLinFactX="-21892" custLinFactNeighborX="-100000" custLinFactNeighborY="70979"/>
      <dgm:spPr>
        <a:solidFill>
          <a:srgbClr val="3399FF"/>
        </a:solidFill>
      </dgm:spPr>
    </dgm:pt>
    <dgm:pt modelId="{46C5F8AC-49B0-4D13-902F-A2F441B84057}" type="pres">
      <dgm:prSet presAssocID="{D766685F-E639-4112-AA95-7E68C526B2AF}" presName="c14" presStyleLbl="node1" presStyleIdx="13" presStyleCnt="19" custLinFactY="100000" custLinFactNeighborX="6301" custLinFactNeighborY="103802"/>
      <dgm:spPr>
        <a:solidFill>
          <a:srgbClr val="CCFFFF"/>
        </a:solidFill>
      </dgm:spPr>
    </dgm:pt>
    <dgm:pt modelId="{EF5D7E69-AC3B-4FD7-9A8F-F9121F943D69}" type="pres">
      <dgm:prSet presAssocID="{D766685F-E639-4112-AA95-7E68C526B2AF}" presName="c15" presStyleLbl="node1" presStyleIdx="14" presStyleCnt="19" custLinFactX="-52527" custLinFactY="129296" custLinFactNeighborX="-100000" custLinFactNeighborY="200000"/>
      <dgm:spPr>
        <a:solidFill>
          <a:srgbClr val="6666FF"/>
        </a:solidFill>
      </dgm:spPr>
    </dgm:pt>
    <dgm:pt modelId="{5990F9B7-7FD2-44E6-801C-01AD7B263F4D}" type="pres">
      <dgm:prSet presAssocID="{D766685F-E639-4112-AA95-7E68C526B2AF}" presName="c16" presStyleLbl="node1" presStyleIdx="15" presStyleCnt="19" custLinFactX="58607" custLinFactY="86367" custLinFactNeighborX="100000" custLinFactNeighborY="100000"/>
      <dgm:spPr/>
    </dgm:pt>
    <dgm:pt modelId="{30D6224F-2058-4515-A5FE-110477CA676C}" type="pres">
      <dgm:prSet presAssocID="{D766685F-E639-4112-AA95-7E68C526B2AF}" presName="c17" presStyleLbl="node1" presStyleIdx="16" presStyleCnt="19" custLinFactX="49769" custLinFactY="100000" custLinFactNeighborX="100000" custLinFactNeighborY="114172"/>
      <dgm:spPr>
        <a:solidFill>
          <a:srgbClr val="00FFFF"/>
        </a:solidFill>
      </dgm:spPr>
    </dgm:pt>
    <dgm:pt modelId="{2C844ADE-E146-47EA-B96F-6AB928CFF43E}" type="pres">
      <dgm:prSet presAssocID="{D766685F-E639-4112-AA95-7E68C526B2AF}" presName="c18" presStyleLbl="node1" presStyleIdx="17" presStyleCnt="19" custLinFactY="-20998" custLinFactNeighborX="46399" custLinFactNeighborY="-100000"/>
      <dgm:spPr>
        <a:solidFill>
          <a:srgbClr val="99FFCC"/>
        </a:solidFill>
      </dgm:spPr>
    </dgm:pt>
    <dgm:pt modelId="{BB229D5B-91A7-4A84-9470-E8C28D0D58A0}" type="pres">
      <dgm:prSet presAssocID="{4965CD5C-5F03-4201-94CE-AC63EC7091F5}" presName="chevronComposite1" presStyleCnt="0"/>
      <dgm:spPr/>
    </dgm:pt>
    <dgm:pt modelId="{770109D1-A214-44EF-AD95-64FE5210488C}" type="pres">
      <dgm:prSet presAssocID="{4965CD5C-5F03-4201-94CE-AC63EC7091F5}" presName="chevron1" presStyleLbl="sibTrans2D1" presStyleIdx="0" presStyleCnt="2" custLinFactNeighborX="14239" custLinFactNeighborY="13425"/>
      <dgm:sp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0" scaled="0"/>
        </a:gradFill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endParaRPr lang="ru-RU"/>
        </a:p>
      </dgm:t>
    </dgm:pt>
    <dgm:pt modelId="{91C64D69-7A9A-488C-84D0-D5770EEE8CC7}" type="pres">
      <dgm:prSet presAssocID="{4965CD5C-5F03-4201-94CE-AC63EC7091F5}" presName="spChevron1" presStyleCnt="0"/>
      <dgm:spPr/>
    </dgm:pt>
    <dgm:pt modelId="{144084A8-409D-4F2D-A10D-1C817935049C}" type="pres">
      <dgm:prSet presAssocID="{4965CD5C-5F03-4201-94CE-AC63EC7091F5}" presName="overlap" presStyleCnt="0"/>
      <dgm:spPr/>
    </dgm:pt>
    <dgm:pt modelId="{0B0A24AB-84C9-4775-A915-3227AF9BDF7F}" type="pres">
      <dgm:prSet presAssocID="{4965CD5C-5F03-4201-94CE-AC63EC7091F5}" presName="chevronComposite2" presStyleCnt="0"/>
      <dgm:spPr/>
    </dgm:pt>
    <dgm:pt modelId="{D680D8D7-EDCF-4E83-B8E7-A16F3DF6BDF1}" type="pres">
      <dgm:prSet presAssocID="{4965CD5C-5F03-4201-94CE-AC63EC7091F5}" presName="chevron2" presStyleLbl="sibTrans2D1" presStyleIdx="1" presStyleCnt="2" custLinFactNeighborX="12259" custLinFactNeighborY="13425"/>
      <dgm:sp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0" scaled="0"/>
        </a:gradFill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endParaRPr lang="ru-RU"/>
        </a:p>
      </dgm:t>
    </dgm:pt>
    <dgm:pt modelId="{25AD1880-5D5E-4B54-AEDD-2E87BD812A4D}" type="pres">
      <dgm:prSet presAssocID="{4965CD5C-5F03-4201-94CE-AC63EC7091F5}" presName="spChevron2" presStyleCnt="0"/>
      <dgm:spPr/>
    </dgm:pt>
    <dgm:pt modelId="{DA8810EB-821A-4469-9BD4-0E36E8D0C475}" type="pres">
      <dgm:prSet presAssocID="{034F4F52-EA37-43D0-9237-65276B8949A6}" presName="last" presStyleCnt="0"/>
      <dgm:spPr/>
    </dgm:pt>
    <dgm:pt modelId="{95FC7585-B077-47C2-B22E-B9389195CF73}" type="pres">
      <dgm:prSet presAssocID="{034F4F52-EA37-43D0-9237-65276B8949A6}" presName="circleTx" presStyleLbl="node1" presStyleIdx="18" presStyleCnt="19" custScaleX="166019" custScaleY="162207" custLinFactNeighborX="1225" custLinFactNeighborY="1642"/>
      <dgm:spPr/>
      <dgm:t>
        <a:bodyPr/>
        <a:lstStyle/>
        <a:p>
          <a:endParaRPr lang="ru-RU"/>
        </a:p>
      </dgm:t>
    </dgm:pt>
    <dgm:pt modelId="{7C56F957-0FDA-483F-A3A3-305FD664C352}" type="pres">
      <dgm:prSet presAssocID="{034F4F52-EA37-43D0-9237-65276B8949A6}" presName="spN" presStyleCnt="0"/>
      <dgm:spPr/>
    </dgm:pt>
  </dgm:ptLst>
  <dgm:cxnLst>
    <dgm:cxn modelId="{D70D5DB2-A311-4982-9D67-9438C2615456}" type="presOf" srcId="{D766685F-E639-4112-AA95-7E68C526B2AF}" destId="{5B106DE2-6FAA-4256-892E-A26370BF94B9}" srcOrd="0" destOrd="0" presId="urn:microsoft.com/office/officeart/2009/3/layout/RandomtoResultProcess"/>
    <dgm:cxn modelId="{C0ADDFB5-C822-4F7C-A436-75731F4A505B}" type="presOf" srcId="{F08E7383-E8D1-40CB-B981-8CBF63B6DD89}" destId="{C961A405-0981-48F6-8370-46BC32F04513}" srcOrd="0" destOrd="0" presId="urn:microsoft.com/office/officeart/2009/3/layout/RandomtoResultProcess"/>
    <dgm:cxn modelId="{70FC2F79-A4A4-4144-BF2B-82F850CA6E6A}" srcId="{F08E7383-E8D1-40CB-B981-8CBF63B6DD89}" destId="{D766685F-E639-4112-AA95-7E68C526B2AF}" srcOrd="0" destOrd="0" parTransId="{04F102E1-E173-4296-8B2F-BEAB1C21C078}" sibTransId="{4965CD5C-5F03-4201-94CE-AC63EC7091F5}"/>
    <dgm:cxn modelId="{61A92666-E55F-4C97-9AE7-10381BF6FD1C}" type="presOf" srcId="{034F4F52-EA37-43D0-9237-65276B8949A6}" destId="{95FC7585-B077-47C2-B22E-B9389195CF73}" srcOrd="0" destOrd="0" presId="urn:microsoft.com/office/officeart/2009/3/layout/RandomtoResultProcess"/>
    <dgm:cxn modelId="{FD6F8653-7939-4E84-B3AE-6F6EF6C5893B}" srcId="{F08E7383-E8D1-40CB-B981-8CBF63B6DD89}" destId="{034F4F52-EA37-43D0-9237-65276B8949A6}" srcOrd="1" destOrd="0" parTransId="{FB571D3C-8E72-4379-A1EC-87F4A195DCB3}" sibTransId="{7B651BA9-3EBF-479B-8A81-E5D1537E2331}"/>
    <dgm:cxn modelId="{C70A462B-37BB-45F1-961B-EED7B1DBE0E1}" type="presParOf" srcId="{C961A405-0981-48F6-8370-46BC32F04513}" destId="{37CFE551-9F2F-437D-A84E-36D7BFDD684B}" srcOrd="0" destOrd="0" presId="urn:microsoft.com/office/officeart/2009/3/layout/RandomtoResultProcess"/>
    <dgm:cxn modelId="{6E7CC6FA-EEEF-4D0A-AD6D-A072E7B7CCF3}" type="presParOf" srcId="{37CFE551-9F2F-437D-A84E-36D7BFDD684B}" destId="{5B106DE2-6FAA-4256-892E-A26370BF94B9}" srcOrd="0" destOrd="0" presId="urn:microsoft.com/office/officeart/2009/3/layout/RandomtoResultProcess"/>
    <dgm:cxn modelId="{5C6306A3-E5D4-403C-9B68-844E755E38C1}" type="presParOf" srcId="{37CFE551-9F2F-437D-A84E-36D7BFDD684B}" destId="{FBC7DA82-797A-417E-946E-6E1246EDD96F}" srcOrd="1" destOrd="0" presId="urn:microsoft.com/office/officeart/2009/3/layout/RandomtoResultProcess"/>
    <dgm:cxn modelId="{D4450376-39D0-48D3-B613-2A53E38D6CB1}" type="presParOf" srcId="{37CFE551-9F2F-437D-A84E-36D7BFDD684B}" destId="{EA3E7A4F-C1D6-431F-AC0B-F1EF6BEA4492}" srcOrd="2" destOrd="0" presId="urn:microsoft.com/office/officeart/2009/3/layout/RandomtoResultProcess"/>
    <dgm:cxn modelId="{52E1F11F-58EF-4164-B828-86788BE843EF}" type="presParOf" srcId="{37CFE551-9F2F-437D-A84E-36D7BFDD684B}" destId="{59FD2E30-24B1-49AB-AF2B-756DD286D60F}" srcOrd="3" destOrd="0" presId="urn:microsoft.com/office/officeart/2009/3/layout/RandomtoResultProcess"/>
    <dgm:cxn modelId="{97009BD1-C733-47BF-BC12-E006D29EB69E}" type="presParOf" srcId="{37CFE551-9F2F-437D-A84E-36D7BFDD684B}" destId="{12EE119A-AF62-45C8-AE3A-314F38D34771}" srcOrd="4" destOrd="0" presId="urn:microsoft.com/office/officeart/2009/3/layout/RandomtoResultProcess"/>
    <dgm:cxn modelId="{02F72680-7A5E-4E23-8C81-7B6F20625137}" type="presParOf" srcId="{37CFE551-9F2F-437D-A84E-36D7BFDD684B}" destId="{A034DDC6-5737-460A-A17C-16B0070F334C}" srcOrd="5" destOrd="0" presId="urn:microsoft.com/office/officeart/2009/3/layout/RandomtoResultProcess"/>
    <dgm:cxn modelId="{3F85AC31-8923-4CF0-9133-1FD82B4A2678}" type="presParOf" srcId="{37CFE551-9F2F-437D-A84E-36D7BFDD684B}" destId="{E82C3FBB-CA4D-4519-981E-20B31D4A3C21}" srcOrd="6" destOrd="0" presId="urn:microsoft.com/office/officeart/2009/3/layout/RandomtoResultProcess"/>
    <dgm:cxn modelId="{61350E2A-9E3D-4DD1-9144-5E48590FF797}" type="presParOf" srcId="{37CFE551-9F2F-437D-A84E-36D7BFDD684B}" destId="{7BD3D113-6F07-4314-8171-BB1B845AE87E}" srcOrd="7" destOrd="0" presId="urn:microsoft.com/office/officeart/2009/3/layout/RandomtoResultProcess"/>
    <dgm:cxn modelId="{5A5BB573-576B-4D79-9A0B-CDA1588C8216}" type="presParOf" srcId="{37CFE551-9F2F-437D-A84E-36D7BFDD684B}" destId="{A54D9377-CEE9-4FF9-9B7D-0E8E00D7A66F}" srcOrd="8" destOrd="0" presId="urn:microsoft.com/office/officeart/2009/3/layout/RandomtoResultProcess"/>
    <dgm:cxn modelId="{F400D989-D7E8-4CDB-9479-2961B7D29994}" type="presParOf" srcId="{37CFE551-9F2F-437D-A84E-36D7BFDD684B}" destId="{46B3C9ED-8FC0-4497-AB28-D4069C0944AD}" srcOrd="9" destOrd="0" presId="urn:microsoft.com/office/officeart/2009/3/layout/RandomtoResultProcess"/>
    <dgm:cxn modelId="{1EFE80B6-3D72-493B-9437-9FD371F203BA}" type="presParOf" srcId="{37CFE551-9F2F-437D-A84E-36D7BFDD684B}" destId="{0344284C-2247-451C-9888-4865F10746B9}" srcOrd="10" destOrd="0" presId="urn:microsoft.com/office/officeart/2009/3/layout/RandomtoResultProcess"/>
    <dgm:cxn modelId="{A96751F8-2FA3-4A5F-97EC-526D1E4F127D}" type="presParOf" srcId="{37CFE551-9F2F-437D-A84E-36D7BFDD684B}" destId="{4630B175-7815-4B64-B756-F95722BEBC60}" srcOrd="11" destOrd="0" presId="urn:microsoft.com/office/officeart/2009/3/layout/RandomtoResultProcess"/>
    <dgm:cxn modelId="{67F1D3EE-CA1F-43DA-A57B-3EF25A42CD26}" type="presParOf" srcId="{37CFE551-9F2F-437D-A84E-36D7BFDD684B}" destId="{FDB75929-16F3-45A9-B32B-098EF12896D5}" srcOrd="12" destOrd="0" presId="urn:microsoft.com/office/officeart/2009/3/layout/RandomtoResultProcess"/>
    <dgm:cxn modelId="{B3E7B1AE-7384-4CE7-A1AF-C7791A9D6C03}" type="presParOf" srcId="{37CFE551-9F2F-437D-A84E-36D7BFDD684B}" destId="{7466A003-E477-4CAE-8C29-CA56D4CA1CB2}" srcOrd="13" destOrd="0" presId="urn:microsoft.com/office/officeart/2009/3/layout/RandomtoResultProcess"/>
    <dgm:cxn modelId="{841146E3-373A-48E6-AE43-2FDFF2EBE2FC}" type="presParOf" srcId="{37CFE551-9F2F-437D-A84E-36D7BFDD684B}" destId="{46C5F8AC-49B0-4D13-902F-A2F441B84057}" srcOrd="14" destOrd="0" presId="urn:microsoft.com/office/officeart/2009/3/layout/RandomtoResultProcess"/>
    <dgm:cxn modelId="{823F04BD-8712-4E30-9B2D-29448DA4D35D}" type="presParOf" srcId="{37CFE551-9F2F-437D-A84E-36D7BFDD684B}" destId="{EF5D7E69-AC3B-4FD7-9A8F-F9121F943D69}" srcOrd="15" destOrd="0" presId="urn:microsoft.com/office/officeart/2009/3/layout/RandomtoResultProcess"/>
    <dgm:cxn modelId="{C457F0C0-377E-403E-BF12-53B0F0968238}" type="presParOf" srcId="{37CFE551-9F2F-437D-A84E-36D7BFDD684B}" destId="{5990F9B7-7FD2-44E6-801C-01AD7B263F4D}" srcOrd="16" destOrd="0" presId="urn:microsoft.com/office/officeart/2009/3/layout/RandomtoResultProcess"/>
    <dgm:cxn modelId="{0C11FC8C-6BCF-4FD0-B3B3-55CD46CBAF5C}" type="presParOf" srcId="{37CFE551-9F2F-437D-A84E-36D7BFDD684B}" destId="{30D6224F-2058-4515-A5FE-110477CA676C}" srcOrd="17" destOrd="0" presId="urn:microsoft.com/office/officeart/2009/3/layout/RandomtoResultProcess"/>
    <dgm:cxn modelId="{E7106337-5AE3-489F-BB78-9EE06CDD5E8B}" type="presParOf" srcId="{37CFE551-9F2F-437D-A84E-36D7BFDD684B}" destId="{2C844ADE-E146-47EA-B96F-6AB928CFF43E}" srcOrd="18" destOrd="0" presId="urn:microsoft.com/office/officeart/2009/3/layout/RandomtoResultProcess"/>
    <dgm:cxn modelId="{4C8C0868-F661-4BD7-BD8B-821AA806B2A5}" type="presParOf" srcId="{C961A405-0981-48F6-8370-46BC32F04513}" destId="{BB229D5B-91A7-4A84-9470-E8C28D0D58A0}" srcOrd="1" destOrd="0" presId="urn:microsoft.com/office/officeart/2009/3/layout/RandomtoResultProcess"/>
    <dgm:cxn modelId="{9C9B2463-641D-45C8-BC01-CCC52932ED96}" type="presParOf" srcId="{BB229D5B-91A7-4A84-9470-E8C28D0D58A0}" destId="{770109D1-A214-44EF-AD95-64FE5210488C}" srcOrd="0" destOrd="0" presId="urn:microsoft.com/office/officeart/2009/3/layout/RandomtoResultProcess"/>
    <dgm:cxn modelId="{2BB2752F-E0BF-404C-A6A0-FC645406F902}" type="presParOf" srcId="{BB229D5B-91A7-4A84-9470-E8C28D0D58A0}" destId="{91C64D69-7A9A-488C-84D0-D5770EEE8CC7}" srcOrd="1" destOrd="0" presId="urn:microsoft.com/office/officeart/2009/3/layout/RandomtoResultProcess"/>
    <dgm:cxn modelId="{F3681B51-A636-43DB-A62E-2AF63EEFD8DC}" type="presParOf" srcId="{C961A405-0981-48F6-8370-46BC32F04513}" destId="{144084A8-409D-4F2D-A10D-1C817935049C}" srcOrd="2" destOrd="0" presId="urn:microsoft.com/office/officeart/2009/3/layout/RandomtoResultProcess"/>
    <dgm:cxn modelId="{C61D6476-D082-4F67-A96A-C79309E6DF89}" type="presParOf" srcId="{C961A405-0981-48F6-8370-46BC32F04513}" destId="{0B0A24AB-84C9-4775-A915-3227AF9BDF7F}" srcOrd="3" destOrd="0" presId="urn:microsoft.com/office/officeart/2009/3/layout/RandomtoResultProcess"/>
    <dgm:cxn modelId="{9361A41D-29CA-4A80-9475-05821F811594}" type="presParOf" srcId="{0B0A24AB-84C9-4775-A915-3227AF9BDF7F}" destId="{D680D8D7-EDCF-4E83-B8E7-A16F3DF6BDF1}" srcOrd="0" destOrd="0" presId="urn:microsoft.com/office/officeart/2009/3/layout/RandomtoResultProcess"/>
    <dgm:cxn modelId="{51B60DF2-6EBC-4FCC-BBA8-733A46773610}" type="presParOf" srcId="{0B0A24AB-84C9-4775-A915-3227AF9BDF7F}" destId="{25AD1880-5D5E-4B54-AEDD-2E87BD812A4D}" srcOrd="1" destOrd="0" presId="urn:microsoft.com/office/officeart/2009/3/layout/RandomtoResultProcess"/>
    <dgm:cxn modelId="{9DDA4264-E052-4B4B-A3A7-5D4483F873B2}" type="presParOf" srcId="{C961A405-0981-48F6-8370-46BC32F04513}" destId="{DA8810EB-821A-4469-9BD4-0E36E8D0C475}" srcOrd="4" destOrd="0" presId="urn:microsoft.com/office/officeart/2009/3/layout/RandomtoResultProcess"/>
    <dgm:cxn modelId="{CF7B8232-6413-491E-9A87-25BE2F5AFBA5}" type="presParOf" srcId="{DA8810EB-821A-4469-9BD4-0E36E8D0C475}" destId="{95FC7585-B077-47C2-B22E-B9389195CF73}" srcOrd="0" destOrd="0" presId="urn:microsoft.com/office/officeart/2009/3/layout/RandomtoResultProcess"/>
    <dgm:cxn modelId="{9710EBFC-9949-471F-9053-F1E50C71F0C5}" type="presParOf" srcId="{DA8810EB-821A-4469-9BD4-0E36E8D0C475}" destId="{7C56F957-0FDA-483F-A3A3-305FD664C352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F8FB39A-8166-49B4-AE20-B68D5808B528}" type="doc">
      <dgm:prSet loTypeId="urn:microsoft.com/office/officeart/2005/8/layout/arrow2" loCatId="process" qsTypeId="urn:microsoft.com/office/officeart/2005/8/quickstyle/3d3" qsCatId="3D" csTypeId="urn:microsoft.com/office/officeart/2005/8/colors/accent1_2" csCatId="accent1" phldr="1"/>
      <dgm:spPr/>
    </dgm:pt>
    <dgm:pt modelId="{74E43C5C-A153-4C18-A91D-33342ED1B021}">
      <dgm:prSet/>
      <dgm:spPr/>
      <dgm:t>
        <a:bodyPr/>
        <a:lstStyle/>
        <a:p>
          <a:endParaRPr lang="ru-RU"/>
        </a:p>
      </dgm:t>
    </dgm:pt>
    <dgm:pt modelId="{1FE62DD8-C2DE-421F-974A-48E6B0B8789E}" type="parTrans" cxnId="{40B3848A-F20D-486A-AC2A-71C0B4125DFC}">
      <dgm:prSet/>
      <dgm:spPr/>
      <dgm:t>
        <a:bodyPr/>
        <a:lstStyle/>
        <a:p>
          <a:endParaRPr lang="ru-RU"/>
        </a:p>
      </dgm:t>
    </dgm:pt>
    <dgm:pt modelId="{96BE2156-B22E-4597-8A0E-1F766CBEE2D8}" type="sibTrans" cxnId="{40B3848A-F20D-486A-AC2A-71C0B4125DFC}">
      <dgm:prSet/>
      <dgm:spPr/>
      <dgm:t>
        <a:bodyPr/>
        <a:lstStyle/>
        <a:p>
          <a:endParaRPr lang="ru-RU"/>
        </a:p>
      </dgm:t>
    </dgm:pt>
    <dgm:pt modelId="{6E429B4E-D74A-46CC-BE30-587D0D55BFAA}">
      <dgm:prSet/>
      <dgm:spPr/>
      <dgm:t>
        <a:bodyPr/>
        <a:lstStyle/>
        <a:p>
          <a:endParaRPr lang="ru-RU"/>
        </a:p>
      </dgm:t>
    </dgm:pt>
    <dgm:pt modelId="{F49EAE0B-4A8C-4728-B2CC-2B788B4D3DF3}" type="parTrans" cxnId="{DDC7A8D2-570C-4420-BF48-D71C74AD1FC4}">
      <dgm:prSet/>
      <dgm:spPr/>
      <dgm:t>
        <a:bodyPr/>
        <a:lstStyle/>
        <a:p>
          <a:endParaRPr lang="ru-RU"/>
        </a:p>
      </dgm:t>
    </dgm:pt>
    <dgm:pt modelId="{59407B4E-2B54-4643-B67A-9B19117B365F}" type="sibTrans" cxnId="{DDC7A8D2-570C-4420-BF48-D71C74AD1FC4}">
      <dgm:prSet/>
      <dgm:spPr/>
      <dgm:t>
        <a:bodyPr/>
        <a:lstStyle/>
        <a:p>
          <a:endParaRPr lang="ru-RU"/>
        </a:p>
      </dgm:t>
    </dgm:pt>
    <dgm:pt modelId="{C610DFDB-3329-4765-B4F0-D8EEEAC6C98E}">
      <dgm:prSet/>
      <dgm:spPr/>
      <dgm:t>
        <a:bodyPr/>
        <a:lstStyle/>
        <a:p>
          <a:endParaRPr lang="ru-RU"/>
        </a:p>
      </dgm:t>
    </dgm:pt>
    <dgm:pt modelId="{D32BE0D8-F0C5-4773-AF53-1B471610FFA5}" type="parTrans" cxnId="{7686513C-7354-4027-A32E-009A2CAA6CB9}">
      <dgm:prSet/>
      <dgm:spPr/>
      <dgm:t>
        <a:bodyPr/>
        <a:lstStyle/>
        <a:p>
          <a:endParaRPr lang="ru-RU"/>
        </a:p>
      </dgm:t>
    </dgm:pt>
    <dgm:pt modelId="{F93E25E0-0AC0-4179-872B-2C3869ADE121}" type="sibTrans" cxnId="{7686513C-7354-4027-A32E-009A2CAA6CB9}">
      <dgm:prSet/>
      <dgm:spPr/>
      <dgm:t>
        <a:bodyPr/>
        <a:lstStyle/>
        <a:p>
          <a:endParaRPr lang="ru-RU"/>
        </a:p>
      </dgm:t>
    </dgm:pt>
    <dgm:pt modelId="{EFE4C91A-4056-41F2-9309-DB70C86E6A5F}">
      <dgm:prSet/>
      <dgm:spPr/>
      <dgm:t>
        <a:bodyPr/>
        <a:lstStyle/>
        <a:p>
          <a:endParaRPr lang="ru-RU"/>
        </a:p>
      </dgm:t>
    </dgm:pt>
    <dgm:pt modelId="{712339AF-204B-4667-A7A0-97ECCC0E3DC3}" type="parTrans" cxnId="{07BC744E-7275-4D9D-992C-11533B18C15D}">
      <dgm:prSet/>
      <dgm:spPr/>
      <dgm:t>
        <a:bodyPr/>
        <a:lstStyle/>
        <a:p>
          <a:endParaRPr lang="ru-RU"/>
        </a:p>
      </dgm:t>
    </dgm:pt>
    <dgm:pt modelId="{610D1CED-877C-461A-B902-73B776CA2773}" type="sibTrans" cxnId="{07BC744E-7275-4D9D-992C-11533B18C15D}">
      <dgm:prSet/>
      <dgm:spPr/>
      <dgm:t>
        <a:bodyPr/>
        <a:lstStyle/>
        <a:p>
          <a:endParaRPr lang="ru-RU"/>
        </a:p>
      </dgm:t>
    </dgm:pt>
    <dgm:pt modelId="{3B953936-53EA-4E02-98B4-61206874C5C3}">
      <dgm:prSet/>
      <dgm:spPr/>
      <dgm:t>
        <a:bodyPr/>
        <a:lstStyle/>
        <a:p>
          <a:endParaRPr lang="ru-RU"/>
        </a:p>
      </dgm:t>
    </dgm:pt>
    <dgm:pt modelId="{EDEBC886-7DE2-4EA7-AC72-4F306A7E6E4F}" type="parTrans" cxnId="{8D01EE80-CE0B-45AA-A4DF-A7CAF573DC28}">
      <dgm:prSet/>
      <dgm:spPr/>
      <dgm:t>
        <a:bodyPr/>
        <a:lstStyle/>
        <a:p>
          <a:endParaRPr lang="ru-RU"/>
        </a:p>
      </dgm:t>
    </dgm:pt>
    <dgm:pt modelId="{B797DDC3-C2BC-48CB-B709-7C60A0FF91A6}" type="sibTrans" cxnId="{8D01EE80-CE0B-45AA-A4DF-A7CAF573DC28}">
      <dgm:prSet/>
      <dgm:spPr/>
      <dgm:t>
        <a:bodyPr/>
        <a:lstStyle/>
        <a:p>
          <a:endParaRPr lang="ru-RU"/>
        </a:p>
      </dgm:t>
    </dgm:pt>
    <dgm:pt modelId="{843E7DE7-B92E-417F-9164-F4FC5E376FE7}" type="pres">
      <dgm:prSet presAssocID="{1F8FB39A-8166-49B4-AE20-B68D5808B528}" presName="arrowDiagram" presStyleCnt="0">
        <dgm:presLayoutVars>
          <dgm:chMax val="5"/>
          <dgm:dir/>
          <dgm:resizeHandles val="exact"/>
        </dgm:presLayoutVars>
      </dgm:prSet>
      <dgm:spPr/>
    </dgm:pt>
    <dgm:pt modelId="{40C31740-808F-462E-A4D5-470643135DDF}" type="pres">
      <dgm:prSet presAssocID="{1F8FB39A-8166-49B4-AE20-B68D5808B528}" presName="arrow" presStyleLbl="bgShp" presStyleIdx="0" presStyleCnt="1" custScaleY="102356"/>
      <dgm:spPr/>
    </dgm:pt>
    <dgm:pt modelId="{FF180F8B-496F-4497-B632-A8A5BEB57B1C}" type="pres">
      <dgm:prSet presAssocID="{1F8FB39A-8166-49B4-AE20-B68D5808B528}" presName="arrowDiagram5" presStyleCnt="0"/>
      <dgm:spPr/>
    </dgm:pt>
    <dgm:pt modelId="{AA53A8FD-8CD3-4253-8E04-4F4C6923DEA3}" type="pres">
      <dgm:prSet presAssocID="{74E43C5C-A153-4C18-A91D-33342ED1B021}" presName="bullet5a" presStyleLbl="node1" presStyleIdx="0" presStyleCnt="5"/>
      <dgm:spPr/>
    </dgm:pt>
    <dgm:pt modelId="{B68819C9-BD23-49CD-B907-DEDA6768463F}" type="pres">
      <dgm:prSet presAssocID="{74E43C5C-A153-4C18-A91D-33342ED1B021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14D7F-330B-4507-A68A-44F286CF459B}" type="pres">
      <dgm:prSet presAssocID="{6E429B4E-D74A-46CC-BE30-587D0D55BFAA}" presName="bullet5b" presStyleLbl="node1" presStyleIdx="1" presStyleCnt="5"/>
      <dgm:spPr/>
    </dgm:pt>
    <dgm:pt modelId="{95252CF1-EA1A-4BB8-914F-ED2F0E141C96}" type="pres">
      <dgm:prSet presAssocID="{6E429B4E-D74A-46CC-BE30-587D0D55BFAA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D23ECB-F63E-4614-ABC8-9DDA71FCF2A1}" type="pres">
      <dgm:prSet presAssocID="{C610DFDB-3329-4765-B4F0-D8EEEAC6C98E}" presName="bullet5c" presStyleLbl="node1" presStyleIdx="2" presStyleCnt="5"/>
      <dgm:spPr/>
    </dgm:pt>
    <dgm:pt modelId="{4B396935-948D-4320-AFE8-7DE0CEC9BD64}" type="pres">
      <dgm:prSet presAssocID="{C610DFDB-3329-4765-B4F0-D8EEEAC6C98E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81798B-06EC-4A4A-BD7C-D62A1CB88F4F}" type="pres">
      <dgm:prSet presAssocID="{EFE4C91A-4056-41F2-9309-DB70C86E6A5F}" presName="bullet5d" presStyleLbl="node1" presStyleIdx="3" presStyleCnt="5"/>
      <dgm:spPr/>
    </dgm:pt>
    <dgm:pt modelId="{9C05A610-C6DE-4EA0-AD9A-25D4E489E50B}" type="pres">
      <dgm:prSet presAssocID="{EFE4C91A-4056-41F2-9309-DB70C86E6A5F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C1315D-3B1C-457C-BA39-7A5BEE5EACB1}" type="pres">
      <dgm:prSet presAssocID="{3B953936-53EA-4E02-98B4-61206874C5C3}" presName="bullet5e" presStyleLbl="node1" presStyleIdx="4" presStyleCnt="5"/>
      <dgm:spPr/>
    </dgm:pt>
    <dgm:pt modelId="{C7E7C12A-843D-4820-B94C-D7A5CAAA9F49}" type="pres">
      <dgm:prSet presAssocID="{3B953936-53EA-4E02-98B4-61206874C5C3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923AF5-3322-463A-908E-BD8A9CE3EEE5}" type="presOf" srcId="{C610DFDB-3329-4765-B4F0-D8EEEAC6C98E}" destId="{4B396935-948D-4320-AFE8-7DE0CEC9BD64}" srcOrd="0" destOrd="0" presId="urn:microsoft.com/office/officeart/2005/8/layout/arrow2"/>
    <dgm:cxn modelId="{7686513C-7354-4027-A32E-009A2CAA6CB9}" srcId="{1F8FB39A-8166-49B4-AE20-B68D5808B528}" destId="{C610DFDB-3329-4765-B4F0-D8EEEAC6C98E}" srcOrd="2" destOrd="0" parTransId="{D32BE0D8-F0C5-4773-AF53-1B471610FFA5}" sibTransId="{F93E25E0-0AC0-4179-872B-2C3869ADE121}"/>
    <dgm:cxn modelId="{0FAAD6E0-D21E-4273-9659-E5DE08B8FA34}" type="presOf" srcId="{74E43C5C-A153-4C18-A91D-33342ED1B021}" destId="{B68819C9-BD23-49CD-B907-DEDA6768463F}" srcOrd="0" destOrd="0" presId="urn:microsoft.com/office/officeart/2005/8/layout/arrow2"/>
    <dgm:cxn modelId="{DDC7A8D2-570C-4420-BF48-D71C74AD1FC4}" srcId="{1F8FB39A-8166-49B4-AE20-B68D5808B528}" destId="{6E429B4E-D74A-46CC-BE30-587D0D55BFAA}" srcOrd="1" destOrd="0" parTransId="{F49EAE0B-4A8C-4728-B2CC-2B788B4D3DF3}" sibTransId="{59407B4E-2B54-4643-B67A-9B19117B365F}"/>
    <dgm:cxn modelId="{07BC744E-7275-4D9D-992C-11533B18C15D}" srcId="{1F8FB39A-8166-49B4-AE20-B68D5808B528}" destId="{EFE4C91A-4056-41F2-9309-DB70C86E6A5F}" srcOrd="3" destOrd="0" parTransId="{712339AF-204B-4667-A7A0-97ECCC0E3DC3}" sibTransId="{610D1CED-877C-461A-B902-73B776CA2773}"/>
    <dgm:cxn modelId="{DBA47445-E751-4C94-AE5F-AB1CDC24B417}" type="presOf" srcId="{3B953936-53EA-4E02-98B4-61206874C5C3}" destId="{C7E7C12A-843D-4820-B94C-D7A5CAAA9F49}" srcOrd="0" destOrd="0" presId="urn:microsoft.com/office/officeart/2005/8/layout/arrow2"/>
    <dgm:cxn modelId="{62A54EE3-034D-4F63-ABFD-D17DA522138C}" type="presOf" srcId="{6E429B4E-D74A-46CC-BE30-587D0D55BFAA}" destId="{95252CF1-EA1A-4BB8-914F-ED2F0E141C96}" srcOrd="0" destOrd="0" presId="urn:microsoft.com/office/officeart/2005/8/layout/arrow2"/>
    <dgm:cxn modelId="{8D01EE80-CE0B-45AA-A4DF-A7CAF573DC28}" srcId="{1F8FB39A-8166-49B4-AE20-B68D5808B528}" destId="{3B953936-53EA-4E02-98B4-61206874C5C3}" srcOrd="4" destOrd="0" parTransId="{EDEBC886-7DE2-4EA7-AC72-4F306A7E6E4F}" sibTransId="{B797DDC3-C2BC-48CB-B709-7C60A0FF91A6}"/>
    <dgm:cxn modelId="{40B3848A-F20D-486A-AC2A-71C0B4125DFC}" srcId="{1F8FB39A-8166-49B4-AE20-B68D5808B528}" destId="{74E43C5C-A153-4C18-A91D-33342ED1B021}" srcOrd="0" destOrd="0" parTransId="{1FE62DD8-C2DE-421F-974A-48E6B0B8789E}" sibTransId="{96BE2156-B22E-4597-8A0E-1F766CBEE2D8}"/>
    <dgm:cxn modelId="{5AFA8D2B-275D-478A-9D79-1CC0ED850D65}" type="presOf" srcId="{1F8FB39A-8166-49B4-AE20-B68D5808B528}" destId="{843E7DE7-B92E-417F-9164-F4FC5E376FE7}" srcOrd="0" destOrd="0" presId="urn:microsoft.com/office/officeart/2005/8/layout/arrow2"/>
    <dgm:cxn modelId="{7443E657-5ADA-482F-B0CF-5F1E7753B6DB}" type="presOf" srcId="{EFE4C91A-4056-41F2-9309-DB70C86E6A5F}" destId="{9C05A610-C6DE-4EA0-AD9A-25D4E489E50B}" srcOrd="0" destOrd="0" presId="urn:microsoft.com/office/officeart/2005/8/layout/arrow2"/>
    <dgm:cxn modelId="{28B3D340-19E7-4CD1-BF14-C72FEF6702EB}" type="presParOf" srcId="{843E7DE7-B92E-417F-9164-F4FC5E376FE7}" destId="{40C31740-808F-462E-A4D5-470643135DDF}" srcOrd="0" destOrd="0" presId="urn:microsoft.com/office/officeart/2005/8/layout/arrow2"/>
    <dgm:cxn modelId="{24B370A6-2AEC-475B-BA57-8BE285FCB644}" type="presParOf" srcId="{843E7DE7-B92E-417F-9164-F4FC5E376FE7}" destId="{FF180F8B-496F-4497-B632-A8A5BEB57B1C}" srcOrd="1" destOrd="0" presId="urn:microsoft.com/office/officeart/2005/8/layout/arrow2"/>
    <dgm:cxn modelId="{1DAE0348-A89C-4661-BF15-3B5E6C08485F}" type="presParOf" srcId="{FF180F8B-496F-4497-B632-A8A5BEB57B1C}" destId="{AA53A8FD-8CD3-4253-8E04-4F4C6923DEA3}" srcOrd="0" destOrd="0" presId="urn:microsoft.com/office/officeart/2005/8/layout/arrow2"/>
    <dgm:cxn modelId="{92C8B4F4-744E-47A7-8A16-1AB9F543DC3F}" type="presParOf" srcId="{FF180F8B-496F-4497-B632-A8A5BEB57B1C}" destId="{B68819C9-BD23-49CD-B907-DEDA6768463F}" srcOrd="1" destOrd="0" presId="urn:microsoft.com/office/officeart/2005/8/layout/arrow2"/>
    <dgm:cxn modelId="{AB5A8392-61A0-4067-B9C8-7825FE1BBDF6}" type="presParOf" srcId="{FF180F8B-496F-4497-B632-A8A5BEB57B1C}" destId="{F6614D7F-330B-4507-A68A-44F286CF459B}" srcOrd="2" destOrd="0" presId="urn:microsoft.com/office/officeart/2005/8/layout/arrow2"/>
    <dgm:cxn modelId="{3F9B7ED8-C051-4E30-A193-D3EA50C52D25}" type="presParOf" srcId="{FF180F8B-496F-4497-B632-A8A5BEB57B1C}" destId="{95252CF1-EA1A-4BB8-914F-ED2F0E141C96}" srcOrd="3" destOrd="0" presId="urn:microsoft.com/office/officeart/2005/8/layout/arrow2"/>
    <dgm:cxn modelId="{848DD927-1C25-458B-8D46-3761C4B4BADA}" type="presParOf" srcId="{FF180F8B-496F-4497-B632-A8A5BEB57B1C}" destId="{64D23ECB-F63E-4614-ABC8-9DDA71FCF2A1}" srcOrd="4" destOrd="0" presId="urn:microsoft.com/office/officeart/2005/8/layout/arrow2"/>
    <dgm:cxn modelId="{08EFB5B5-E610-472C-83E6-56076BC7A62B}" type="presParOf" srcId="{FF180F8B-496F-4497-B632-A8A5BEB57B1C}" destId="{4B396935-948D-4320-AFE8-7DE0CEC9BD64}" srcOrd="5" destOrd="0" presId="urn:microsoft.com/office/officeart/2005/8/layout/arrow2"/>
    <dgm:cxn modelId="{8C5DC75A-99EC-44D0-9635-15CAB914B8E4}" type="presParOf" srcId="{FF180F8B-496F-4497-B632-A8A5BEB57B1C}" destId="{E281798B-06EC-4A4A-BD7C-D62A1CB88F4F}" srcOrd="6" destOrd="0" presId="urn:microsoft.com/office/officeart/2005/8/layout/arrow2"/>
    <dgm:cxn modelId="{5E89070D-6F70-46B5-9CBE-6DF6EEA87538}" type="presParOf" srcId="{FF180F8B-496F-4497-B632-A8A5BEB57B1C}" destId="{9C05A610-C6DE-4EA0-AD9A-25D4E489E50B}" srcOrd="7" destOrd="0" presId="urn:microsoft.com/office/officeart/2005/8/layout/arrow2"/>
    <dgm:cxn modelId="{EEF4FBC8-39BC-4DF2-BBF3-6D26CFD9C9DC}" type="presParOf" srcId="{FF180F8B-496F-4497-B632-A8A5BEB57B1C}" destId="{06C1315D-3B1C-457C-BA39-7A5BEE5EACB1}" srcOrd="8" destOrd="0" presId="urn:microsoft.com/office/officeart/2005/8/layout/arrow2"/>
    <dgm:cxn modelId="{E600BDC8-CEBB-46DC-8ACD-D92FBA6356BD}" type="presParOf" srcId="{FF180F8B-496F-4497-B632-A8A5BEB57B1C}" destId="{C7E7C12A-843D-4820-B94C-D7A5CAAA9F49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828E974-DCD4-446E-B250-F2D195021D45}" type="doc">
      <dgm:prSet loTypeId="urn:microsoft.com/office/officeart/2008/layout/VerticalCurved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B616AB-FC60-42C6-805B-5562FD4E991B}">
      <dgm:prSet phldrT="[Текст]" custT="1"/>
      <dgm:spPr/>
      <dgm:t>
        <a:bodyPr/>
        <a:lstStyle/>
        <a:p>
          <a:r>
            <a:rPr lang="ru-RU" sz="3200" dirty="0" smtClean="0"/>
            <a:t>ФГОС ДО; ФГОС ОО; ФГОС СПО; ФГОС ВО</a:t>
          </a:r>
          <a:endParaRPr lang="ru-RU" sz="3200" dirty="0"/>
        </a:p>
      </dgm:t>
    </dgm:pt>
    <dgm:pt modelId="{07ACF192-40D9-4F81-A4B8-893594A03EA6}" type="parTrans" cxnId="{BC8D86FA-BC57-4EA9-9968-98C89E477201}">
      <dgm:prSet/>
      <dgm:spPr/>
      <dgm:t>
        <a:bodyPr/>
        <a:lstStyle/>
        <a:p>
          <a:endParaRPr lang="ru-RU"/>
        </a:p>
      </dgm:t>
    </dgm:pt>
    <dgm:pt modelId="{A9EB2623-AAE3-4E4D-AC7E-B16BFE9F6D84}" type="sibTrans" cxnId="{BC8D86FA-BC57-4EA9-9968-98C89E477201}">
      <dgm:prSet/>
      <dgm:spPr/>
      <dgm:t>
        <a:bodyPr/>
        <a:lstStyle/>
        <a:p>
          <a:endParaRPr lang="ru-RU"/>
        </a:p>
      </dgm:t>
    </dgm:pt>
    <dgm:pt modelId="{5F291E7E-8D9C-4934-B700-730E83E30F23}">
      <dgm:prSet phldrT="[Текст]" custT="1"/>
      <dgm:spPr/>
      <dgm:t>
        <a:bodyPr/>
        <a:lstStyle/>
        <a:p>
          <a:r>
            <a:rPr lang="ru-RU" sz="2800" dirty="0" smtClean="0"/>
            <a:t>Актуальными задачами государственной образовательной политики</a:t>
          </a:r>
          <a:endParaRPr lang="ru-RU" sz="2800" dirty="0"/>
        </a:p>
      </dgm:t>
    </dgm:pt>
    <dgm:pt modelId="{5A362F6C-B431-44E9-8993-BB000E250234}" type="parTrans" cxnId="{0AF450AB-FC42-46A4-96ED-5273317EFCD9}">
      <dgm:prSet/>
      <dgm:spPr/>
      <dgm:t>
        <a:bodyPr/>
        <a:lstStyle/>
        <a:p>
          <a:endParaRPr lang="ru-RU"/>
        </a:p>
      </dgm:t>
    </dgm:pt>
    <dgm:pt modelId="{5F7E9FA3-14EB-447C-B332-B3E4BDA3563A}" type="sibTrans" cxnId="{0AF450AB-FC42-46A4-96ED-5273317EFCD9}">
      <dgm:prSet/>
      <dgm:spPr/>
      <dgm:t>
        <a:bodyPr/>
        <a:lstStyle/>
        <a:p>
          <a:endParaRPr lang="ru-RU"/>
        </a:p>
      </dgm:t>
    </dgm:pt>
    <dgm:pt modelId="{DC9235C3-FD97-4713-B613-B50F46FAFBF0}">
      <dgm:prSet phldrT="[Текст]" custT="1"/>
      <dgm:spPr/>
      <dgm:t>
        <a:bodyPr/>
        <a:lstStyle/>
        <a:p>
          <a:r>
            <a:rPr lang="ru-RU" sz="3200" dirty="0" smtClean="0"/>
            <a:t>Профессиональными стандартами</a:t>
          </a:r>
          <a:endParaRPr lang="ru-RU" sz="3200" dirty="0"/>
        </a:p>
      </dgm:t>
    </dgm:pt>
    <dgm:pt modelId="{DA42660F-0C58-4C8F-9D4A-5B3856F98531}" type="parTrans" cxnId="{32C1620A-520C-4986-A5E3-4489CC4EC935}">
      <dgm:prSet/>
      <dgm:spPr/>
      <dgm:t>
        <a:bodyPr/>
        <a:lstStyle/>
        <a:p>
          <a:endParaRPr lang="ru-RU"/>
        </a:p>
      </dgm:t>
    </dgm:pt>
    <dgm:pt modelId="{F21C5323-C7D7-4D11-B9D9-6E6AA51724C5}" type="sibTrans" cxnId="{32C1620A-520C-4986-A5E3-4489CC4EC935}">
      <dgm:prSet/>
      <dgm:spPr/>
      <dgm:t>
        <a:bodyPr/>
        <a:lstStyle/>
        <a:p>
          <a:endParaRPr lang="ru-RU"/>
        </a:p>
      </dgm:t>
    </dgm:pt>
    <dgm:pt modelId="{29A4B793-46DF-44E7-B892-9AADCE5590C6}" type="pres">
      <dgm:prSet presAssocID="{E828E974-DCD4-446E-B250-F2D195021D4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086887E-8CFF-481D-98BE-F071440BB0DC}" type="pres">
      <dgm:prSet presAssocID="{E828E974-DCD4-446E-B250-F2D195021D45}" presName="Name1" presStyleCnt="0"/>
      <dgm:spPr/>
    </dgm:pt>
    <dgm:pt modelId="{49307777-A6FA-4EAA-8E4E-79A336BA5BFA}" type="pres">
      <dgm:prSet presAssocID="{E828E974-DCD4-446E-B250-F2D195021D45}" presName="cycle" presStyleCnt="0"/>
      <dgm:spPr/>
    </dgm:pt>
    <dgm:pt modelId="{0BDA972B-470F-4530-B2C0-E748C0A196EB}" type="pres">
      <dgm:prSet presAssocID="{E828E974-DCD4-446E-B250-F2D195021D45}" presName="srcNode" presStyleLbl="node1" presStyleIdx="0" presStyleCnt="3"/>
      <dgm:spPr/>
    </dgm:pt>
    <dgm:pt modelId="{855D93AB-9F7B-404E-8FE7-752431817849}" type="pres">
      <dgm:prSet presAssocID="{E828E974-DCD4-446E-B250-F2D195021D45}" presName="conn" presStyleLbl="parChTrans1D2" presStyleIdx="0" presStyleCnt="1"/>
      <dgm:spPr/>
      <dgm:t>
        <a:bodyPr/>
        <a:lstStyle/>
        <a:p>
          <a:endParaRPr lang="ru-RU"/>
        </a:p>
      </dgm:t>
    </dgm:pt>
    <dgm:pt modelId="{3AE15211-81B8-4517-BE4F-0EA50B2728F1}" type="pres">
      <dgm:prSet presAssocID="{E828E974-DCD4-446E-B250-F2D195021D45}" presName="extraNode" presStyleLbl="node1" presStyleIdx="0" presStyleCnt="3"/>
      <dgm:spPr/>
    </dgm:pt>
    <dgm:pt modelId="{C536F100-8940-40F7-95B7-06A88B7CFC33}" type="pres">
      <dgm:prSet presAssocID="{E828E974-DCD4-446E-B250-F2D195021D45}" presName="dstNode" presStyleLbl="node1" presStyleIdx="0" presStyleCnt="3"/>
      <dgm:spPr/>
    </dgm:pt>
    <dgm:pt modelId="{615C1A01-9869-4411-A552-F4B61D66ED40}" type="pres">
      <dgm:prSet presAssocID="{D7B616AB-FC60-42C6-805B-5562FD4E991B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187DB7-E077-4E04-BFF2-B4A05576D72C}" type="pres">
      <dgm:prSet presAssocID="{D7B616AB-FC60-42C6-805B-5562FD4E991B}" presName="accent_1" presStyleCnt="0"/>
      <dgm:spPr/>
    </dgm:pt>
    <dgm:pt modelId="{08168D8A-E7F5-44EC-A3B6-3E5628AC4852}" type="pres">
      <dgm:prSet presAssocID="{D7B616AB-FC60-42C6-805B-5562FD4E991B}" presName="accentRepeatNode" presStyleLbl="solidFgAcc1" presStyleIdx="0" presStyleCnt="3"/>
      <dgm:spPr>
        <a:solidFill>
          <a:schemeClr val="tx2">
            <a:lumMod val="20000"/>
            <a:lumOff val="80000"/>
          </a:schemeClr>
        </a:solidFill>
      </dgm:spPr>
    </dgm:pt>
    <dgm:pt modelId="{ABB47E07-C1A4-4BED-8AFF-08AF16287311}" type="pres">
      <dgm:prSet presAssocID="{5F291E7E-8D9C-4934-B700-730E83E30F23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FA844F-8A14-4F54-A871-42E48440CC8E}" type="pres">
      <dgm:prSet presAssocID="{5F291E7E-8D9C-4934-B700-730E83E30F23}" presName="accent_2" presStyleCnt="0"/>
      <dgm:spPr/>
    </dgm:pt>
    <dgm:pt modelId="{9D4EF43C-8E3A-4ED0-800C-7922B661378F}" type="pres">
      <dgm:prSet presAssocID="{5F291E7E-8D9C-4934-B700-730E83E30F23}" presName="accentRepeatNode" presStyleLbl="solidFgAcc1" presStyleIdx="1" presStyleCnt="3"/>
      <dgm:spPr>
        <a:solidFill>
          <a:schemeClr val="tx2">
            <a:lumMod val="20000"/>
            <a:lumOff val="80000"/>
          </a:schemeClr>
        </a:solidFill>
      </dgm:spPr>
    </dgm:pt>
    <dgm:pt modelId="{9F1CD3B7-FF15-4C48-B3B3-85957826CC5B}" type="pres">
      <dgm:prSet presAssocID="{DC9235C3-FD97-4713-B613-B50F46FAFBF0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EC5CA5-CAA3-4838-85FF-0B3CC1F0598E}" type="pres">
      <dgm:prSet presAssocID="{DC9235C3-FD97-4713-B613-B50F46FAFBF0}" presName="accent_3" presStyleCnt="0"/>
      <dgm:spPr/>
    </dgm:pt>
    <dgm:pt modelId="{BD5CB9EF-D87F-43D0-8095-6E437478D6BB}" type="pres">
      <dgm:prSet presAssocID="{DC9235C3-FD97-4713-B613-B50F46FAFBF0}" presName="accentRepeatNode" presStyleLbl="solidFgAcc1" presStyleIdx="2" presStyleCnt="3" custLinFactNeighborX="3418" custLinFactNeighborY="513"/>
      <dgm:spPr>
        <a:solidFill>
          <a:schemeClr val="tx2">
            <a:lumMod val="20000"/>
            <a:lumOff val="80000"/>
          </a:schemeClr>
        </a:solidFill>
      </dgm:spPr>
    </dgm:pt>
  </dgm:ptLst>
  <dgm:cxnLst>
    <dgm:cxn modelId="{370BD484-C73D-4369-8416-77A0C43E4954}" type="presOf" srcId="{A9EB2623-AAE3-4E4D-AC7E-B16BFE9F6D84}" destId="{855D93AB-9F7B-404E-8FE7-752431817849}" srcOrd="0" destOrd="0" presId="urn:microsoft.com/office/officeart/2008/layout/VerticalCurvedList"/>
    <dgm:cxn modelId="{379BAE2A-7DD8-494A-81BE-CCB2B74206C6}" type="presOf" srcId="{D7B616AB-FC60-42C6-805B-5562FD4E991B}" destId="{615C1A01-9869-4411-A552-F4B61D66ED40}" srcOrd="0" destOrd="0" presId="urn:microsoft.com/office/officeart/2008/layout/VerticalCurvedList"/>
    <dgm:cxn modelId="{0AF450AB-FC42-46A4-96ED-5273317EFCD9}" srcId="{E828E974-DCD4-446E-B250-F2D195021D45}" destId="{5F291E7E-8D9C-4934-B700-730E83E30F23}" srcOrd="1" destOrd="0" parTransId="{5A362F6C-B431-44E9-8993-BB000E250234}" sibTransId="{5F7E9FA3-14EB-447C-B332-B3E4BDA3563A}"/>
    <dgm:cxn modelId="{32C1620A-520C-4986-A5E3-4489CC4EC935}" srcId="{E828E974-DCD4-446E-B250-F2D195021D45}" destId="{DC9235C3-FD97-4713-B613-B50F46FAFBF0}" srcOrd="2" destOrd="0" parTransId="{DA42660F-0C58-4C8F-9D4A-5B3856F98531}" sibTransId="{F21C5323-C7D7-4D11-B9D9-6E6AA51724C5}"/>
    <dgm:cxn modelId="{5AEBDE26-BF88-4833-B8A7-48B8F27ADE00}" type="presOf" srcId="{5F291E7E-8D9C-4934-B700-730E83E30F23}" destId="{ABB47E07-C1A4-4BED-8AFF-08AF16287311}" srcOrd="0" destOrd="0" presId="urn:microsoft.com/office/officeart/2008/layout/VerticalCurvedList"/>
    <dgm:cxn modelId="{BC8D86FA-BC57-4EA9-9968-98C89E477201}" srcId="{E828E974-DCD4-446E-B250-F2D195021D45}" destId="{D7B616AB-FC60-42C6-805B-5562FD4E991B}" srcOrd="0" destOrd="0" parTransId="{07ACF192-40D9-4F81-A4B8-893594A03EA6}" sibTransId="{A9EB2623-AAE3-4E4D-AC7E-B16BFE9F6D84}"/>
    <dgm:cxn modelId="{57D9F9EA-0FB1-41B2-8587-6726D232F9BB}" type="presOf" srcId="{DC9235C3-FD97-4713-B613-B50F46FAFBF0}" destId="{9F1CD3B7-FF15-4C48-B3B3-85957826CC5B}" srcOrd="0" destOrd="0" presId="urn:microsoft.com/office/officeart/2008/layout/VerticalCurvedList"/>
    <dgm:cxn modelId="{D1C27C98-D43F-48E2-83A9-606A43F1B231}" type="presOf" srcId="{E828E974-DCD4-446E-B250-F2D195021D45}" destId="{29A4B793-46DF-44E7-B892-9AADCE5590C6}" srcOrd="0" destOrd="0" presId="urn:microsoft.com/office/officeart/2008/layout/VerticalCurvedList"/>
    <dgm:cxn modelId="{DCAFE43F-A47E-404C-9E36-AAFCC9D64F40}" type="presParOf" srcId="{29A4B793-46DF-44E7-B892-9AADCE5590C6}" destId="{7086887E-8CFF-481D-98BE-F071440BB0DC}" srcOrd="0" destOrd="0" presId="urn:microsoft.com/office/officeart/2008/layout/VerticalCurvedList"/>
    <dgm:cxn modelId="{E9EEAB4D-F0B8-48FC-A93A-A1007EBF5F45}" type="presParOf" srcId="{7086887E-8CFF-481D-98BE-F071440BB0DC}" destId="{49307777-A6FA-4EAA-8E4E-79A336BA5BFA}" srcOrd="0" destOrd="0" presId="urn:microsoft.com/office/officeart/2008/layout/VerticalCurvedList"/>
    <dgm:cxn modelId="{38685E6C-A4FD-41D5-9067-5171DFB54635}" type="presParOf" srcId="{49307777-A6FA-4EAA-8E4E-79A336BA5BFA}" destId="{0BDA972B-470F-4530-B2C0-E748C0A196EB}" srcOrd="0" destOrd="0" presId="urn:microsoft.com/office/officeart/2008/layout/VerticalCurvedList"/>
    <dgm:cxn modelId="{815C19C7-AB13-4324-B211-FDF9B33526F6}" type="presParOf" srcId="{49307777-A6FA-4EAA-8E4E-79A336BA5BFA}" destId="{855D93AB-9F7B-404E-8FE7-752431817849}" srcOrd="1" destOrd="0" presId="urn:microsoft.com/office/officeart/2008/layout/VerticalCurvedList"/>
    <dgm:cxn modelId="{F28D2612-D41D-4BA7-A227-F5E9020EC0D2}" type="presParOf" srcId="{49307777-A6FA-4EAA-8E4E-79A336BA5BFA}" destId="{3AE15211-81B8-4517-BE4F-0EA50B2728F1}" srcOrd="2" destOrd="0" presId="urn:microsoft.com/office/officeart/2008/layout/VerticalCurvedList"/>
    <dgm:cxn modelId="{7230351C-E7A6-4220-9544-401B986C770F}" type="presParOf" srcId="{49307777-A6FA-4EAA-8E4E-79A336BA5BFA}" destId="{C536F100-8940-40F7-95B7-06A88B7CFC33}" srcOrd="3" destOrd="0" presId="urn:microsoft.com/office/officeart/2008/layout/VerticalCurvedList"/>
    <dgm:cxn modelId="{D86E2F2D-B97B-4D8C-9A73-4C9100B2AAE7}" type="presParOf" srcId="{7086887E-8CFF-481D-98BE-F071440BB0DC}" destId="{615C1A01-9869-4411-A552-F4B61D66ED40}" srcOrd="1" destOrd="0" presId="urn:microsoft.com/office/officeart/2008/layout/VerticalCurvedList"/>
    <dgm:cxn modelId="{87F1D4DA-1D5B-4166-A150-E5FA5030B245}" type="presParOf" srcId="{7086887E-8CFF-481D-98BE-F071440BB0DC}" destId="{EB187DB7-E077-4E04-BFF2-B4A05576D72C}" srcOrd="2" destOrd="0" presId="urn:microsoft.com/office/officeart/2008/layout/VerticalCurvedList"/>
    <dgm:cxn modelId="{E2F2BF06-559C-41D5-BEC8-DC0703110EC4}" type="presParOf" srcId="{EB187DB7-E077-4E04-BFF2-B4A05576D72C}" destId="{08168D8A-E7F5-44EC-A3B6-3E5628AC4852}" srcOrd="0" destOrd="0" presId="urn:microsoft.com/office/officeart/2008/layout/VerticalCurvedList"/>
    <dgm:cxn modelId="{172EE9F8-E178-47AF-8AE7-A0132D8B058E}" type="presParOf" srcId="{7086887E-8CFF-481D-98BE-F071440BB0DC}" destId="{ABB47E07-C1A4-4BED-8AFF-08AF16287311}" srcOrd="3" destOrd="0" presId="urn:microsoft.com/office/officeart/2008/layout/VerticalCurvedList"/>
    <dgm:cxn modelId="{D09732B3-B55D-4652-B3BB-211DE09F6EC1}" type="presParOf" srcId="{7086887E-8CFF-481D-98BE-F071440BB0DC}" destId="{8DFA844F-8A14-4F54-A871-42E48440CC8E}" srcOrd="4" destOrd="0" presId="urn:microsoft.com/office/officeart/2008/layout/VerticalCurvedList"/>
    <dgm:cxn modelId="{D21B7BDA-19E9-4C1F-A674-52A22BB8676B}" type="presParOf" srcId="{8DFA844F-8A14-4F54-A871-42E48440CC8E}" destId="{9D4EF43C-8E3A-4ED0-800C-7922B661378F}" srcOrd="0" destOrd="0" presId="urn:microsoft.com/office/officeart/2008/layout/VerticalCurvedList"/>
    <dgm:cxn modelId="{0E098D80-A62E-4C58-9518-C59811E91782}" type="presParOf" srcId="{7086887E-8CFF-481D-98BE-F071440BB0DC}" destId="{9F1CD3B7-FF15-4C48-B3B3-85957826CC5B}" srcOrd="5" destOrd="0" presId="urn:microsoft.com/office/officeart/2008/layout/VerticalCurvedList"/>
    <dgm:cxn modelId="{6AF31835-F5A7-43F2-B732-0C7556482513}" type="presParOf" srcId="{7086887E-8CFF-481D-98BE-F071440BB0DC}" destId="{B8EC5CA5-CAA3-4838-85FF-0B3CC1F0598E}" srcOrd="6" destOrd="0" presId="urn:microsoft.com/office/officeart/2008/layout/VerticalCurvedList"/>
    <dgm:cxn modelId="{B1CE562F-E44B-4888-8145-FA267DAE47EE}" type="presParOf" srcId="{B8EC5CA5-CAA3-4838-85FF-0B3CC1F0598E}" destId="{BD5CB9EF-D87F-43D0-8095-6E437478D6B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526B81-E366-4345-BFB3-8F624EDAA6B5}">
      <dsp:nvSpPr>
        <dsp:cNvPr id="0" name=""/>
        <dsp:cNvSpPr/>
      </dsp:nvSpPr>
      <dsp:spPr>
        <a:xfrm>
          <a:off x="-6306979" y="-959073"/>
          <a:ext cx="7462763" cy="7462763"/>
        </a:xfrm>
        <a:prstGeom prst="blockArc">
          <a:avLst>
            <a:gd name="adj1" fmla="val 18900000"/>
            <a:gd name="adj2" fmla="val 2700000"/>
            <a:gd name="adj3" fmla="val 289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18C887-50D2-4602-AF99-6EEACE9882B8}">
      <dsp:nvSpPr>
        <dsp:cNvPr id="0" name=""/>
        <dsp:cNvSpPr/>
      </dsp:nvSpPr>
      <dsp:spPr>
        <a:xfrm>
          <a:off x="331780" y="268568"/>
          <a:ext cx="8771150" cy="6305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334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Изучение и формирование социального заказа на ДОД</a:t>
          </a:r>
          <a:endParaRPr lang="ru-RU" sz="2000" b="1" kern="1200" dirty="0"/>
        </a:p>
      </dsp:txBody>
      <dsp:txXfrm>
        <a:off x="331780" y="268568"/>
        <a:ext cx="8771150" cy="630558"/>
      </dsp:txXfrm>
    </dsp:sp>
    <dsp:sp modelId="{E79A171E-3A61-4504-9C68-EAF396A90343}">
      <dsp:nvSpPr>
        <dsp:cNvPr id="0" name=""/>
        <dsp:cNvSpPr/>
      </dsp:nvSpPr>
      <dsp:spPr>
        <a:xfrm>
          <a:off x="41948" y="219012"/>
          <a:ext cx="729671" cy="729671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A18649C-D7D3-487F-864D-4714FFDC67F9}">
      <dsp:nvSpPr>
        <dsp:cNvPr id="0" name=""/>
        <dsp:cNvSpPr/>
      </dsp:nvSpPr>
      <dsp:spPr>
        <a:xfrm>
          <a:off x="973730" y="1171397"/>
          <a:ext cx="8140978" cy="5837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334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/>
            <a:t>Реализация моделей интеграции и сетевого взаимодействия, формирование инфраструктуры ДОД</a:t>
          </a:r>
          <a:endParaRPr lang="ru-RU" sz="2000" b="1" i="0" kern="1200" dirty="0"/>
        </a:p>
      </dsp:txBody>
      <dsp:txXfrm>
        <a:off x="973730" y="1171397"/>
        <a:ext cx="8140978" cy="583737"/>
      </dsp:txXfrm>
    </dsp:sp>
    <dsp:sp modelId="{461D5F83-4ABD-4BBC-B8CE-6B00683CAE0B}">
      <dsp:nvSpPr>
        <dsp:cNvPr id="0" name=""/>
        <dsp:cNvSpPr/>
      </dsp:nvSpPr>
      <dsp:spPr>
        <a:xfrm>
          <a:off x="522112" y="1094507"/>
          <a:ext cx="729671" cy="729671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2DA34BC-CBBE-4A57-8499-399D3A7814DA}">
      <dsp:nvSpPr>
        <dsp:cNvPr id="0" name=""/>
        <dsp:cNvSpPr/>
      </dsp:nvSpPr>
      <dsp:spPr>
        <a:xfrm>
          <a:off x="1132179" y="2030424"/>
          <a:ext cx="7921412" cy="5837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334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+mn-lt"/>
            </a:rPr>
            <a:t>Развитие нового содержания ДОД </a:t>
          </a:r>
          <a:r>
            <a:rPr lang="ru-RU" sz="1800" b="0" kern="1200" dirty="0" smtClean="0">
              <a:latin typeface="+mn-lt"/>
            </a:rPr>
            <a:t>(математическое образования, образовательный туризм, музейная педагогика, театральная педагогика) </a:t>
          </a:r>
          <a:endParaRPr lang="ru-RU" sz="2000" b="1" kern="1200" dirty="0"/>
        </a:p>
      </dsp:txBody>
      <dsp:txXfrm>
        <a:off x="1132179" y="2030424"/>
        <a:ext cx="7921412" cy="583737"/>
      </dsp:txXfrm>
    </dsp:sp>
    <dsp:sp modelId="{305F3E7D-24AE-444E-942F-59E475D0526A}">
      <dsp:nvSpPr>
        <dsp:cNvPr id="0" name=""/>
        <dsp:cNvSpPr/>
      </dsp:nvSpPr>
      <dsp:spPr>
        <a:xfrm>
          <a:off x="741678" y="1970002"/>
          <a:ext cx="729671" cy="729671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A03BD28-C560-4762-AA16-1EA7BB4A9531}">
      <dsp:nvSpPr>
        <dsp:cNvPr id="0" name=""/>
        <dsp:cNvSpPr/>
      </dsp:nvSpPr>
      <dsp:spPr>
        <a:xfrm>
          <a:off x="1106514" y="2917909"/>
          <a:ext cx="7921412" cy="5837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334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Развитие </a:t>
          </a:r>
          <a:r>
            <a:rPr lang="ru-RU" sz="2000" b="1" kern="1200" dirty="0" err="1" smtClean="0"/>
            <a:t>техносферы</a:t>
          </a:r>
          <a:r>
            <a:rPr lang="ru-RU" sz="2000" b="1" kern="1200" dirty="0" smtClean="0"/>
            <a:t> дополнительного образования детей</a:t>
          </a:r>
          <a:endParaRPr lang="ru-RU" sz="2000" b="1" kern="1200" dirty="0"/>
        </a:p>
      </dsp:txBody>
      <dsp:txXfrm>
        <a:off x="1106514" y="2917909"/>
        <a:ext cx="7921412" cy="583737"/>
      </dsp:txXfrm>
    </dsp:sp>
    <dsp:sp modelId="{A456C020-64F0-42F5-9F05-3BC7CB9E99C1}">
      <dsp:nvSpPr>
        <dsp:cNvPr id="0" name=""/>
        <dsp:cNvSpPr/>
      </dsp:nvSpPr>
      <dsp:spPr>
        <a:xfrm>
          <a:off x="741678" y="2844942"/>
          <a:ext cx="729671" cy="729671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6C20905-25C0-4DF5-8EEE-ECE766A27952}">
      <dsp:nvSpPr>
        <dsp:cNvPr id="0" name=""/>
        <dsp:cNvSpPr/>
      </dsp:nvSpPr>
      <dsp:spPr>
        <a:xfrm>
          <a:off x="886947" y="3793404"/>
          <a:ext cx="8140978" cy="5837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334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Развитие ДОД в системе сопровождения одаренных детей</a:t>
          </a:r>
          <a:endParaRPr lang="ru-RU" sz="2000" b="1" kern="1200" dirty="0">
            <a:latin typeface="+mn-lt"/>
            <a:cs typeface="Times New Roman" pitchFamily="18" charset="0"/>
          </a:endParaRPr>
        </a:p>
      </dsp:txBody>
      <dsp:txXfrm>
        <a:off x="886947" y="3793404"/>
        <a:ext cx="8140978" cy="583737"/>
      </dsp:txXfrm>
    </dsp:sp>
    <dsp:sp modelId="{ADD4FA4C-3C23-4D69-BE69-AD370C2ACC26}">
      <dsp:nvSpPr>
        <dsp:cNvPr id="0" name=""/>
        <dsp:cNvSpPr/>
      </dsp:nvSpPr>
      <dsp:spPr>
        <a:xfrm>
          <a:off x="522112" y="3720437"/>
          <a:ext cx="729671" cy="729671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9108CA5-4407-4264-9183-CE374D77EF8A}">
      <dsp:nvSpPr>
        <dsp:cNvPr id="0" name=""/>
        <dsp:cNvSpPr/>
      </dsp:nvSpPr>
      <dsp:spPr>
        <a:xfrm>
          <a:off x="406783" y="4668899"/>
          <a:ext cx="8621142" cy="5837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334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Развитие инклюзивных технологий дополнительного образования</a:t>
          </a:r>
          <a:endParaRPr lang="ru-RU" sz="2000" b="1" kern="1200" dirty="0"/>
        </a:p>
      </dsp:txBody>
      <dsp:txXfrm>
        <a:off x="406783" y="4668899"/>
        <a:ext cx="8621142" cy="583737"/>
      </dsp:txXfrm>
    </dsp:sp>
    <dsp:sp modelId="{C59C690D-33D8-42F0-AED9-8828D385FA37}">
      <dsp:nvSpPr>
        <dsp:cNvPr id="0" name=""/>
        <dsp:cNvSpPr/>
      </dsp:nvSpPr>
      <dsp:spPr>
        <a:xfrm>
          <a:off x="41948" y="4595932"/>
          <a:ext cx="729671" cy="729671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9D3C0B-3FDC-454A-A88E-78CCA7592735}">
      <dsp:nvSpPr>
        <dsp:cNvPr id="0" name=""/>
        <dsp:cNvSpPr/>
      </dsp:nvSpPr>
      <dsp:spPr>
        <a:xfrm rot="10800000">
          <a:off x="534374" y="98111"/>
          <a:ext cx="8430113" cy="1340252"/>
        </a:xfrm>
        <a:prstGeom prst="homePlate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1014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Arial" charset="0"/>
              <a:cs typeface="Arial" charset="0"/>
            </a:rPr>
            <a:t>Согласно требованиям ФГОС ОО, в его реализации должна участвовать не только школа, но и учреждения дополнительного образования, культуры, спорта, частных и других организаций</a:t>
          </a:r>
          <a:endParaRPr lang="ru-RU" sz="2000" b="1" i="0" kern="1200" dirty="0">
            <a:solidFill>
              <a:srgbClr val="002060"/>
            </a:solidFill>
          </a:endParaRPr>
        </a:p>
      </dsp:txBody>
      <dsp:txXfrm rot="10800000">
        <a:off x="869437" y="98111"/>
        <a:ext cx="8095050" cy="1340252"/>
      </dsp:txXfrm>
    </dsp:sp>
    <dsp:sp modelId="{B2F00BEF-F8DC-4A6A-95C5-AF99F420C44F}">
      <dsp:nvSpPr>
        <dsp:cNvPr id="0" name=""/>
        <dsp:cNvSpPr/>
      </dsp:nvSpPr>
      <dsp:spPr>
        <a:xfrm>
          <a:off x="0" y="0"/>
          <a:ext cx="1340252" cy="1340252"/>
        </a:xfrm>
        <a:prstGeom prst="stripedRightArrow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3534AF-CEBF-4218-9F25-E149B36C3123}">
      <dsp:nvSpPr>
        <dsp:cNvPr id="0" name=""/>
        <dsp:cNvSpPr/>
      </dsp:nvSpPr>
      <dsp:spPr>
        <a:xfrm rot="10800000">
          <a:off x="587820" y="1835007"/>
          <a:ext cx="8376639" cy="1340252"/>
        </a:xfrm>
        <a:prstGeom prst="homePlate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1014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Arial" charset="0"/>
              <a:cs typeface="Arial" charset="0"/>
            </a:rPr>
            <a:t>Деятельность образовательных учреждений в рамках реализации стандарта не может быть изолированной или локальной</a:t>
          </a:r>
          <a:endParaRPr lang="ru-RU" sz="2000" b="1" kern="1200" dirty="0">
            <a:solidFill>
              <a:srgbClr val="002060"/>
            </a:solidFill>
          </a:endParaRPr>
        </a:p>
      </dsp:txBody>
      <dsp:txXfrm rot="10800000">
        <a:off x="922883" y="1835007"/>
        <a:ext cx="8041576" cy="1340252"/>
      </dsp:txXfrm>
    </dsp:sp>
    <dsp:sp modelId="{C0DA9E75-69B7-4B51-9487-9184DE04D5CB}">
      <dsp:nvSpPr>
        <dsp:cNvPr id="0" name=""/>
        <dsp:cNvSpPr/>
      </dsp:nvSpPr>
      <dsp:spPr>
        <a:xfrm>
          <a:off x="0" y="1791154"/>
          <a:ext cx="1340252" cy="1340252"/>
        </a:xfrm>
        <a:prstGeom prst="stripedRightArrow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AC36CC-A26D-4D07-8E67-A89325741B75}">
      <dsp:nvSpPr>
        <dsp:cNvPr id="0" name=""/>
        <dsp:cNvSpPr/>
      </dsp:nvSpPr>
      <dsp:spPr>
        <a:xfrm rot="10800000">
          <a:off x="587848" y="3375503"/>
          <a:ext cx="8376639" cy="1340252"/>
        </a:xfrm>
        <a:prstGeom prst="homePlate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1014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Arial" charset="0"/>
              <a:cs typeface="Arial" charset="0"/>
            </a:rPr>
            <a:t>Школа, в первую очередь, должна быть заинтересована в расширении образовательного пространства реализации стандарта за счет интеграции общего и дополнительного образования</a:t>
          </a:r>
          <a:endParaRPr lang="ru-RU" sz="2000" b="1" kern="1200" dirty="0">
            <a:solidFill>
              <a:srgbClr val="002060"/>
            </a:solidFill>
          </a:endParaRPr>
        </a:p>
      </dsp:txBody>
      <dsp:txXfrm rot="10800000">
        <a:off x="922911" y="3375503"/>
        <a:ext cx="8041576" cy="1340252"/>
      </dsp:txXfrm>
    </dsp:sp>
    <dsp:sp modelId="{49CE7217-7F80-46BA-B423-F49E42690E52}">
      <dsp:nvSpPr>
        <dsp:cNvPr id="0" name=""/>
        <dsp:cNvSpPr/>
      </dsp:nvSpPr>
      <dsp:spPr>
        <a:xfrm>
          <a:off x="0" y="3431070"/>
          <a:ext cx="1340252" cy="1340252"/>
        </a:xfrm>
        <a:prstGeom prst="stripedRightArrow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101E6D-B371-4F0B-90AA-6C6698D4E42B}">
      <dsp:nvSpPr>
        <dsp:cNvPr id="0" name=""/>
        <dsp:cNvSpPr/>
      </dsp:nvSpPr>
      <dsp:spPr>
        <a:xfrm>
          <a:off x="0" y="0"/>
          <a:ext cx="8496944" cy="1005476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Основу сети составляют не унифицированные образовательные организации, не стандартизированные программы</a:t>
          </a:r>
          <a:r>
            <a:rPr lang="ru-RU" sz="2000" b="1" kern="1200" dirty="0" smtClean="0"/>
            <a:t>,</a:t>
          </a:r>
          <a:r>
            <a:rPr lang="ru-RU" sz="2000" b="1" i="1" kern="1200" dirty="0" smtClean="0"/>
            <a:t> </a:t>
          </a:r>
          <a:r>
            <a:rPr lang="ru-RU" sz="2000" b="1" i="1" kern="1200" dirty="0" smtClean="0">
              <a:solidFill>
                <a:srgbClr val="FF0000"/>
              </a:solidFill>
            </a:rPr>
            <a:t>а оригинальные модели, авторские школы, вариативные курсы</a:t>
          </a:r>
          <a:r>
            <a:rPr lang="ru-RU" sz="2000" b="1" i="1" kern="1200" dirty="0" smtClean="0"/>
            <a:t>. </a:t>
          </a:r>
          <a:endParaRPr lang="ru-RU" sz="2000" kern="1200" dirty="0"/>
        </a:p>
      </dsp:txBody>
      <dsp:txXfrm>
        <a:off x="49083" y="49083"/>
        <a:ext cx="8398778" cy="907310"/>
      </dsp:txXfrm>
    </dsp:sp>
    <dsp:sp modelId="{70FFE7FE-2CC8-4DE9-B723-0A82664094AF}">
      <dsp:nvSpPr>
        <dsp:cNvPr id="0" name=""/>
        <dsp:cNvSpPr/>
      </dsp:nvSpPr>
      <dsp:spPr>
        <a:xfrm>
          <a:off x="0" y="1047528"/>
          <a:ext cx="8496944" cy="7388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778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b="1" kern="1200" dirty="0" smtClean="0"/>
            <a:t>Сеть строится не на сходстве образовательных инициатив, </a:t>
          </a:r>
          <a:r>
            <a:rPr lang="ru-RU" sz="2000" b="1" kern="1200" dirty="0" smtClean="0">
              <a:solidFill>
                <a:srgbClr val="FF0000"/>
              </a:solidFill>
            </a:rPr>
            <a:t>а </a:t>
          </a:r>
          <a:r>
            <a:rPr lang="ru-RU" sz="2000" b="1" i="1" kern="1200" dirty="0" smtClean="0">
              <a:solidFill>
                <a:srgbClr val="FF0000"/>
              </a:solidFill>
            </a:rPr>
            <a:t>на объединении вкладов</a:t>
          </a:r>
          <a:r>
            <a:rPr lang="ru-RU" sz="2000" b="1" kern="1200" dirty="0" smtClean="0">
              <a:solidFill>
                <a:srgbClr val="FF0000"/>
              </a:solidFill>
            </a:rPr>
            <a:t> </a:t>
          </a:r>
          <a:r>
            <a:rPr lang="ru-RU" sz="2000" b="1" kern="1200" dirty="0" smtClean="0"/>
            <a:t>в разрешение определенной </a:t>
          </a:r>
          <a:r>
            <a:rPr lang="ru-RU" sz="2000" b="1" kern="1200" dirty="0" err="1" smtClean="0"/>
            <a:t>социокультурной</a:t>
          </a:r>
          <a:r>
            <a:rPr lang="ru-RU" sz="2000" b="1" kern="1200" dirty="0" smtClean="0"/>
            <a:t> проблемы.</a:t>
          </a:r>
          <a:endParaRPr lang="ru-RU" sz="2000" kern="1200" dirty="0"/>
        </a:p>
      </dsp:txBody>
      <dsp:txXfrm>
        <a:off x="0" y="1047528"/>
        <a:ext cx="8496944" cy="738852"/>
      </dsp:txXfrm>
    </dsp:sp>
    <dsp:sp modelId="{726E4D63-6E8F-4266-994F-7583266ECF91}">
      <dsp:nvSpPr>
        <dsp:cNvPr id="0" name=""/>
        <dsp:cNvSpPr/>
      </dsp:nvSpPr>
      <dsp:spPr>
        <a:xfrm>
          <a:off x="0" y="2128074"/>
          <a:ext cx="8496944" cy="1246699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Участие в сетевых проектах – дополнительная возможность собственного развития, формирования источников инвестиций, обеспечения занятости педагогов в реализации проектов взаимодействия образовательных организаций.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60859" y="2188933"/>
        <a:ext cx="8375226" cy="1124981"/>
      </dsp:txXfrm>
    </dsp:sp>
    <dsp:sp modelId="{10726D6F-255E-4A9A-B6A5-2ED3CAD3214C}">
      <dsp:nvSpPr>
        <dsp:cNvPr id="0" name=""/>
        <dsp:cNvSpPr/>
      </dsp:nvSpPr>
      <dsp:spPr>
        <a:xfrm>
          <a:off x="0" y="3364254"/>
          <a:ext cx="8496944" cy="5068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778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b="1" kern="1200" dirty="0" smtClean="0"/>
            <a:t>Обеспечивается </a:t>
          </a:r>
          <a:r>
            <a:rPr lang="ru-RU" sz="2000" b="1" i="1" kern="1200" dirty="0" err="1" smtClean="0">
              <a:solidFill>
                <a:srgbClr val="FF0000"/>
              </a:solidFill>
            </a:rPr>
            <a:t>соорганизации</a:t>
          </a:r>
          <a:r>
            <a:rPr lang="ru-RU" sz="2000" b="1" i="1" kern="1200" dirty="0" smtClean="0">
              <a:solidFill>
                <a:srgbClr val="FF0000"/>
              </a:solidFill>
            </a:rPr>
            <a:t> ресурсов общего и дополнительного образования</a:t>
          </a:r>
          <a:endParaRPr lang="ru-RU" sz="2000" kern="1200" dirty="0"/>
        </a:p>
      </dsp:txBody>
      <dsp:txXfrm>
        <a:off x="0" y="3364254"/>
        <a:ext cx="8496944" cy="506887"/>
      </dsp:txXfrm>
    </dsp:sp>
    <dsp:sp modelId="{ED110D04-FF44-4971-B793-95F9290EF03F}">
      <dsp:nvSpPr>
        <dsp:cNvPr id="0" name=""/>
        <dsp:cNvSpPr/>
      </dsp:nvSpPr>
      <dsp:spPr>
        <a:xfrm>
          <a:off x="0" y="4025194"/>
          <a:ext cx="8496944" cy="943357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chemeClr val="tx1"/>
              </a:solidFill>
            </a:rPr>
            <a:t>Основная идея организации сетевого взаимодействия ОДОД с другими организациями – обеспечить переход от</a:t>
          </a:r>
          <a:r>
            <a:rPr lang="ru-RU" sz="2000" b="1" i="1" kern="1200" dirty="0" smtClean="0"/>
            <a:t> </a:t>
          </a:r>
          <a:r>
            <a:rPr lang="ru-RU" sz="2000" b="1" i="1" kern="1200" dirty="0" smtClean="0">
              <a:solidFill>
                <a:srgbClr val="FF0000"/>
              </a:solidFill>
            </a:rPr>
            <a:t>заказа ребенка – к заказу партнерам</a:t>
          </a:r>
          <a:r>
            <a:rPr lang="ru-RU" sz="2000" i="1" kern="1200" dirty="0" smtClean="0">
              <a:latin typeface="Times New Roman" pitchFamily="18" charset="0"/>
              <a:cs typeface="Times New Roman" pitchFamily="18" charset="0"/>
            </a:rPr>
            <a:t>       </a:t>
          </a:r>
          <a:endParaRPr lang="ru-RU" sz="2000" kern="1200" dirty="0"/>
        </a:p>
      </dsp:txBody>
      <dsp:txXfrm>
        <a:off x="46051" y="4071245"/>
        <a:ext cx="8404842" cy="8512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39F35A-9F25-4CD1-AFDF-9BA6150C7D38}">
      <dsp:nvSpPr>
        <dsp:cNvPr id="0" name=""/>
        <dsp:cNvSpPr/>
      </dsp:nvSpPr>
      <dsp:spPr>
        <a:xfrm>
          <a:off x="0" y="3331791"/>
          <a:ext cx="8856984" cy="546608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Комплект научно-методических продуктов, обеспечивающих  сопровождение сетевых программ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0" y="3331791"/>
        <a:ext cx="8856984" cy="546608"/>
      </dsp:txXfrm>
    </dsp:sp>
    <dsp:sp modelId="{DCBA4F02-FAA6-4AF0-9450-F216D67CF2F5}">
      <dsp:nvSpPr>
        <dsp:cNvPr id="0" name=""/>
        <dsp:cNvSpPr/>
      </dsp:nvSpPr>
      <dsp:spPr>
        <a:xfrm rot="10800000">
          <a:off x="0" y="2499307"/>
          <a:ext cx="8856984" cy="840683"/>
        </a:xfrm>
        <a:prstGeom prst="upArrowCallou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Пакет </a:t>
          </a:r>
          <a:r>
            <a:rPr lang="ru-RU" sz="2000" b="1" kern="1200" dirty="0" smtClean="0">
              <a:solidFill>
                <a:srgbClr val="002060"/>
              </a:solidFill>
              <a:ea typeface="Calibri" pitchFamily="34" charset="0"/>
              <a:cs typeface="Times New Roman" pitchFamily="18" charset="0"/>
            </a:rPr>
            <a:t>рекомендаций и инструкций к разработке  программ и технологий дополнительного образования, реализуемых в сетевой форме </a:t>
          </a:r>
          <a:endParaRPr lang="ru-RU" sz="2000" b="1" kern="1200" dirty="0">
            <a:solidFill>
              <a:srgbClr val="002060"/>
            </a:solidFill>
          </a:endParaRPr>
        </a:p>
      </dsp:txBody>
      <dsp:txXfrm rot="10800000">
        <a:off x="0" y="2499307"/>
        <a:ext cx="8856984" cy="546251"/>
      </dsp:txXfrm>
    </dsp:sp>
    <dsp:sp modelId="{721C3D86-279B-403C-A0DE-59A4B407349B}">
      <dsp:nvSpPr>
        <dsp:cNvPr id="0" name=""/>
        <dsp:cNvSpPr/>
      </dsp:nvSpPr>
      <dsp:spPr>
        <a:xfrm rot="10800000">
          <a:off x="0" y="1666822"/>
          <a:ext cx="8856984" cy="840683"/>
        </a:xfrm>
        <a:prstGeom prst="upArrowCallou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Пакет инструментов для проведения мониторинга социального заказа и удовлетворенности качеством ДОД в регионе</a:t>
          </a:r>
          <a:endParaRPr lang="ru-RU" sz="2000" b="1" kern="1200" dirty="0">
            <a:solidFill>
              <a:srgbClr val="002060"/>
            </a:solidFill>
          </a:endParaRPr>
        </a:p>
      </dsp:txBody>
      <dsp:txXfrm rot="10800000">
        <a:off x="0" y="1666822"/>
        <a:ext cx="8856984" cy="546251"/>
      </dsp:txXfrm>
    </dsp:sp>
    <dsp:sp modelId="{B679B649-8C02-487A-8B80-EBBE329B57E7}">
      <dsp:nvSpPr>
        <dsp:cNvPr id="0" name=""/>
        <dsp:cNvSpPr/>
      </dsp:nvSpPr>
      <dsp:spPr>
        <a:xfrm rot="10800000">
          <a:off x="0" y="834338"/>
          <a:ext cx="8856984" cy="840683"/>
        </a:xfrm>
        <a:prstGeom prst="upArrowCallou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Пакет нормативно-правовых документов, регламентирующих деятельность в рамках</a:t>
          </a:r>
          <a:r>
            <a:rPr lang="en-US" sz="2000" b="1" kern="1200" dirty="0" smtClean="0">
              <a:solidFill>
                <a:srgbClr val="002060"/>
              </a:solidFill>
            </a:rPr>
            <a:t> </a:t>
          </a:r>
          <a:r>
            <a:rPr lang="ru-RU" sz="2000" b="1" kern="1200" dirty="0" smtClean="0">
              <a:solidFill>
                <a:srgbClr val="002060"/>
              </a:solidFill>
            </a:rPr>
            <a:t>сетевой площадки</a:t>
          </a:r>
          <a:endParaRPr lang="ru-RU" sz="2000" b="1" kern="1200" dirty="0">
            <a:solidFill>
              <a:srgbClr val="002060"/>
            </a:solidFill>
          </a:endParaRPr>
        </a:p>
      </dsp:txBody>
      <dsp:txXfrm rot="10800000">
        <a:off x="0" y="834338"/>
        <a:ext cx="8856984" cy="546251"/>
      </dsp:txXfrm>
    </dsp:sp>
    <dsp:sp modelId="{1E88B0E8-94C6-43C4-AD3D-4A97314F2801}">
      <dsp:nvSpPr>
        <dsp:cNvPr id="0" name=""/>
        <dsp:cNvSpPr/>
      </dsp:nvSpPr>
      <dsp:spPr>
        <a:xfrm rot="10800000">
          <a:off x="0" y="1854"/>
          <a:ext cx="8856984" cy="840683"/>
        </a:xfrm>
        <a:prstGeom prst="upArrowCallou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solidFill>
                <a:srgbClr val="002060"/>
              </a:solidFill>
            </a:rPr>
            <a:t>Программа сетевого взаимодействия участников сетевой инновационной площадки </a:t>
          </a:r>
          <a:endParaRPr lang="ru-RU" sz="2000" b="1" i="0" kern="1200" dirty="0">
            <a:solidFill>
              <a:srgbClr val="002060"/>
            </a:solidFill>
          </a:endParaRPr>
        </a:p>
      </dsp:txBody>
      <dsp:txXfrm rot="10800000">
        <a:off x="0" y="1854"/>
        <a:ext cx="8856984" cy="54625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7B3752-2EB1-4F1C-85ED-9FB90CB568AF}">
      <dsp:nvSpPr>
        <dsp:cNvPr id="0" name=""/>
        <dsp:cNvSpPr/>
      </dsp:nvSpPr>
      <dsp:spPr>
        <a:xfrm>
          <a:off x="3140068" y="1482696"/>
          <a:ext cx="2300880" cy="2187407"/>
        </a:xfrm>
        <a:prstGeom prst="ellipse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ГАУ ДО ЯО «Институт развития образования»</a:t>
          </a:r>
          <a:endParaRPr lang="ru-RU" sz="2000" kern="1200" dirty="0"/>
        </a:p>
      </dsp:txBody>
      <dsp:txXfrm>
        <a:off x="3477024" y="1803034"/>
        <a:ext cx="1626968" cy="1546731"/>
      </dsp:txXfrm>
    </dsp:sp>
    <dsp:sp modelId="{C1A3A31B-005A-48D6-8D2C-5A0A431F35F4}">
      <dsp:nvSpPr>
        <dsp:cNvPr id="0" name=""/>
        <dsp:cNvSpPr/>
      </dsp:nvSpPr>
      <dsp:spPr>
        <a:xfrm>
          <a:off x="3539067" y="114674"/>
          <a:ext cx="1530073" cy="1355576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/>
            <a:t>ГОУ ДО ЯО 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/>
            <a:t>«Ярославский региональный </a:t>
          </a:r>
          <a:r>
            <a:rPr lang="ru-RU" sz="1050" b="1" kern="1200" dirty="0" err="1" smtClean="0"/>
            <a:t>инновационно</a:t>
          </a:r>
          <a:r>
            <a:rPr lang="ru-RU" sz="1050" b="1" kern="1200" dirty="0" smtClean="0"/>
            <a:t>-образовательный центр «Новая школа»</a:t>
          </a:r>
          <a:endParaRPr lang="ru-RU" sz="1050" b="1" kern="1200" dirty="0"/>
        </a:p>
      </dsp:txBody>
      <dsp:txXfrm>
        <a:off x="3763141" y="313194"/>
        <a:ext cx="1081925" cy="958536"/>
      </dsp:txXfrm>
    </dsp:sp>
    <dsp:sp modelId="{65D6F2D3-6F41-4B14-89E6-D72F0BCAED9C}">
      <dsp:nvSpPr>
        <dsp:cNvPr id="0" name=""/>
        <dsp:cNvSpPr/>
      </dsp:nvSpPr>
      <dsp:spPr>
        <a:xfrm>
          <a:off x="4479514" y="3528311"/>
          <a:ext cx="1410648" cy="1410648"/>
        </a:xfrm>
        <a:prstGeom prst="ellipse">
          <a:avLst/>
        </a:prstGeom>
        <a:solidFill>
          <a:srgbClr val="CCFF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АН КО </a:t>
          </a:r>
          <a:endParaRPr lang="en-U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Конно-спортивный клуб «Кентавр»</a:t>
          </a:r>
          <a:endParaRPr lang="ru-RU" sz="1200" kern="1200" dirty="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sp:txBody>
      <dsp:txXfrm>
        <a:off x="4686099" y="3734896"/>
        <a:ext cx="997478" cy="997478"/>
      </dsp:txXfrm>
    </dsp:sp>
    <dsp:sp modelId="{739207BD-66A3-4789-94F0-6651F6755D12}">
      <dsp:nvSpPr>
        <dsp:cNvPr id="0" name=""/>
        <dsp:cNvSpPr/>
      </dsp:nvSpPr>
      <dsp:spPr>
        <a:xfrm>
          <a:off x="5102145" y="691825"/>
          <a:ext cx="1410648" cy="1410648"/>
        </a:xfrm>
        <a:prstGeom prst="ellipse">
          <a:avLst/>
        </a:prstGeom>
        <a:solidFill>
          <a:srgbClr val="33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ЯРООИ «Лицом к миру»</a:t>
          </a:r>
          <a:endParaRPr lang="ru-RU" sz="1600" kern="1200" dirty="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sp:txBody>
      <dsp:txXfrm>
        <a:off x="5308730" y="898410"/>
        <a:ext cx="997478" cy="997478"/>
      </dsp:txXfrm>
    </dsp:sp>
    <dsp:sp modelId="{6C9F48CE-95E2-464E-87F1-555A24D2B757}">
      <dsp:nvSpPr>
        <dsp:cNvPr id="0" name=""/>
        <dsp:cNvSpPr/>
      </dsp:nvSpPr>
      <dsp:spPr>
        <a:xfrm>
          <a:off x="5448074" y="2283024"/>
          <a:ext cx="1410648" cy="1410648"/>
        </a:xfrm>
        <a:prstGeom prst="ellipse">
          <a:avLst/>
        </a:prstGeom>
        <a:solidFill>
          <a:srgbClr val="00FF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b="1" kern="1200" dirty="0" smtClean="0"/>
            <a:t> </a:t>
          </a:r>
          <a:r>
            <a:rPr lang="ru-RU" sz="800" b="1" kern="1200" dirty="0" smtClean="0"/>
            <a:t>ИП «Хохлова Ю.М.»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Центр семейного досуга «Вместе»</a:t>
          </a:r>
          <a:endParaRPr lang="ru-RU" sz="1000" kern="1200" dirty="0"/>
        </a:p>
      </dsp:txBody>
      <dsp:txXfrm>
        <a:off x="5654659" y="2489609"/>
        <a:ext cx="997478" cy="997478"/>
      </dsp:txXfrm>
    </dsp:sp>
    <dsp:sp modelId="{B3D84901-B134-4668-BD59-DC6783C86E33}">
      <dsp:nvSpPr>
        <dsp:cNvPr id="0" name=""/>
        <dsp:cNvSpPr/>
      </dsp:nvSpPr>
      <dsp:spPr>
        <a:xfrm>
          <a:off x="2787554" y="3527372"/>
          <a:ext cx="1410648" cy="1410648"/>
        </a:xfrm>
        <a:prstGeom prst="ellipse">
          <a:avLst/>
        </a:prstGeom>
        <a:solidFill>
          <a:srgbClr val="9999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ГОАУ ДО ЯО «Центр детско- юношеского технического творчества"</a:t>
          </a:r>
          <a:endParaRPr lang="ru-RU" sz="1100" kern="1200" dirty="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sp:txBody>
      <dsp:txXfrm>
        <a:off x="2994139" y="3733957"/>
        <a:ext cx="997478" cy="997478"/>
      </dsp:txXfrm>
    </dsp:sp>
    <dsp:sp modelId="{8D2CF735-284B-4CE5-BE11-2CF7D784C91E}">
      <dsp:nvSpPr>
        <dsp:cNvPr id="0" name=""/>
        <dsp:cNvSpPr/>
      </dsp:nvSpPr>
      <dsp:spPr>
        <a:xfrm>
          <a:off x="1792926" y="2280147"/>
          <a:ext cx="1410648" cy="1410648"/>
        </a:xfrm>
        <a:prstGeom prst="ellipse">
          <a:avLst/>
        </a:prstGeom>
        <a:solidFill>
          <a:srgbClr val="AB5DA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ГОАУ ДО ЯО «Центр детского и юношеского туризма и экскурсий"</a:t>
          </a:r>
          <a:endParaRPr lang="ru-RU" sz="1050" kern="1200" dirty="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sp:txBody>
      <dsp:txXfrm>
        <a:off x="1999511" y="2486732"/>
        <a:ext cx="997478" cy="997478"/>
      </dsp:txXfrm>
    </dsp:sp>
    <dsp:sp modelId="{58AFC3FB-D0CE-44A0-99B7-0F25F44D37EB}">
      <dsp:nvSpPr>
        <dsp:cNvPr id="0" name=""/>
        <dsp:cNvSpPr/>
      </dsp:nvSpPr>
      <dsp:spPr>
        <a:xfrm>
          <a:off x="2147905" y="724884"/>
          <a:ext cx="1410648" cy="1410648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ГОАУ ДО ЯО «Центр детей и юношества»</a:t>
          </a:r>
          <a:endParaRPr lang="ru-RU" sz="1050" kern="1200" dirty="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sp:txBody>
      <dsp:txXfrm>
        <a:off x="2354490" y="931469"/>
        <a:ext cx="997478" cy="9974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86672A1-6FC4-4D2A-B0A5-EE525A786793}" type="datetimeFigureOut">
              <a:rPr lang="ru-RU"/>
              <a:pPr>
                <a:defRPr/>
              </a:pPr>
              <a:t>23.03.2018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A564F76-04D7-426D-BEE0-629CD25D04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4076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0BE22BB-92DF-4D07-86F4-7ED3D93107D1}" type="datetimeFigureOut">
              <a:rPr lang="ru-RU"/>
              <a:pPr>
                <a:defRPr/>
              </a:pPr>
              <a:t>23.03.2018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0B4D87F-6DB9-4203-9991-4B3340705B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5038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835" indent="-285706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2823" indent="-22856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599953" indent="-22856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082" indent="-22856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211" indent="-2285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341" indent="-2285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8470" indent="-2285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5600" indent="-2285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983C1E2-D41F-40E5-B5B2-F26DA213705D}" type="slidenum">
              <a:rPr lang="ru-RU" altLang="ru-RU" smtClean="0"/>
              <a:pPr/>
              <a:t>16</a:t>
            </a:fld>
            <a:endParaRPr lang="ru-RU" altLang="ru-RU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800"/>
              <a:t>	При разработке стандарта индивидуальные, общественные и государственные потребности и интересы можно классифицировать следующим образом.</a:t>
            </a:r>
            <a:endParaRPr lang="ru-RU" altLang="ru-RU" sz="800" b="1"/>
          </a:p>
          <a:p>
            <a:pPr eaLnBrk="1" hangingPunct="1">
              <a:lnSpc>
                <a:spcPct val="80000"/>
              </a:lnSpc>
            </a:pPr>
            <a:r>
              <a:rPr lang="ru-RU" altLang="ru-RU" sz="800" b="1"/>
              <a:t>	Индивидуальные потребности </a:t>
            </a:r>
            <a:r>
              <a:rPr lang="ru-RU" altLang="ru-RU" sz="800"/>
              <a:t>личности (семьи) в области общего образования интегрируют потенциал личностной, социальной и профессиональной успешности обучающихся.</a:t>
            </a:r>
            <a:endParaRPr lang="ru-RU" altLang="ru-RU" sz="800" i="1"/>
          </a:p>
          <a:p>
            <a:pPr eaLnBrk="1" hangingPunct="1">
              <a:lnSpc>
                <a:spcPct val="80000"/>
              </a:lnSpc>
            </a:pPr>
            <a:r>
              <a:rPr lang="ru-RU" altLang="ru-RU" sz="800" i="1"/>
              <a:t>	Личностная успешность – </a:t>
            </a:r>
            <a:r>
              <a:rPr lang="ru-RU" altLang="ru-RU" sz="800"/>
              <a:t>полноценное и разнообразное личностное становление и развитие с учетом индивидуальных склонностей, интересов, мотивов и способностей.</a:t>
            </a:r>
            <a:endParaRPr lang="ru-RU" altLang="ru-RU" sz="800" i="1"/>
          </a:p>
          <a:p>
            <a:pPr eaLnBrk="1" hangingPunct="1">
              <a:lnSpc>
                <a:spcPct val="80000"/>
              </a:lnSpc>
            </a:pPr>
            <a:r>
              <a:rPr lang="ru-RU" altLang="ru-RU" sz="800" i="1"/>
              <a:t>	Социальная успешность – </a:t>
            </a:r>
            <a:r>
              <a:rPr lang="ru-RU" altLang="ru-RU" sz="800"/>
              <a:t>органичное вхождение в социальное окружение и участие в жизни общества.</a:t>
            </a:r>
            <a:endParaRPr lang="ru-RU" altLang="ru-RU" sz="800" i="1"/>
          </a:p>
          <a:p>
            <a:pPr eaLnBrk="1" hangingPunct="1">
              <a:lnSpc>
                <a:spcPct val="80000"/>
              </a:lnSpc>
            </a:pPr>
            <a:r>
              <a:rPr lang="ru-RU" altLang="ru-RU" sz="800" i="1"/>
              <a:t>	Профессиональная успешность – </a:t>
            </a:r>
            <a:r>
              <a:rPr lang="ru-RU" altLang="ru-RU" sz="800"/>
              <a:t>развитость универсальных трудовых и практических умений, готовность к выбору профессии.</a:t>
            </a:r>
            <a:endParaRPr lang="ru-RU" altLang="ru-RU" sz="800" b="1"/>
          </a:p>
          <a:p>
            <a:pPr eaLnBrk="1" hangingPunct="1">
              <a:lnSpc>
                <a:spcPct val="80000"/>
              </a:lnSpc>
            </a:pPr>
            <a:r>
              <a:rPr lang="ru-RU" altLang="ru-RU" sz="800" b="1"/>
              <a:t>	Социальный заказ </a:t>
            </a:r>
            <a:r>
              <a:rPr lang="ru-RU" altLang="ru-RU" sz="800"/>
              <a:t>– общественные запросы в области общего образования – интегрирует потребности личности и семьи и обобщает их до уровня социальных потребностей. К их числу относятся следующие.</a:t>
            </a:r>
            <a:endParaRPr lang="ru-RU" altLang="ru-RU" sz="800" i="1"/>
          </a:p>
          <a:p>
            <a:pPr eaLnBrk="1" hangingPunct="1">
              <a:lnSpc>
                <a:spcPct val="80000"/>
              </a:lnSpc>
            </a:pPr>
            <a:r>
              <a:rPr lang="ru-RU" altLang="ru-RU" sz="800" i="1"/>
              <a:t>	Безопасный и здоровый образ жизни – </a:t>
            </a:r>
            <a:r>
              <a:rPr lang="ru-RU" altLang="ru-RU" sz="800"/>
              <a:t>следование принципам безопасного и здорового образа жизни, готовность к соответствующему поведению на основе полученных знаний и умений.</a:t>
            </a:r>
            <a:endParaRPr lang="ru-RU" altLang="ru-RU" sz="800" i="1"/>
          </a:p>
          <a:p>
            <a:pPr eaLnBrk="1" hangingPunct="1">
              <a:lnSpc>
                <a:spcPct val="80000"/>
              </a:lnSpc>
            </a:pPr>
            <a:r>
              <a:rPr lang="ru-RU" altLang="ru-RU" sz="800" i="1"/>
              <a:t>	Свобода и ответственность – </a:t>
            </a:r>
            <a:r>
              <a:rPr lang="ru-RU" altLang="ru-RU" sz="800"/>
              <a:t>осознание нравственного смысла свободы в неразрывной связи с ответственностью, развитость правосознания, умения делать осознанный и ответственный личностный выбор.</a:t>
            </a:r>
            <a:endParaRPr lang="ru-RU" altLang="ru-RU" sz="800" i="1"/>
          </a:p>
          <a:p>
            <a:pPr eaLnBrk="1" hangingPunct="1">
              <a:lnSpc>
                <a:spcPct val="80000"/>
              </a:lnSpc>
            </a:pPr>
            <a:r>
              <a:rPr lang="ru-RU" altLang="ru-RU" sz="800" i="1"/>
              <a:t>	Социальная справедливость </a:t>
            </a:r>
            <a:r>
              <a:rPr lang="ru-RU" altLang="ru-RU" sz="800"/>
              <a:t>– освоение и принятие идеалов равенства, социальной справедливости, гармонии и разнообразия культур как демократических и гражданских ценностей.</a:t>
            </a:r>
            <a:endParaRPr lang="ru-RU" altLang="ru-RU" sz="800" i="1"/>
          </a:p>
          <a:p>
            <a:pPr eaLnBrk="1" hangingPunct="1">
              <a:lnSpc>
                <a:spcPct val="80000"/>
              </a:lnSpc>
            </a:pPr>
            <a:r>
              <a:rPr lang="ru-RU" altLang="ru-RU" sz="800" i="1"/>
              <a:t>	Благосостояние – </a:t>
            </a:r>
            <a:r>
              <a:rPr lang="ru-RU" altLang="ru-RU" sz="800"/>
              <a:t>активная жизненная позиция, готовность к трудовой деятельности, обеспечивающей личное благополучие в условиях рыночной экономики.</a:t>
            </a:r>
            <a:endParaRPr lang="ru-RU" altLang="ru-RU" sz="800" b="1"/>
          </a:p>
          <a:p>
            <a:pPr eaLnBrk="1" hangingPunct="1">
              <a:lnSpc>
                <a:spcPct val="80000"/>
              </a:lnSpc>
            </a:pPr>
            <a:r>
              <a:rPr lang="ru-RU" altLang="ru-RU" sz="800" b="1"/>
              <a:t>	Государственный заказ </a:t>
            </a:r>
            <a:r>
              <a:rPr lang="ru-RU" altLang="ru-RU" sz="800"/>
              <a:t>– государственные запросы в области общего образования – представляет собой наиболее общую характеристику индивидуальных и общественных потребностей. Государственный заказ направлен на обеспечение следующих приоритетов.</a:t>
            </a:r>
            <a:endParaRPr lang="ru-RU" altLang="ru-RU" sz="800" i="1"/>
          </a:p>
          <a:p>
            <a:pPr eaLnBrk="1" hangingPunct="1">
              <a:lnSpc>
                <a:spcPct val="80000"/>
              </a:lnSpc>
            </a:pPr>
            <a:r>
              <a:rPr lang="ru-RU" altLang="ru-RU" sz="800" i="1"/>
              <a:t>	Национальное единство и безопасность – </a:t>
            </a:r>
            <a:r>
              <a:rPr lang="ru-RU" altLang="ru-RU" sz="800"/>
              <a:t>формирование системы ценностей и идеалов в результате освоения нравственных ценностей, единого государственного языка и образцов национальной культуры, воспитание патриотизма, стремления обустроить и защитить Родину.</a:t>
            </a:r>
            <a:endParaRPr lang="ru-RU" altLang="ru-RU" sz="800" i="1"/>
          </a:p>
          <a:p>
            <a:pPr eaLnBrk="1" hangingPunct="1">
              <a:lnSpc>
                <a:spcPct val="80000"/>
              </a:lnSpc>
            </a:pPr>
            <a:r>
              <a:rPr lang="ru-RU" altLang="ru-RU" sz="800" i="1"/>
              <a:t>	Развитие человеческого капитала – </a:t>
            </a:r>
            <a:r>
              <a:rPr lang="ru-RU" altLang="ru-RU" sz="800"/>
              <a:t>подготовку поколения нравственно и духовно зрелых, самостоятельных, активных и компетентных граждан, живущих и работающих в свободной демократической стране в условиях информационного общества и рыночной экономики.</a:t>
            </a:r>
            <a:endParaRPr lang="ru-RU" altLang="ru-RU" sz="800" i="1"/>
          </a:p>
          <a:p>
            <a:pPr eaLnBrk="1" hangingPunct="1">
              <a:lnSpc>
                <a:spcPct val="80000"/>
              </a:lnSpc>
            </a:pPr>
            <a:r>
              <a:rPr lang="ru-RU" altLang="ru-RU" sz="800" i="1"/>
              <a:t>	Конкурентоспособность </a:t>
            </a:r>
            <a:r>
              <a:rPr lang="ru-RU" altLang="ru-RU" sz="800"/>
              <a:t>– фундаментальную общекультурную подготовку как базу профессионального образования, прикладную и практическую ориентацию общего образования. </a:t>
            </a:r>
          </a:p>
          <a:p>
            <a:pPr eaLnBrk="1" hangingPunct="1">
              <a:lnSpc>
                <a:spcPct val="80000"/>
              </a:lnSpc>
            </a:pPr>
            <a:endParaRPr lang="ru-RU" altLang="ru-RU" sz="800"/>
          </a:p>
          <a:p>
            <a:pPr eaLnBrk="1" hangingPunct="1">
              <a:lnSpc>
                <a:spcPct val="80000"/>
              </a:lnSpc>
            </a:pPr>
            <a:r>
              <a:rPr lang="ru-RU" altLang="ru-RU" sz="800"/>
              <a:t>	Особенностью реализации деятельностного подхода при разработке стандартов образования является то, что цели общего образования представляются в виде системы</a:t>
            </a:r>
            <a:r>
              <a:rPr lang="ru-RU" altLang="ru-RU" sz="800" b="1" i="1"/>
              <a:t> ключевых задач</a:t>
            </a:r>
            <a:r>
              <a:rPr lang="ru-RU" altLang="ru-RU" sz="800"/>
              <a:t>, отражающих направления формирования качеств личности.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/>
              <a:t>	</a:t>
            </a:r>
            <a:r>
              <a:rPr lang="ru-RU" altLang="ru-RU" sz="800" b="1" i="1"/>
              <a:t>Личностное развитие </a:t>
            </a:r>
            <a:r>
              <a:rPr lang="ru-RU" altLang="ru-RU" sz="800"/>
              <a:t>– развитие индивидуальных нравственных, эмоциональных, эстетических и физических ценностных ориентаций и качеств, а также развитие интеллектуальных качеств личности, овладение методологией познания, стратегиями и способами учения, самообразования и саморегуляции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/>
              <a:t>	</a:t>
            </a:r>
            <a:r>
              <a:rPr lang="ru-RU" altLang="ru-RU" sz="800" b="1" i="1"/>
              <a:t>Социальное</a:t>
            </a:r>
            <a:r>
              <a:rPr lang="ru-RU" altLang="ru-RU" sz="800" i="1"/>
              <a:t> </a:t>
            </a:r>
            <a:r>
              <a:rPr lang="ru-RU" altLang="ru-RU" sz="800" b="1" i="1"/>
              <a:t>развитие</a:t>
            </a:r>
            <a:r>
              <a:rPr lang="ru-RU" altLang="ru-RU" sz="800"/>
              <a:t> – воспитание гражданских, демократических и патриотических убеждений, освоение основных социальных практик, умения принимать ответственные решения, делать осознанный выбор, а также формирование способности и готовности к сотрудничеству, к свободному общению русском, родном и иностранных языках, овладение современными средствами вербальной и невербальной коммуникации  .</a:t>
            </a:r>
            <a:endParaRPr lang="ru-RU" altLang="ru-RU" sz="800" b="1" i="1"/>
          </a:p>
          <a:p>
            <a:pPr eaLnBrk="1" hangingPunct="1">
              <a:lnSpc>
                <a:spcPct val="80000"/>
              </a:lnSpc>
            </a:pPr>
            <a:r>
              <a:rPr lang="ru-RU" altLang="ru-RU" sz="800" b="1" i="1"/>
              <a:t>Общекультурное развитие </a:t>
            </a:r>
            <a:r>
              <a:rPr lang="ru-RU" altLang="ru-RU" sz="800"/>
              <a:t>– освоение основ наук, основ отечественной и мировой культуры.</a:t>
            </a:r>
            <a:endParaRPr lang="ru-RU" altLang="ru-RU" sz="800" b="1" i="1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35102-71BE-4B30-B340-3B342DE4F6F6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635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1013" y="92075"/>
            <a:ext cx="960437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F9FF1-C0DD-4D62-B49E-9DC9A09E444C}" type="datetimeFigureOut">
              <a:rPr lang="ru-RU"/>
              <a:pPr>
                <a:defRPr/>
              </a:pPr>
              <a:t>23.03.2018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A252D-50FA-4ABF-95D8-88C171B822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7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6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 userDrawn="1"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27118-3749-4714-BE80-C65E7B4DA71D}" type="datetimeFigureOut">
              <a:rPr lang="ru-RU"/>
              <a:pPr>
                <a:defRPr/>
              </a:pPr>
              <a:t>23.03.2018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94F5F-7ADF-4D00-A55C-AF09910E46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470992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118F1-1429-493C-ACED-4C627B8FE8DA}" type="datetimeFigureOut">
              <a:rPr lang="ru-RU"/>
              <a:pPr>
                <a:defRPr/>
              </a:pPr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D82FD-4678-4F31-AE70-2C493563D0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600202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2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CD650-3F41-41B2-8486-9425F6D7F8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607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7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6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0" y="0"/>
            <a:ext cx="9144000" cy="1052736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 userDrawn="1"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A2AA6-980C-4BFB-902F-82C33295DEC3}" type="datetimeFigureOut">
              <a:rPr lang="ru-RU"/>
              <a:pPr>
                <a:defRPr/>
              </a:pPr>
              <a:t>23.03.2018</a:t>
            </a:fld>
            <a:endParaRPr lang="ru-RU" dirty="0"/>
          </a:p>
        </p:txBody>
      </p:sp>
      <p:sp>
        <p:nvSpPr>
          <p:cNvPr id="9" name="Нижний колонтитул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2E1CB-EA92-4809-A390-40BD473BE6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1013" y="92075"/>
            <a:ext cx="960437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40FE7-6EE3-4E3A-97AC-36A549337F3C}" type="datetimeFigureOut">
              <a:rPr lang="ru-RU"/>
              <a:pPr>
                <a:defRPr/>
              </a:pPr>
              <a:t>23.03.2018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82A07-1C3C-4887-BA29-E43F4061C2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8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6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0" y="3379"/>
            <a:ext cx="9144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 userDrawn="1"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 userDrawn="1"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6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107504" y="0"/>
            <a:ext cx="8928992" cy="1196752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 userDrawn="1"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 userDrawn="1"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 userDrawn="1"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 userDrawn="1"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1" name="Дата 6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62372-99D8-45E6-921D-29D35A7220F6}" type="datetimeFigureOut">
              <a:rPr lang="ru-RU"/>
              <a:pPr>
                <a:defRPr/>
              </a:pPr>
              <a:t>23.03.2018</a:t>
            </a:fld>
            <a:endParaRPr lang="ru-RU"/>
          </a:p>
        </p:txBody>
      </p:sp>
      <p:sp>
        <p:nvSpPr>
          <p:cNvPr id="12" name="Нижний колонтитул 7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8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8B6E3-E0EF-4666-9ADA-68BAB6C20B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6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Дата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A0452-F4A3-462A-92EC-CA04177E5B34}" type="datetimeFigureOut">
              <a:rPr lang="ru-RU"/>
              <a:pPr>
                <a:defRPr/>
              </a:pPr>
              <a:t>23.03.2018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04F5A-C6EB-4B8A-9691-578D1ED92D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107950" y="26988"/>
            <a:ext cx="2195513" cy="1054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" name="Рисунок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6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Дата 1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ED15A-AE6B-4EA9-95D7-025B94CA3957}" type="datetimeFigureOut">
              <a:rPr lang="ru-RU"/>
              <a:pPr>
                <a:defRPr/>
              </a:pPr>
              <a:t>23.03.2018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3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78C6C-E9F0-497E-84C2-AABFE5E6FC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0438" y="20638"/>
            <a:ext cx="528637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3008313" cy="8640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60648"/>
            <a:ext cx="5389438" cy="58655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204864"/>
            <a:ext cx="3008313" cy="39212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AD8E7-3F6F-49F5-BE7A-7869372D185A}" type="datetimeFigureOut">
              <a:rPr lang="ru-RU"/>
              <a:pPr>
                <a:defRPr/>
              </a:pPr>
              <a:t>23.03.2018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CDEA0-3FA2-43D9-80C8-7FD595760F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8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6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1792288" y="4800600"/>
            <a:ext cx="5876056" cy="566738"/>
          </a:xfrm>
        </p:spPr>
        <p:txBody>
          <a:bodyPr anchor="b"/>
          <a:lstStyle>
            <a:lvl1pPr algn="ctr">
              <a:defRPr sz="2000" b="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 userDrawn="1">
            <p:ph type="pic" idx="1"/>
          </p:nvPr>
        </p:nvSpPr>
        <p:spPr>
          <a:xfrm>
            <a:off x="1821904" y="548680"/>
            <a:ext cx="5846440" cy="4176464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 userDrawn="1">
            <p:ph type="body" sz="half" idx="2"/>
          </p:nvPr>
        </p:nvSpPr>
        <p:spPr>
          <a:xfrm>
            <a:off x="1792288" y="5367338"/>
            <a:ext cx="587605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4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95B55-D818-42CE-BD5D-ECE691B8338E}" type="datetimeFigureOut">
              <a:rPr lang="ru-RU"/>
              <a:pPr>
                <a:defRPr/>
              </a:pPr>
              <a:t>23.03.2018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FBF78-52C0-4ED4-9BD7-0DD8A28AA5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5000">
              <a:schemeClr val="bg1"/>
            </a:gs>
            <a:gs pos="32001">
              <a:schemeClr val="bg1">
                <a:lumMod val="85000"/>
              </a:schemeClr>
            </a:gs>
            <a:gs pos="54000">
              <a:schemeClr val="bg1">
                <a:lumMod val="85000"/>
              </a:schemeClr>
            </a:gs>
            <a:gs pos="85001">
              <a:schemeClr val="bg1">
                <a:lumMod val="75000"/>
              </a:schemeClr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DFF3B8E-247A-4292-900C-AADA2EBA2418}" type="datetimeFigureOut">
              <a:rPr lang="ru-RU"/>
              <a:pPr>
                <a:defRPr/>
              </a:pPr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C28B882-41B3-4E67-90DE-E1E45A36AE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70" r:id="rId11"/>
    <p:sldLayoutId id="214748368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000" kern="1200">
          <a:ln>
            <a:solidFill>
              <a:srgbClr val="990000"/>
            </a:solidFill>
          </a:ln>
          <a:solidFill>
            <a:srgbClr val="99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9pPr>
    </p:titleStyle>
    <p:bodyStyle>
      <a:lvl1pPr marL="457200" indent="-4572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Arial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Courier New" pitchFamily="49" charset="0"/>
        <a:buChar char="o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Arial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Arial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7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21.jpeg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13" Type="http://schemas.openxmlformats.org/officeDocument/2006/relationships/image" Target="../media/image84.jpeg"/><Relationship Id="rId3" Type="http://schemas.openxmlformats.org/officeDocument/2006/relationships/image" Target="../media/image74.jpeg"/><Relationship Id="rId7" Type="http://schemas.openxmlformats.org/officeDocument/2006/relationships/image" Target="../media/image78.jpeg"/><Relationship Id="rId12" Type="http://schemas.openxmlformats.org/officeDocument/2006/relationships/image" Target="../media/image83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jpeg"/><Relationship Id="rId11" Type="http://schemas.openxmlformats.org/officeDocument/2006/relationships/image" Target="../media/image82.jpeg"/><Relationship Id="rId5" Type="http://schemas.openxmlformats.org/officeDocument/2006/relationships/image" Target="../media/image76.jpeg"/><Relationship Id="rId10" Type="http://schemas.openxmlformats.org/officeDocument/2006/relationships/image" Target="../media/image81.jpeg"/><Relationship Id="rId4" Type="http://schemas.openxmlformats.org/officeDocument/2006/relationships/image" Target="../media/image75.jpeg"/><Relationship Id="rId9" Type="http://schemas.openxmlformats.org/officeDocument/2006/relationships/image" Target="../media/image80.jpeg"/><Relationship Id="rId14" Type="http://schemas.openxmlformats.org/officeDocument/2006/relationships/image" Target="../media/image85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o.yar.ru/" TargetMode="External"/><Relationship Id="rId2" Type="http://schemas.openxmlformats.org/officeDocument/2006/relationships/hyperlink" Target="mailto:rectorat@iro.yar.ru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30996" y="2910011"/>
            <a:ext cx="5652120" cy="1758057"/>
          </a:xfrm>
          <a:ln>
            <a:noFill/>
          </a:ln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Дополнительное образование детей в России: перезагрузка в контексте современной государственной образовательной политики</a:t>
            </a:r>
            <a:r>
              <a:rPr lang="ru-RU" b="1" dirty="0" smtClean="0">
                <a:latin typeface="+mj-lt"/>
              </a:rPr>
              <a:t/>
            </a:r>
            <a:br>
              <a:rPr lang="ru-RU" b="1" dirty="0" smtClean="0">
                <a:latin typeface="+mj-lt"/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sz="2000" b="1" dirty="0">
              <a:solidFill>
                <a:srgbClr val="23A730"/>
              </a:solidFill>
              <a:latin typeface="+mn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3440603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95536" y="5842337"/>
            <a:ext cx="8424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Золотарева Ангелина Викторовна, ректор ГАУ ДПО Ярославской области Институт развития образования, д.п.н., профессор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en-US" sz="2000" b="1" dirty="0" smtClean="0">
                <a:solidFill>
                  <a:srgbClr val="002060"/>
                </a:solidFill>
              </a:rPr>
              <a:t>e-mail</a:t>
            </a:r>
            <a:r>
              <a:rPr lang="ru-RU" sz="2000" b="1" dirty="0" smtClean="0">
                <a:solidFill>
                  <a:srgbClr val="002060"/>
                </a:solidFill>
              </a:rPr>
              <a:t>:</a:t>
            </a:r>
            <a:r>
              <a:rPr lang="en-US" sz="2000" b="1" dirty="0" smtClean="0">
                <a:solidFill>
                  <a:srgbClr val="002060"/>
                </a:solidFill>
              </a:rPr>
              <a:t> ang_gold@mail.ru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Сущность </a:t>
            </a:r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приниципа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неформализации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образования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7688" y="4505659"/>
            <a:ext cx="2156312" cy="2352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966" y="1227227"/>
            <a:ext cx="692948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в аспекте развития ребенка </a:t>
            </a:r>
            <a:r>
              <a:rPr lang="ru-RU" sz="2400" b="1" dirty="0" smtClean="0"/>
              <a:t>- создание условий для самостоятельного конструирования ребенком своих миров, индивидуальных моделей образования, овладения интенсивными коммуникациями, формирования реальной ответственности за свои поступки и др. 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- </a:t>
            </a:r>
            <a:r>
              <a:rPr lang="ru-RU" sz="2400" b="1" dirty="0" smtClean="0">
                <a:solidFill>
                  <a:srgbClr val="0070C0"/>
                </a:solidFill>
              </a:rPr>
              <a:t>в аспекте развития системы образования </a:t>
            </a:r>
            <a:r>
              <a:rPr lang="ru-RU" sz="2400" b="1" dirty="0" smtClean="0"/>
              <a:t>- развитие разных потенциалов образования, не только в государственном, но и негосударственном секторе а также в межведомственном и общественном пространстве образовательных возможностей ребенка.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92999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571612"/>
            <a:ext cx="900115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- 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со стороны государственного (общественного) заказа неформальное образования должно строиться как </a:t>
            </a: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открытое образование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, направленное на  формирование молодого поколения страны, обладающего определенными личностными качествами, отвечающими требованиям современной экономики и нового общественного устройства, в которое могут войти любые обучающиеся по собственному желанию. </a:t>
            </a:r>
          </a:p>
          <a:p>
            <a:pPr>
              <a:buNone/>
            </a:pP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- со стороны личностного заказа неформальное образование должно строиться как </a:t>
            </a: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образование под заказ,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направленное на реализацию конкретных потребностей и интересов заказчиков (детей и родителей)</a:t>
            </a:r>
          </a:p>
          <a:p>
            <a:endParaRPr lang="ru-RU" sz="2400" b="1" dirty="0" smtClean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422" y="332656"/>
            <a:ext cx="9144000" cy="1052736"/>
          </a:xfrm>
        </p:spPr>
        <p:txBody>
          <a:bodyPr>
            <a:no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Дисбаланс между государственным (общественным) и личностным заказом порождает несколько сценариев построения неформального образования </a:t>
            </a:r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584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92629" cy="1450757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Разработка и реализация инновационных программ и технологий по актуальным направлениям ДОД и на основе принципов неформального и </a:t>
            </a:r>
            <a:r>
              <a:rPr lang="ru-RU" sz="2800" b="1" dirty="0" err="1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информального</a:t>
            </a:r>
            <a:r>
              <a:rPr lang="ru-RU" sz="2800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 образования</a:t>
            </a:r>
            <a:endParaRPr lang="ru-RU" sz="2800" b="1" dirty="0">
              <a:solidFill>
                <a:srgbClr val="C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835" y="6353944"/>
            <a:ext cx="504056" cy="504056"/>
          </a:xfrm>
          <a:prstGeom prst="rect">
            <a:avLst/>
          </a:prstGeom>
          <a:solidFill>
            <a:srgbClr val="FFE0C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contourW="12700">
            <a:contourClr>
              <a:srgbClr val="EEA28A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969212" y="6418383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FFE6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развития образования, Ярославль</a:t>
            </a:r>
          </a:p>
          <a:p>
            <a:pPr algn="ctr"/>
            <a:r>
              <a:rPr lang="en-US" sz="1200" dirty="0" smtClean="0">
                <a:solidFill>
                  <a:srgbClr val="FFE6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</a:t>
            </a:r>
            <a:r>
              <a:rPr lang="ru-RU" sz="1200" dirty="0" smtClean="0">
                <a:solidFill>
                  <a:srgbClr val="FFE6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200" dirty="0" smtClean="0">
                <a:solidFill>
                  <a:srgbClr val="FFE6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iro.ru</a:t>
            </a:r>
            <a:endParaRPr lang="ru-RU" sz="1200" dirty="0">
              <a:solidFill>
                <a:srgbClr val="FFE6C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22960" y="1988840"/>
            <a:ext cx="8172144" cy="34563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4000" i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993043793"/>
              </p:ext>
            </p:extLst>
          </p:nvPr>
        </p:nvGraphicFramePr>
        <p:xfrm>
          <a:off x="239192" y="1628800"/>
          <a:ext cx="8755911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Блок-схема: узел 12"/>
          <p:cNvSpPr/>
          <p:nvPr/>
        </p:nvSpPr>
        <p:spPr>
          <a:xfrm>
            <a:off x="491221" y="2204864"/>
            <a:ext cx="3144675" cy="3240360"/>
          </a:xfrm>
          <a:prstGeom prst="flowChartConnector">
            <a:avLst/>
          </a:prstGeom>
          <a:noFill/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schemeClr val="tx1"/>
                </a:solidFill>
              </a:rPr>
              <a:t>Образовательный туризм</a:t>
            </a:r>
          </a:p>
          <a:p>
            <a:pPr lvl="0" algn="ctr"/>
            <a:r>
              <a:rPr lang="ru-RU" sz="1600" b="1" dirty="0">
                <a:solidFill>
                  <a:schemeClr val="tx1"/>
                </a:solidFill>
              </a:rPr>
              <a:t>Математическое образования</a:t>
            </a:r>
          </a:p>
          <a:p>
            <a:pPr lvl="0" algn="ctr"/>
            <a:r>
              <a:rPr lang="ru-RU" sz="1600" b="1" dirty="0">
                <a:solidFill>
                  <a:schemeClr val="tx1"/>
                </a:solidFill>
              </a:rPr>
              <a:t>Инклюзивное ДО</a:t>
            </a:r>
          </a:p>
          <a:p>
            <a:pPr lvl="0" algn="ctr"/>
            <a:r>
              <a:rPr lang="ru-RU" sz="1600" b="1" dirty="0" err="1">
                <a:solidFill>
                  <a:schemeClr val="tx1"/>
                </a:solidFill>
              </a:rPr>
              <a:t>Техносфера</a:t>
            </a:r>
            <a:r>
              <a:rPr lang="ru-RU" sz="1600" b="1" dirty="0">
                <a:solidFill>
                  <a:schemeClr val="tx1"/>
                </a:solidFill>
              </a:rPr>
              <a:t> ДО</a:t>
            </a:r>
          </a:p>
          <a:p>
            <a:pPr lvl="0" algn="ctr"/>
            <a:r>
              <a:rPr lang="ru-RU" sz="1600" b="1" dirty="0">
                <a:solidFill>
                  <a:schemeClr val="tx1"/>
                </a:solidFill>
              </a:rPr>
              <a:t>Театральная педагогика</a:t>
            </a:r>
          </a:p>
          <a:p>
            <a:pPr lvl="0" algn="ctr"/>
            <a:r>
              <a:rPr lang="ru-RU" sz="1600" b="1" dirty="0">
                <a:solidFill>
                  <a:schemeClr val="tx1"/>
                </a:solidFill>
              </a:rPr>
              <a:t>Музейная </a:t>
            </a:r>
            <a:r>
              <a:rPr lang="ru-RU" sz="1600" b="1" dirty="0" smtClean="0">
                <a:solidFill>
                  <a:schemeClr val="tx1"/>
                </a:solidFill>
              </a:rPr>
              <a:t>педагогика</a:t>
            </a:r>
          </a:p>
          <a:p>
            <a:pPr lvl="0" algn="ctr"/>
            <a:r>
              <a:rPr lang="ru-RU" sz="1600" b="1" dirty="0" smtClean="0">
                <a:solidFill>
                  <a:schemeClr val="tx1"/>
                </a:solidFill>
              </a:rPr>
              <a:t>Работа с родителями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29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Состояние кадрового состава системы ДОД РФ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52736"/>
            <a:ext cx="8856984" cy="5805264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В системе дополнительного образования детей работает около 360 тыс. человек</a:t>
            </a:r>
            <a:r>
              <a:rPr lang="ru-RU" dirty="0" smtClean="0">
                <a:solidFill>
                  <a:srgbClr val="002060"/>
                </a:solidFill>
              </a:rPr>
              <a:t>;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Из них педагогов дополнительного образования </a:t>
            </a:r>
            <a:r>
              <a:rPr lang="ru-RU" dirty="0" smtClean="0">
                <a:solidFill>
                  <a:srgbClr val="002060"/>
                </a:solidFill>
              </a:rPr>
              <a:t>:</a:t>
            </a:r>
          </a:p>
          <a:p>
            <a:pPr lvl="1"/>
            <a:r>
              <a:rPr lang="ru-RU" dirty="0" smtClean="0">
                <a:solidFill>
                  <a:srgbClr val="002060"/>
                </a:solidFill>
              </a:rPr>
              <a:t>118 тыс. основных сотрудников (66 %)</a:t>
            </a:r>
          </a:p>
          <a:p>
            <a:pPr lvl="1"/>
            <a:r>
              <a:rPr lang="ru-RU" dirty="0" smtClean="0">
                <a:solidFill>
                  <a:srgbClr val="002060"/>
                </a:solidFill>
              </a:rPr>
              <a:t>62 тыс. совместителей (34%)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Имеют образование</a:t>
            </a:r>
            <a:r>
              <a:rPr lang="ru-RU" dirty="0" smtClean="0">
                <a:solidFill>
                  <a:srgbClr val="002060"/>
                </a:solidFill>
              </a:rPr>
              <a:t>:</a:t>
            </a:r>
          </a:p>
          <a:p>
            <a:pPr lvl="1"/>
            <a:r>
              <a:rPr lang="ru-RU" dirty="0" smtClean="0">
                <a:solidFill>
                  <a:srgbClr val="002060"/>
                </a:solidFill>
              </a:rPr>
              <a:t>Высшее педагогическое – 53,9%</a:t>
            </a:r>
          </a:p>
          <a:p>
            <a:pPr lvl="1"/>
            <a:r>
              <a:rPr lang="ru-RU" dirty="0" smtClean="0">
                <a:solidFill>
                  <a:srgbClr val="002060"/>
                </a:solidFill>
              </a:rPr>
              <a:t>Среднее педагогическое – 17,5%</a:t>
            </a:r>
          </a:p>
          <a:p>
            <a:pPr lvl="1"/>
            <a:r>
              <a:rPr lang="ru-RU" dirty="0" smtClean="0">
                <a:solidFill>
                  <a:srgbClr val="002060"/>
                </a:solidFill>
              </a:rPr>
              <a:t>Не имеют педагогического образования – 28,7%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Имеют возраст</a:t>
            </a:r>
            <a:r>
              <a:rPr lang="ru-RU" dirty="0" smtClean="0">
                <a:solidFill>
                  <a:srgbClr val="002060"/>
                </a:solidFill>
              </a:rPr>
              <a:t>:</a:t>
            </a:r>
          </a:p>
          <a:p>
            <a:pPr lvl="1"/>
            <a:r>
              <a:rPr lang="ru-RU" dirty="0" smtClean="0">
                <a:solidFill>
                  <a:srgbClr val="002060"/>
                </a:solidFill>
              </a:rPr>
              <a:t>Трудоспособный – 77,4% (уменьшение с 2009 г. на 8,5%)</a:t>
            </a:r>
          </a:p>
          <a:p>
            <a:pPr lvl="1"/>
            <a:r>
              <a:rPr lang="ru-RU" dirty="0" smtClean="0">
                <a:solidFill>
                  <a:srgbClr val="002060"/>
                </a:solidFill>
              </a:rPr>
              <a:t>Нетрудоспособный – 22,6% (увеличение с 2009 г.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на 8,5% )</a:t>
            </a:r>
          </a:p>
          <a:p>
            <a:pPr lvl="1"/>
            <a:r>
              <a:rPr lang="ru-RU" dirty="0" smtClean="0">
                <a:solidFill>
                  <a:srgbClr val="002060"/>
                </a:solidFill>
              </a:rPr>
              <a:t>Моложе 35 лет – 30,5% (уменьшение с 2010 г. на 5%)</a:t>
            </a:r>
          </a:p>
          <a:p>
            <a:pPr marL="457200" lvl="1" indent="0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Более </a:t>
            </a:r>
            <a:r>
              <a:rPr lang="ru-RU" dirty="0">
                <a:solidFill>
                  <a:srgbClr val="002060"/>
                </a:solidFill>
              </a:rPr>
              <a:t>90% педагогов дополнительного образования детей не имеют или педагогического образования (спортсмены, музыканты, бывшие инженеры, военные и др.) или профильного образования по направленностям дополнительного образования детей (спортивной, художественной, технической, эколого-биологической, туристско-краеведческой, </a:t>
            </a:r>
            <a:r>
              <a:rPr lang="ru-RU" dirty="0" smtClean="0">
                <a:solidFill>
                  <a:srgbClr val="002060"/>
                </a:solidFill>
              </a:rPr>
              <a:t>социально-педагогической)</a:t>
            </a:r>
            <a:endParaRPr lang="ru-RU" dirty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endParaRPr lang="ru-RU" dirty="0">
              <a:solidFill>
                <a:srgbClr val="002060"/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ru-RU" dirty="0" smtClean="0"/>
          </a:p>
          <a:p>
            <a:pPr marL="457200" lvl="1" indent="0">
              <a:buNone/>
            </a:pPr>
            <a:endParaRPr lang="ru-RU" dirty="0" smtClean="0"/>
          </a:p>
          <a:p>
            <a:pPr lvl="1">
              <a:buFont typeface="Arial" pitchFamily="34" charset="0"/>
              <a:buChar char="•"/>
            </a:pPr>
            <a:endParaRPr lang="ru-RU" dirty="0" smtClean="0"/>
          </a:p>
          <a:p>
            <a:pPr marL="457200" lvl="1" indent="0">
              <a:buNone/>
            </a:pPr>
            <a:endParaRPr lang="ru-RU" dirty="0" smtClean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919964489"/>
              </p:ext>
            </p:extLst>
          </p:nvPr>
        </p:nvGraphicFramePr>
        <p:xfrm>
          <a:off x="5648365" y="1196752"/>
          <a:ext cx="3460532" cy="3384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0145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latin typeface="+mn-lt"/>
              </a:rPr>
              <a:t>Требования к формируемым компетенциям педагогов задаются: </a:t>
            </a:r>
            <a:endParaRPr lang="ru-RU" b="1" dirty="0"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4513873"/>
              </p:ext>
            </p:extLst>
          </p:nvPr>
        </p:nvGraphicFramePr>
        <p:xfrm>
          <a:off x="0" y="980728"/>
          <a:ext cx="903649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трелка вправо 5"/>
          <p:cNvSpPr/>
          <p:nvPr/>
        </p:nvSpPr>
        <p:spPr>
          <a:xfrm>
            <a:off x="395536" y="1700808"/>
            <a:ext cx="864096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755576" y="3212976"/>
            <a:ext cx="936104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395536" y="4833212"/>
            <a:ext cx="864096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54272"/>
            <a:ext cx="9144000" cy="141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645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26124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Профессиональный стандарт 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«Педагог </a:t>
            </a:r>
            <a:r>
              <a:rPr lang="ru-RU" sz="2800" b="1" dirty="0">
                <a:solidFill>
                  <a:srgbClr val="C00000"/>
                </a:solidFill>
              </a:rPr>
              <a:t>дополнительного образования детей и </a:t>
            </a:r>
            <a:r>
              <a:rPr lang="ru-RU" sz="2800" b="1" dirty="0" smtClean="0">
                <a:solidFill>
                  <a:srgbClr val="C00000"/>
                </a:solidFill>
              </a:rPr>
              <a:t>взрослых»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9243" y="3284984"/>
            <a:ext cx="8784976" cy="23083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Регламентация введения ПС «Педагог дополнительного образования детей и взрослых»: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Постановление Правительства РФ </a:t>
            </a:r>
            <a:r>
              <a:rPr lang="ru-RU" sz="2400" dirty="0"/>
              <a:t>от 27 июня 2016 г. № </a:t>
            </a:r>
            <a:r>
              <a:rPr lang="ru-RU" sz="2400" dirty="0" smtClean="0"/>
              <a:t>584 «Об </a:t>
            </a:r>
            <a:r>
              <a:rPr lang="ru-RU" sz="2400" dirty="0"/>
              <a:t>особенностях применения профессиональных стандартов </a:t>
            </a:r>
            <a:r>
              <a:rPr lang="ru-RU" sz="2400" dirty="0" smtClean="0"/>
              <a:t>в части </a:t>
            </a:r>
            <a:r>
              <a:rPr lang="ru-RU" sz="2400" dirty="0"/>
              <a:t>требований, </a:t>
            </a:r>
            <a:r>
              <a:rPr lang="ru-RU" sz="2400" dirty="0" smtClean="0"/>
              <a:t>обязательных </a:t>
            </a:r>
            <a:r>
              <a:rPr lang="ru-RU" sz="2400" dirty="0"/>
              <a:t>для </a:t>
            </a:r>
            <a:r>
              <a:rPr lang="ru-RU" sz="2400" dirty="0" smtClean="0"/>
              <a:t>применения…»</a:t>
            </a:r>
            <a:r>
              <a:rPr lang="ru-RU" sz="2400" dirty="0"/>
              <a:t> </a:t>
            </a:r>
            <a:endParaRPr lang="ru-RU" sz="2400" dirty="0" smtClean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677921379"/>
              </p:ext>
            </p:extLst>
          </p:nvPr>
        </p:nvGraphicFramePr>
        <p:xfrm>
          <a:off x="188458" y="1268760"/>
          <a:ext cx="8784975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5903893"/>
            <a:ext cx="9144000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Начат процесс актуализации ПС на основе результатов общественного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обсуждения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9775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_s1028"/>
          <p:cNvSpPr>
            <a:spLocks noChangeArrowheads="1" noTextEdit="1"/>
          </p:cNvSpPr>
          <p:nvPr/>
        </p:nvSpPr>
        <p:spPr bwMode="auto">
          <a:xfrm>
            <a:off x="1" y="1557338"/>
            <a:ext cx="4284663" cy="1943100"/>
          </a:xfrm>
          <a:prstGeom prst="ellipse">
            <a:avLst/>
          </a:prstGeom>
          <a:solidFill>
            <a:srgbClr val="FF0066">
              <a:alpha val="50195"/>
            </a:srgbClr>
          </a:solidFill>
          <a:ln w="4699">
            <a:solidFill>
              <a:schemeClr val="hlink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4099" name="Text Box 17"/>
          <p:cNvSpPr txBox="1">
            <a:spLocks noChangeArrowheads="1"/>
          </p:cNvSpPr>
          <p:nvPr/>
        </p:nvSpPr>
        <p:spPr bwMode="auto">
          <a:xfrm>
            <a:off x="409576" y="1858964"/>
            <a:ext cx="3960813" cy="132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175" indent="190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ru-RU" altLang="ru-RU" sz="2000" b="1" dirty="0">
                <a:latin typeface="+mn-lt"/>
              </a:rPr>
              <a:t>Преподавание по дополнительным общеобразовательным программам </a:t>
            </a:r>
          </a:p>
        </p:txBody>
      </p:sp>
      <p:sp>
        <p:nvSpPr>
          <p:cNvPr id="4100" name="_s1032"/>
          <p:cNvSpPr>
            <a:spLocks noChangeArrowheads="1" noTextEdit="1"/>
          </p:cNvSpPr>
          <p:nvPr/>
        </p:nvSpPr>
        <p:spPr bwMode="auto">
          <a:xfrm>
            <a:off x="4933950" y="1736725"/>
            <a:ext cx="4210050" cy="1619250"/>
          </a:xfrm>
          <a:prstGeom prst="ellipse">
            <a:avLst/>
          </a:prstGeom>
          <a:solidFill>
            <a:srgbClr val="FFCCFF">
              <a:alpha val="50195"/>
            </a:srgbClr>
          </a:solidFill>
          <a:ln w="4699">
            <a:solidFill>
              <a:schemeClr val="accent2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4101" name="Text Box 20"/>
          <p:cNvSpPr txBox="1">
            <a:spLocks noChangeArrowheads="1"/>
          </p:cNvSpPr>
          <p:nvPr/>
        </p:nvSpPr>
        <p:spPr bwMode="auto">
          <a:xfrm>
            <a:off x="5119689" y="2151063"/>
            <a:ext cx="4024312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Aft>
                <a:spcPts val="1000"/>
              </a:spcAft>
              <a:buFont typeface="Wingdings" pitchFamily="2" charset="2"/>
              <a:buNone/>
            </a:pPr>
            <a:r>
              <a:rPr lang="ru-RU" altLang="ru-RU" sz="2000" b="1" dirty="0">
                <a:latin typeface="+mn-lt"/>
                <a:ea typeface="Calibri" pitchFamily="34" charset="0"/>
                <a:cs typeface="Times New Roman" pitchFamily="18" charset="0"/>
              </a:rPr>
              <a:t>Организационно-методическое обеспечение реализации ДОП</a:t>
            </a:r>
          </a:p>
        </p:txBody>
      </p:sp>
      <p:sp>
        <p:nvSpPr>
          <p:cNvPr id="4102" name="_s1030"/>
          <p:cNvSpPr>
            <a:spLocks noChangeArrowheads="1" noTextEdit="1"/>
          </p:cNvSpPr>
          <p:nvPr/>
        </p:nvSpPr>
        <p:spPr bwMode="auto">
          <a:xfrm>
            <a:off x="2267745" y="4949827"/>
            <a:ext cx="4318000" cy="1908175"/>
          </a:xfrm>
          <a:prstGeom prst="ellipse">
            <a:avLst/>
          </a:prstGeom>
          <a:solidFill>
            <a:srgbClr val="009900">
              <a:alpha val="27058"/>
            </a:srgbClr>
          </a:solidFill>
          <a:ln w="4699">
            <a:solidFill>
              <a:schemeClr val="bg2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4103" name="Text Box 22"/>
          <p:cNvSpPr txBox="1">
            <a:spLocks noChangeArrowheads="1"/>
          </p:cNvSpPr>
          <p:nvPr/>
        </p:nvSpPr>
        <p:spPr bwMode="auto">
          <a:xfrm>
            <a:off x="2417764" y="5510213"/>
            <a:ext cx="4022725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ru-RU" altLang="ru-RU" sz="2000" b="1" dirty="0">
                <a:latin typeface="+mn-lt"/>
                <a:ea typeface="Calibri" pitchFamily="34" charset="0"/>
                <a:cs typeface="Times New Roman" pitchFamily="18" charset="0"/>
              </a:rPr>
              <a:t>Организационно-педагогическое обеспечение реализации ДОП</a:t>
            </a:r>
          </a:p>
        </p:txBody>
      </p:sp>
      <p:sp>
        <p:nvSpPr>
          <p:cNvPr id="23562" name="Rectangle 27"/>
          <p:cNvSpPr>
            <a:spLocks noChangeArrowheads="1"/>
          </p:cNvSpPr>
          <p:nvPr/>
        </p:nvSpPr>
        <p:spPr bwMode="auto">
          <a:xfrm>
            <a:off x="0" y="0"/>
            <a:ext cx="9144000" cy="1571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defRPr/>
            </a:pPr>
            <a:r>
              <a:rPr lang="ru-RU" sz="3200" b="1" kern="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Профессиональный стандарт предлагает </a:t>
            </a:r>
            <a:r>
              <a:rPr lang="ru-RU" sz="3200" b="1" kern="0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следующие обобщенные  трудовые </a:t>
            </a:r>
            <a:r>
              <a:rPr lang="ru-RU" sz="3200" b="1" kern="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функции педагога дополнительного образования детей:</a:t>
            </a:r>
            <a:endParaRPr lang="ru-RU" sz="32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105" name="AutoShape 9"/>
          <p:cNvSpPr>
            <a:spLocks noChangeArrowheads="1"/>
          </p:cNvSpPr>
          <p:nvPr/>
        </p:nvSpPr>
        <p:spPr bwMode="auto">
          <a:xfrm>
            <a:off x="336550" y="4414840"/>
            <a:ext cx="2052638" cy="904875"/>
          </a:xfrm>
          <a:prstGeom prst="wedgeRoundRectCallout">
            <a:avLst>
              <a:gd name="adj1" fmla="val 32167"/>
              <a:gd name="adj2" fmla="val -179051"/>
              <a:gd name="adj3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66FF66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altLang="ru-RU">
                <a:latin typeface="Arial" charset="0"/>
              </a:rPr>
              <a:t>Педагог дополнительного образования</a:t>
            </a:r>
          </a:p>
        </p:txBody>
      </p:sp>
      <p:sp>
        <p:nvSpPr>
          <p:cNvPr id="4106" name="AutoShape 9"/>
          <p:cNvSpPr>
            <a:spLocks noChangeArrowheads="1"/>
          </p:cNvSpPr>
          <p:nvPr/>
        </p:nvSpPr>
        <p:spPr bwMode="auto">
          <a:xfrm rot="570101">
            <a:off x="6524625" y="4076701"/>
            <a:ext cx="1716088" cy="803275"/>
          </a:xfrm>
          <a:prstGeom prst="wedgeRoundRectCallout">
            <a:avLst>
              <a:gd name="adj1" fmla="val 36375"/>
              <a:gd name="adj2" fmla="val -185042"/>
              <a:gd name="adj3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66FF66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altLang="ru-RU">
                <a:latin typeface="Arial" charset="0"/>
              </a:rPr>
              <a:t>Методист</a:t>
            </a:r>
          </a:p>
        </p:txBody>
      </p:sp>
      <p:sp>
        <p:nvSpPr>
          <p:cNvPr id="4107" name="AutoShape 11"/>
          <p:cNvSpPr>
            <a:spLocks noChangeArrowheads="1"/>
          </p:cNvSpPr>
          <p:nvPr/>
        </p:nvSpPr>
        <p:spPr bwMode="auto">
          <a:xfrm>
            <a:off x="7019926" y="5327652"/>
            <a:ext cx="2124075" cy="792163"/>
          </a:xfrm>
          <a:prstGeom prst="wedgeRoundRectCallout">
            <a:avLst>
              <a:gd name="adj1" fmla="val -87069"/>
              <a:gd name="adj2" fmla="val 88477"/>
              <a:gd name="adj3" fmla="val 16667"/>
            </a:avLst>
          </a:prstGeom>
          <a:gradFill rotWithShape="1">
            <a:gsLst>
              <a:gs pos="0">
                <a:srgbClr val="66FF66"/>
              </a:gs>
              <a:gs pos="100000">
                <a:srgbClr val="FFFF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altLang="ru-RU">
                <a:latin typeface="Arial" charset="0"/>
              </a:rPr>
              <a:t>Педагог-организатор</a:t>
            </a:r>
          </a:p>
        </p:txBody>
      </p:sp>
      <p:pic>
        <p:nvPicPr>
          <p:cNvPr id="4108" name="Рисунок 14" descr="images (3)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0576" y="2954338"/>
            <a:ext cx="2576513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76908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апробации ПС ПДО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5877272"/>
          </a:xfrm>
        </p:spPr>
        <p:txBody>
          <a:bodyPr/>
          <a:lstStyle/>
          <a:p>
            <a:r>
              <a:rPr lang="ru-RU" b="1" dirty="0" smtClean="0"/>
              <a:t>Участники апробации:</a:t>
            </a:r>
          </a:p>
          <a:p>
            <a:pPr lvl="2"/>
            <a:r>
              <a:rPr lang="ru-RU" sz="2000" b="1" dirty="0" smtClean="0"/>
              <a:t>41 регион РФ</a:t>
            </a:r>
          </a:p>
          <a:p>
            <a:pPr lvl="2"/>
            <a:r>
              <a:rPr lang="ru-RU" sz="2000" b="1" dirty="0" smtClean="0"/>
              <a:t>78 образовательных организаций</a:t>
            </a:r>
          </a:p>
          <a:p>
            <a:r>
              <a:rPr lang="ru-RU" b="1" dirty="0" smtClean="0"/>
              <a:t>Направления изучения апробации ПС</a:t>
            </a:r>
          </a:p>
          <a:p>
            <a:pPr lvl="2"/>
            <a:r>
              <a:rPr lang="ru-RU" sz="1800" b="1" dirty="0"/>
              <a:t>механизмы и нормативные документы, обеспечивающие реализацию профессионального стандарта </a:t>
            </a:r>
            <a:r>
              <a:rPr lang="ru-RU" sz="1800" b="1" dirty="0" smtClean="0"/>
              <a:t>педагога («дорожные карты»)</a:t>
            </a:r>
          </a:p>
          <a:p>
            <a:pPr lvl="2"/>
            <a:r>
              <a:rPr lang="ru-RU" sz="1800" b="1" dirty="0"/>
              <a:t>инструменты отслеживания </a:t>
            </a:r>
            <a:r>
              <a:rPr lang="ru-RU" sz="1800" b="1" dirty="0" err="1"/>
              <a:t>сформированности</a:t>
            </a:r>
            <a:r>
              <a:rPr lang="ru-RU" sz="1800" b="1" dirty="0"/>
              <a:t> компетенций педагога </a:t>
            </a:r>
            <a:r>
              <a:rPr lang="ru-RU" sz="1800" b="1" dirty="0" smtClean="0"/>
              <a:t>ДОД; </a:t>
            </a:r>
            <a:r>
              <a:rPr lang="ru-RU" sz="1800" b="1" dirty="0"/>
              <a:t>методы (инструменты) выявления дефицитов </a:t>
            </a:r>
            <a:r>
              <a:rPr lang="ru-RU" sz="1800" b="1" dirty="0" err="1"/>
              <a:t>сформированности</a:t>
            </a:r>
            <a:r>
              <a:rPr lang="ru-RU" sz="1800" b="1" dirty="0"/>
              <a:t> </a:t>
            </a:r>
            <a:r>
              <a:rPr lang="ru-RU" sz="1800" b="1" dirty="0" smtClean="0"/>
              <a:t>компетенций</a:t>
            </a:r>
          </a:p>
          <a:p>
            <a:pPr lvl="2"/>
            <a:r>
              <a:rPr lang="ru-RU" sz="1800" b="1" dirty="0" smtClean="0"/>
              <a:t>программы </a:t>
            </a:r>
            <a:r>
              <a:rPr lang="ru-RU" sz="1800" b="1" dirty="0"/>
              <a:t>формирования компетенций в организациях высшего или среднего профессионального </a:t>
            </a:r>
            <a:r>
              <a:rPr lang="ru-RU" sz="1800" b="1" dirty="0" smtClean="0"/>
              <a:t>образования </a:t>
            </a:r>
          </a:p>
          <a:p>
            <a:pPr lvl="2"/>
            <a:r>
              <a:rPr lang="ru-RU" sz="1800" b="1" dirty="0" smtClean="0"/>
              <a:t>программы </a:t>
            </a:r>
            <a:r>
              <a:rPr lang="ru-RU" sz="1800" b="1" dirty="0"/>
              <a:t>переподготовки и повышения квалификации кадров в организациях дополнительного профессионального </a:t>
            </a:r>
            <a:r>
              <a:rPr lang="ru-RU" sz="1800" b="1" dirty="0" smtClean="0"/>
              <a:t>образования </a:t>
            </a:r>
          </a:p>
          <a:p>
            <a:pPr lvl="2"/>
            <a:r>
              <a:rPr lang="ru-RU" sz="1800" b="1" dirty="0" smtClean="0"/>
              <a:t>программы </a:t>
            </a:r>
            <a:r>
              <a:rPr lang="ru-RU" sz="1800" b="1" dirty="0"/>
              <a:t>внутрифирменной работы в образовательных </a:t>
            </a:r>
            <a:r>
              <a:rPr lang="ru-RU" sz="1800" b="1" dirty="0" smtClean="0"/>
              <a:t>организациях</a:t>
            </a:r>
          </a:p>
          <a:p>
            <a:pPr lvl="2"/>
            <a:r>
              <a:rPr lang="ru-RU" sz="1800" b="1" dirty="0"/>
              <a:t>механизмы применения требований профессионального стандарта в процессе реализации аттестационных процедур</a:t>
            </a:r>
          </a:p>
        </p:txBody>
      </p:sp>
    </p:spTree>
    <p:extLst>
      <p:ext uri="{BB962C8B-B14F-4D97-AF65-F5344CB8AC3E}">
        <p14:creationId xmlns:p14="http://schemas.microsoft.com/office/powerpoint/2010/main" val="23489899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Направления апробации профессиональных стандартов педагогов сферы дополнительного образования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0032082"/>
              </p:ext>
            </p:extLst>
          </p:nvPr>
        </p:nvGraphicFramePr>
        <p:xfrm>
          <a:off x="0" y="1268761"/>
          <a:ext cx="9144000" cy="4792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9512" y="6334024"/>
            <a:ext cx="896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Риски и проблемы реализации ПС педагогов</a:t>
            </a:r>
            <a:endParaRPr lang="ru-RU" sz="28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4247125" y="5808808"/>
            <a:ext cx="720080" cy="504056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75527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Результативность внедрения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 ПДО в регионах, участниках апробации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4857403"/>
          </a:xfrm>
        </p:spPr>
        <p:txBody>
          <a:bodyPr/>
          <a:lstStyle/>
          <a:p>
            <a:r>
              <a:rPr lang="ru-RU" sz="2000" b="1" dirty="0"/>
              <a:t>по </a:t>
            </a:r>
            <a:r>
              <a:rPr lang="ru-RU" sz="2000" b="1" i="1" dirty="0"/>
              <a:t>Информационному критерию </a:t>
            </a:r>
            <a:r>
              <a:rPr lang="ru-RU" sz="2000" b="1" i="1" dirty="0" smtClean="0"/>
              <a:t> - </a:t>
            </a:r>
            <a:r>
              <a:rPr lang="ru-RU" sz="2000" b="1" dirty="0"/>
              <a:t>информация </a:t>
            </a:r>
            <a:r>
              <a:rPr lang="ru-RU" sz="2000" b="1" dirty="0" smtClean="0"/>
              <a:t>размещается:</a:t>
            </a:r>
            <a:endParaRPr lang="ru-RU" sz="2000" b="1" i="1" dirty="0" smtClean="0"/>
          </a:p>
          <a:p>
            <a:pPr lvl="2"/>
            <a:r>
              <a:rPr lang="ru-RU" sz="1600" b="1" dirty="0" smtClean="0"/>
              <a:t>на сайтах </a:t>
            </a:r>
            <a:r>
              <a:rPr lang="ru-RU" sz="1600" b="1" dirty="0"/>
              <a:t>39% </a:t>
            </a:r>
            <a:r>
              <a:rPr lang="ru-RU" sz="1600" b="1" dirty="0" smtClean="0"/>
              <a:t>регионов (27% мкниципалитетов;46% образовательных организаций);</a:t>
            </a:r>
          </a:p>
          <a:p>
            <a:pPr lvl="2"/>
            <a:r>
              <a:rPr lang="ru-RU" sz="1600" b="1" dirty="0" smtClean="0"/>
              <a:t>в публичных </a:t>
            </a:r>
            <a:r>
              <a:rPr lang="ru-RU" sz="1600" b="1" dirty="0"/>
              <a:t>докладах 46% </a:t>
            </a:r>
            <a:r>
              <a:rPr lang="ru-RU" sz="1600" b="1" dirty="0" smtClean="0"/>
              <a:t>регионов;</a:t>
            </a:r>
          </a:p>
          <a:p>
            <a:pPr lvl="2"/>
            <a:r>
              <a:rPr lang="ru-RU" sz="1600" b="1" dirty="0" smtClean="0"/>
              <a:t>в региональных мониторингах образования – 39% регионов</a:t>
            </a:r>
          </a:p>
          <a:p>
            <a:pPr lvl="2"/>
            <a:r>
              <a:rPr lang="ru-RU" sz="1600" b="1" dirty="0"/>
              <a:t>в</a:t>
            </a:r>
            <a:r>
              <a:rPr lang="ru-RU" sz="1600" b="1" dirty="0" smtClean="0"/>
              <a:t> СМИ – 17% регионов</a:t>
            </a:r>
          </a:p>
          <a:p>
            <a:r>
              <a:rPr lang="ru-RU" sz="2000" b="1" dirty="0"/>
              <a:t>по </a:t>
            </a:r>
            <a:r>
              <a:rPr lang="ru-RU" sz="2000" b="1" i="1" dirty="0"/>
              <a:t>Нормативно-правовому </a:t>
            </a:r>
            <a:r>
              <a:rPr lang="ru-RU" sz="2000" b="1" i="1" dirty="0" smtClean="0"/>
              <a:t>критерию</a:t>
            </a:r>
          </a:p>
          <a:p>
            <a:pPr lvl="2"/>
            <a:r>
              <a:rPr lang="ru-RU" sz="1600" b="1" dirty="0"/>
              <a:t>региональную «дорожную карту» по внедрению </a:t>
            </a:r>
            <a:r>
              <a:rPr lang="ru-RU" sz="1600" b="1" dirty="0" smtClean="0"/>
              <a:t>ПС составили </a:t>
            </a:r>
            <a:r>
              <a:rPr lang="ru-RU" sz="1600" b="1" dirty="0"/>
              <a:t>36,5</a:t>
            </a:r>
            <a:r>
              <a:rPr lang="ru-RU" sz="1600" b="1" dirty="0" smtClean="0"/>
              <a:t>% регионов;</a:t>
            </a:r>
          </a:p>
          <a:p>
            <a:pPr lvl="2"/>
            <a:r>
              <a:rPr lang="ru-RU" sz="1600" b="1" dirty="0"/>
              <a:t>и</a:t>
            </a:r>
            <a:r>
              <a:rPr lang="ru-RU" sz="1600" b="1" dirty="0" smtClean="0"/>
              <a:t>ные нормативно-правовые документы – 0%</a:t>
            </a:r>
          </a:p>
          <a:p>
            <a:r>
              <a:rPr lang="ru-RU" sz="2000" b="1" dirty="0"/>
              <a:t>по </a:t>
            </a:r>
            <a:r>
              <a:rPr lang="ru-RU" sz="2000" b="1" i="1" dirty="0"/>
              <a:t>Кадровому </a:t>
            </a:r>
            <a:r>
              <a:rPr lang="ru-RU" sz="2000" b="1" i="1" dirty="0" smtClean="0"/>
              <a:t>критерию</a:t>
            </a:r>
          </a:p>
          <a:p>
            <a:pPr lvl="2"/>
            <a:r>
              <a:rPr lang="ru-RU" sz="1600" b="1" dirty="0"/>
              <a:t>осуществляют подготовку кадров с применением требований ПС по программам ВО - 9,8 % регионов;</a:t>
            </a:r>
          </a:p>
          <a:p>
            <a:pPr lvl="2"/>
            <a:r>
              <a:rPr lang="ru-RU" sz="1600" b="1" dirty="0"/>
              <a:t>по программам СПО – 22% регионов;</a:t>
            </a:r>
          </a:p>
          <a:p>
            <a:pPr lvl="2"/>
            <a:r>
              <a:rPr lang="ru-RU" sz="1600" b="1" dirty="0"/>
              <a:t>по программам ДПО – 35%;</a:t>
            </a:r>
          </a:p>
          <a:p>
            <a:pPr lvl="2"/>
            <a:r>
              <a:rPr lang="ru-RU" sz="1600" b="1" dirty="0"/>
              <a:t>в условиях внутрифирменного обучения – 29%</a:t>
            </a:r>
          </a:p>
          <a:p>
            <a:r>
              <a:rPr lang="ru-RU" sz="2000" b="1" dirty="0" smtClean="0"/>
              <a:t>по </a:t>
            </a:r>
            <a:r>
              <a:rPr lang="ru-RU" sz="2000" b="1" i="1" dirty="0" smtClean="0"/>
              <a:t> </a:t>
            </a:r>
            <a:r>
              <a:rPr lang="ru-RU" sz="2000" b="1" i="1" dirty="0"/>
              <a:t>Методическому </a:t>
            </a:r>
            <a:r>
              <a:rPr lang="ru-RU" sz="2000" b="1" i="1" dirty="0" smtClean="0"/>
              <a:t>критерию</a:t>
            </a:r>
            <a:endParaRPr lang="ru-RU" sz="2000" b="1" i="1" dirty="0"/>
          </a:p>
          <a:p>
            <a:pPr lvl="2"/>
            <a:r>
              <a:rPr lang="ru-RU" sz="1600" b="1" dirty="0" smtClean="0"/>
              <a:t>27% регионов отслеживают компетенции педагогов</a:t>
            </a:r>
          </a:p>
          <a:p>
            <a:pPr lvl="2"/>
            <a:r>
              <a:rPr lang="ru-RU" sz="1600" b="1" dirty="0" smtClean="0"/>
              <a:t>29% - проводят оценку </a:t>
            </a:r>
            <a:r>
              <a:rPr lang="ru-RU" sz="1600" b="1" dirty="0"/>
              <a:t>результатов внедрения </a:t>
            </a:r>
            <a:r>
              <a:rPr lang="ru-RU" sz="1600" b="1" dirty="0" smtClean="0"/>
              <a:t>ПС ПДО</a:t>
            </a:r>
          </a:p>
        </p:txBody>
      </p:sp>
    </p:spTree>
    <p:extLst>
      <p:ext uri="{BB962C8B-B14F-4D97-AF65-F5344CB8AC3E}">
        <p14:creationId xmlns:p14="http://schemas.microsoft.com/office/powerpoint/2010/main" val="3638649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3200" b="1" dirty="0" smtClean="0"/>
              <a:t>Новые требования к качеству ДОД в актуальных нормативных документах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124744"/>
            <a:ext cx="8964488" cy="5544616"/>
          </a:xfrm>
        </p:spPr>
        <p:txBody>
          <a:bodyPr>
            <a:normAutofit fontScale="92500"/>
          </a:bodyPr>
          <a:lstStyle/>
          <a:p>
            <a:pPr eaLnBrk="1" hangingPunct="1">
              <a:spcBef>
                <a:spcPts val="0"/>
              </a:spcBef>
              <a:buFont typeface="Wingdings" pitchFamily="2" charset="2"/>
              <a:buChar char="v"/>
            </a:pPr>
            <a:r>
              <a:rPr lang="ru-RU" sz="1600" dirty="0" smtClean="0"/>
              <a:t> </a:t>
            </a:r>
            <a:r>
              <a:rPr lang="ru-RU" sz="1600" b="1" dirty="0" smtClean="0"/>
              <a:t>Федеральные государственные образовательные стандарты(ФГОС) начального общего, основного общего и среднего общего образования; </a:t>
            </a: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ru-RU" sz="1600" b="1" dirty="0" smtClean="0"/>
              <a:t> Концепция развития дополнительного образования детей (утв. распоряжением Правительства РФ от 04.09.2014 г., № 1726-р.); П</a:t>
            </a:r>
            <a:r>
              <a:rPr lang="ru-RU" sz="1600" b="1" dirty="0" smtClean="0">
                <a:solidFill>
                  <a:schemeClr val="tx1"/>
                </a:solidFill>
              </a:rPr>
              <a:t>лан мероприятий на 2015 - 2020 годы по ее реализации  (утв. </a:t>
            </a:r>
            <a:r>
              <a:rPr lang="ru-RU" sz="1600" b="1" dirty="0" smtClean="0"/>
              <a:t>распоряжением Правительства РФ от </a:t>
            </a:r>
            <a:r>
              <a:rPr lang="ru-RU" sz="1600" b="1" dirty="0" smtClean="0">
                <a:solidFill>
                  <a:schemeClr val="tx1"/>
                </a:solidFill>
              </a:rPr>
              <a:t>24 апреля 2015 г. № 729-р </a:t>
            </a:r>
            <a:endParaRPr lang="ru-RU" sz="1600" b="1" dirty="0" smtClean="0"/>
          </a:p>
          <a:p>
            <a:pPr eaLnBrk="1" hangingPunct="1">
              <a:spcBef>
                <a:spcPts val="0"/>
              </a:spcBef>
              <a:buFont typeface="Wingdings" pitchFamily="2" charset="2"/>
              <a:buChar char="v"/>
            </a:pPr>
            <a:r>
              <a:rPr lang="ru-RU" sz="1600" b="1" dirty="0" smtClean="0"/>
              <a:t> Концепция российской национальной системы выявления и развития молодых талантов (утв. Заместителем председателя Правительства РФ О.Ю. </a:t>
            </a:r>
            <a:r>
              <a:rPr lang="ru-RU" sz="1600" b="1" dirty="0" err="1" smtClean="0"/>
              <a:t>Голодец</a:t>
            </a:r>
            <a:r>
              <a:rPr lang="ru-RU" sz="1600" b="1" dirty="0" smtClean="0"/>
              <a:t> 25 мая 2012 г., </a:t>
            </a:r>
            <a:r>
              <a:rPr lang="ru-RU" sz="1600" b="1" dirty="0" smtClean="0">
                <a:solidFill>
                  <a:schemeClr val="tx1"/>
                </a:solidFill>
              </a:rPr>
              <a:t>Р 2405п-П8)</a:t>
            </a:r>
            <a:endParaRPr lang="ru-RU" sz="1600" b="1" dirty="0" smtClean="0"/>
          </a:p>
          <a:p>
            <a:pPr eaLnBrk="1" hangingPunct="1">
              <a:spcBef>
                <a:spcPts val="0"/>
              </a:spcBef>
              <a:buFont typeface="Wingdings" pitchFamily="2" charset="2"/>
              <a:buChar char="v"/>
            </a:pPr>
            <a:r>
              <a:rPr lang="ru-RU" sz="1600" b="1" dirty="0" smtClean="0"/>
              <a:t> Государственные программы Российской Федерации «Развитие образования на 2018-2025 годы» (утв. Постановлением Правительства РФ от 26 декабря 2017 г. № 1642)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Char char="v"/>
            </a:pPr>
            <a:r>
              <a:rPr lang="ru-RU" sz="1600" b="1" dirty="0" smtClean="0"/>
              <a:t>Федеральная целевая программа развития образования на 2016-2020 г.г. (ФЦПРО) (утв. Постановление Правительства РФ </a:t>
            </a:r>
            <a:r>
              <a:rPr lang="ru-RU" sz="1600" b="1" dirty="0" smtClean="0">
                <a:solidFill>
                  <a:schemeClr val="tx1"/>
                </a:solidFill>
              </a:rPr>
              <a:t>от 23 мая 2015 г. № 497) </a:t>
            </a:r>
            <a:endParaRPr lang="ru-RU" sz="1600" b="1" dirty="0" smtClean="0"/>
          </a:p>
          <a:p>
            <a:pPr eaLnBrk="1" hangingPunct="1">
              <a:spcBef>
                <a:spcPts val="0"/>
              </a:spcBef>
              <a:buFont typeface="Wingdings" pitchFamily="2" charset="2"/>
              <a:buChar char="v"/>
            </a:pPr>
            <a:r>
              <a:rPr lang="ru-RU" sz="1600" b="1" dirty="0" smtClean="0"/>
              <a:t> Указы Президента Российской Федерации от 7 мая 2012 г. N 599 «О мерах по реализации государственной политики в области образования и науки» и от 1 июня 2012 г. N 761 «О национальной стратегии действий в интересах детей на 2012-2017 г.г.», 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Char char="v"/>
            </a:pPr>
            <a:r>
              <a:rPr lang="ru-RU" sz="1600" b="1" dirty="0" smtClean="0"/>
              <a:t> Стратегия развития воспитания в РФ на период до 2025 года, (утв. распоряжением Правительства Российской Федерации от 29 мая 2015 г. № 996-р); План мероприятий по реализации в 2016 — 2020 годах Стратегии, (утв. распоряжением Правительства Российской Федерации</a:t>
            </a:r>
            <a:r>
              <a:rPr lang="en-US" sz="1600" b="1" dirty="0" smtClean="0"/>
              <a:t> </a:t>
            </a:r>
            <a:r>
              <a:rPr lang="ru-RU" sz="1600" b="1" dirty="0" smtClean="0"/>
              <a:t> от 12 марта 2016 г. № 423-р)</a:t>
            </a:r>
          </a:p>
          <a:p>
            <a:pPr>
              <a:buFont typeface="Wingdings" pitchFamily="2" charset="2"/>
              <a:buChar char="v"/>
            </a:pPr>
            <a:r>
              <a:rPr lang="ru-RU" sz="1600" b="1" dirty="0" smtClean="0"/>
              <a:t>Приоритетный проект «Доступное дополнительной образование для детей» ( утв. президиумом </a:t>
            </a:r>
            <a:r>
              <a:rPr lang="ru-RU" sz="1600" b="1" dirty="0"/>
              <a:t>Совета </a:t>
            </a:r>
            <a:r>
              <a:rPr lang="ru-RU" sz="1600" b="1" dirty="0" smtClean="0"/>
              <a:t>при Президенте </a:t>
            </a:r>
            <a:r>
              <a:rPr lang="ru-RU" sz="1600" b="1" dirty="0"/>
              <a:t>Российской Федерации </a:t>
            </a:r>
            <a:r>
              <a:rPr lang="ru-RU" sz="1600" b="1" dirty="0" smtClean="0"/>
              <a:t>по </a:t>
            </a:r>
            <a:r>
              <a:rPr lang="ru-RU" sz="1600" b="1" dirty="0"/>
              <a:t>стратегическому развитию </a:t>
            </a:r>
            <a:r>
              <a:rPr lang="ru-RU" sz="1600" b="1" dirty="0" smtClean="0"/>
              <a:t>и </a:t>
            </a:r>
            <a:r>
              <a:rPr lang="ru-RU" sz="1600" b="1" dirty="0"/>
              <a:t>приоритетным </a:t>
            </a:r>
            <a:r>
              <a:rPr lang="ru-RU" sz="1600" b="1" dirty="0" smtClean="0"/>
              <a:t>проектам (</a:t>
            </a:r>
            <a:r>
              <a:rPr lang="ru-RU" sz="1600" b="1" dirty="0"/>
              <a:t>протокол от 30 ноября 2016 г. </a:t>
            </a:r>
            <a:r>
              <a:rPr lang="ru-RU" sz="1600" b="1" dirty="0" err="1"/>
              <a:t>No</a:t>
            </a:r>
            <a:r>
              <a:rPr lang="ru-RU" sz="1600" b="1" dirty="0"/>
              <a:t> 11)</a:t>
            </a:r>
          </a:p>
          <a:p>
            <a:pPr marL="0" indent="0" eaLnBrk="1" hangingPunct="1">
              <a:spcBef>
                <a:spcPts val="0"/>
              </a:spcBef>
              <a:buNone/>
            </a:pPr>
            <a:endParaRPr lang="ru-RU" sz="1600" b="1" dirty="0" smtClean="0"/>
          </a:p>
          <a:p>
            <a:pPr eaLnBrk="1" hangingPunct="1">
              <a:lnSpc>
                <a:spcPct val="80000"/>
              </a:lnSpc>
            </a:pPr>
            <a:endParaRPr lang="ru-RU" sz="2000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87669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Риски </a:t>
            </a:r>
            <a:r>
              <a:rPr lang="ru-RU" sz="2800" b="1" dirty="0" smtClean="0">
                <a:solidFill>
                  <a:srgbClr val="C00000"/>
                </a:solidFill>
              </a:rPr>
              <a:t>применения </a:t>
            </a:r>
            <a:r>
              <a:rPr lang="ru-RU" sz="2800" b="1" dirty="0">
                <a:solidFill>
                  <a:srgbClr val="C00000"/>
                </a:solidFill>
              </a:rPr>
              <a:t>ПС «Педагог дополнительного образования детей и взрослых»</a:t>
            </a:r>
            <a:endParaRPr lang="ru-RU" sz="2800" dirty="0">
              <a:solidFill>
                <a:srgbClr val="C00000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3262014"/>
              </p:ext>
            </p:extLst>
          </p:nvPr>
        </p:nvGraphicFramePr>
        <p:xfrm>
          <a:off x="0" y="980728"/>
          <a:ext cx="9144000" cy="6033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516778"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652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Педагоги и руководители организаций недостаточно готовы к реализации требований профессиональных стандартов, не имеют необходимого профильного и педагогического образования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576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Руководители и педагоги-совместители не заинтересованы в переподготовке, не имеют для этого ни финансовых, ни временных ресурсов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062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Мал опыт реализации программ подготовки, переподготовки и повышения квалификации кадров по профилям дополнительного образования; реализуется ограниченный и слишком традиционный пакет программ; отсутствуют</a:t>
                      </a:r>
                      <a:r>
                        <a:rPr lang="ru-RU" sz="1600" b="1" baseline="0" dirty="0" smtClean="0"/>
                        <a:t> необходимое</a:t>
                      </a:r>
                      <a:r>
                        <a:rPr lang="ru-RU" sz="1600" b="1" dirty="0" smtClean="0"/>
                        <a:t> учебно-методическое</a:t>
                      </a:r>
                      <a:r>
                        <a:rPr lang="ru-RU" sz="1600" b="1" baseline="0" dirty="0" smtClean="0"/>
                        <a:t> обеспечение (в </a:t>
                      </a:r>
                      <a:r>
                        <a:rPr lang="ru-RU" sz="1600" b="1" baseline="0" dirty="0" err="1" smtClean="0"/>
                        <a:t>т.ч</a:t>
                      </a:r>
                      <a:r>
                        <a:rPr lang="ru-RU" sz="1600" b="1" baseline="0" dirty="0" smtClean="0"/>
                        <a:t>. учебники)</a:t>
                      </a:r>
                      <a:endParaRPr lang="ru-RU" sz="1600" b="1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7071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Не созданы условия для переподготовки в области общей педагогики и педагогики дополнительного образования бывших инженеров, спортсменов, военных, работающих педагогами в сфере ДОД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87228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Не работают механизмы финансового планирования, включения в бюджеты регионов средств на государственные задания вузам и организациям ДПО для реализации программ подготовки кадров</a:t>
                      </a:r>
                      <a:r>
                        <a:rPr lang="ru-RU" sz="1600" b="1" baseline="0" dirty="0" smtClean="0"/>
                        <a:t> в соответствии с ПС; отсутствуют механизмы финансовой поддержки педагогов</a:t>
                      </a:r>
                      <a:endParaRPr lang="ru-RU" sz="16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7872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Отсутствуют единые межведомственные требования к оценке профессиональных компетенций педагогов дополнительного образования, работающих в организациях разных ведомств (образования, культуры, спорта) и форм собственности (государственных и негосударственных)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071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Существующие аттестационные процедуры слабо ориентированы на актуальные проблемы государственной политики в сфере ДОД, не соответствуют требованиям профессиональных стандартов</a:t>
                      </a:r>
                      <a:endParaRPr lang="ru-RU" sz="1600" b="1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28878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5496" y="2564904"/>
            <a:ext cx="1234423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/>
              <a:t>Вузы</a:t>
            </a:r>
            <a:endParaRPr lang="ru-RU" sz="26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603213" y="2564904"/>
            <a:ext cx="1234423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/>
              <a:t>СПО</a:t>
            </a:r>
            <a:endParaRPr lang="ru-RU" sz="26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170930" y="2564904"/>
            <a:ext cx="1234423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/>
              <a:t>ИПК, ИРО</a:t>
            </a:r>
            <a:endParaRPr lang="ru-RU" sz="26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738647" y="2564904"/>
            <a:ext cx="1234423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/>
              <a:t>ММС</a:t>
            </a:r>
            <a:endParaRPr lang="ru-RU" sz="26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306364" y="2564904"/>
            <a:ext cx="1234423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/>
              <a:t>ГУ ДОД</a:t>
            </a:r>
            <a:endParaRPr lang="ru-RU" sz="26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874081" y="2564904"/>
            <a:ext cx="1234423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/>
              <a:t>ОО ДОД</a:t>
            </a:r>
            <a:endParaRPr lang="ru-RU" sz="2600" dirty="0"/>
          </a:p>
        </p:txBody>
      </p:sp>
      <p:cxnSp>
        <p:nvCxnSpPr>
          <p:cNvPr id="19" name="Прямая со стрелкой 18"/>
          <p:cNvCxnSpPr>
            <a:stCxn id="2" idx="3"/>
            <a:endCxn id="13" idx="1"/>
          </p:cNvCxnSpPr>
          <p:nvPr/>
        </p:nvCxnSpPr>
        <p:spPr>
          <a:xfrm>
            <a:off x="1269919" y="2924944"/>
            <a:ext cx="333294" cy="0"/>
          </a:xfrm>
          <a:prstGeom prst="straightConnector1">
            <a:avLst/>
          </a:prstGeom>
          <a:ln w="508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3" idx="3"/>
            <a:endCxn id="14" idx="1"/>
          </p:cNvCxnSpPr>
          <p:nvPr/>
        </p:nvCxnSpPr>
        <p:spPr>
          <a:xfrm>
            <a:off x="2837636" y="2924944"/>
            <a:ext cx="333294" cy="0"/>
          </a:xfrm>
          <a:prstGeom prst="straightConnector1">
            <a:avLst/>
          </a:prstGeom>
          <a:ln w="508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14" idx="3"/>
            <a:endCxn id="15" idx="1"/>
          </p:cNvCxnSpPr>
          <p:nvPr/>
        </p:nvCxnSpPr>
        <p:spPr>
          <a:xfrm>
            <a:off x="4405353" y="2924944"/>
            <a:ext cx="333294" cy="0"/>
          </a:xfrm>
          <a:prstGeom prst="straightConnector1">
            <a:avLst/>
          </a:prstGeom>
          <a:ln w="508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5" idx="3"/>
            <a:endCxn id="16" idx="1"/>
          </p:cNvCxnSpPr>
          <p:nvPr/>
        </p:nvCxnSpPr>
        <p:spPr>
          <a:xfrm>
            <a:off x="5973070" y="2924944"/>
            <a:ext cx="333294" cy="0"/>
          </a:xfrm>
          <a:prstGeom prst="straightConnector1">
            <a:avLst/>
          </a:prstGeom>
          <a:ln w="508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6" idx="3"/>
            <a:endCxn id="17" idx="1"/>
          </p:cNvCxnSpPr>
          <p:nvPr/>
        </p:nvCxnSpPr>
        <p:spPr>
          <a:xfrm>
            <a:off x="7540787" y="2924944"/>
            <a:ext cx="333294" cy="0"/>
          </a:xfrm>
          <a:prstGeom prst="straightConnector1">
            <a:avLst/>
          </a:prstGeom>
          <a:ln w="508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Заголовок 1"/>
          <p:cNvSpPr txBox="1">
            <a:spLocks/>
          </p:cNvSpPr>
          <p:nvPr/>
        </p:nvSpPr>
        <p:spPr>
          <a:xfrm>
            <a:off x="30284" y="260648"/>
            <a:ext cx="9144000" cy="1052736"/>
          </a:xfrm>
          <a:prstGeom prst="rect">
            <a:avLst/>
          </a:prstGeom>
        </p:spPr>
        <p:txBody>
          <a:bodyPr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800" b="1" dirty="0"/>
              <a:t>В реализации задач повышения профессионального мастерства педагогов сферы </a:t>
            </a:r>
            <a:r>
              <a:rPr lang="ru-RU" sz="2800" b="1" dirty="0" smtClean="0"/>
              <a:t>дополнительного </a:t>
            </a:r>
            <a:r>
              <a:rPr lang="ru-RU" sz="2800" b="1" dirty="0"/>
              <a:t>образования детей (ДОД) в регионах участвуют 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b="1" dirty="0"/>
          </a:p>
        </p:txBody>
      </p:sp>
      <p:pic>
        <p:nvPicPr>
          <p:cNvPr id="4103" name="Picture 7" descr="http://www.iro.yar.ru/fileadmin/_processed_/csm_2_4-03-16-ug16_08_02c7c324f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03" y="3634606"/>
            <a:ext cx="2372232" cy="192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 descr="C:\Users\nnn.INTRANET\Documents\Data\_Сайт ИРО\фото-школа\87школа\Лаборатория малышей\IMG_524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3472" y="4501108"/>
            <a:ext cx="2574815" cy="171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C:\Users\nnn.INTRANET\Documents\Data\_Сайт ИРО\фото-школа\87школа\Лыжи\IMG_533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8287" y="3634606"/>
            <a:ext cx="2786338" cy="185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http://www.iro.yar.ru/fileadmin/_processed_/csm_vg_10_13-0508_08002e9b46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16216" y="4501108"/>
            <a:ext cx="2520280" cy="172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717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Овал 26"/>
          <p:cNvSpPr/>
          <p:nvPr/>
        </p:nvSpPr>
        <p:spPr>
          <a:xfrm>
            <a:off x="6306363" y="5483714"/>
            <a:ext cx="2184929" cy="75359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95536" y="3517652"/>
            <a:ext cx="2232248" cy="71837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5496" y="1484784"/>
            <a:ext cx="1234423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/>
              <a:t>Вузы</a:t>
            </a:r>
            <a:endParaRPr lang="ru-RU" sz="26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603213" y="2564904"/>
            <a:ext cx="1234423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/>
              <a:t>СПО</a:t>
            </a:r>
            <a:endParaRPr lang="ru-RU" sz="26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170930" y="2564904"/>
            <a:ext cx="1234423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/>
              <a:t>ИПК, ИРО</a:t>
            </a:r>
            <a:endParaRPr lang="ru-RU" sz="26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738647" y="2564904"/>
            <a:ext cx="1234423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/>
              <a:t>ММС</a:t>
            </a:r>
            <a:endParaRPr lang="ru-RU" sz="26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306364" y="2564904"/>
            <a:ext cx="1234423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/>
              <a:t>ГУ ДОД</a:t>
            </a:r>
            <a:endParaRPr lang="ru-RU" sz="26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874081" y="2564904"/>
            <a:ext cx="1234423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/>
              <a:t>ОО ДОД</a:t>
            </a:r>
            <a:endParaRPr lang="ru-RU" sz="2600" dirty="0"/>
          </a:p>
        </p:txBody>
      </p:sp>
      <p:cxnSp>
        <p:nvCxnSpPr>
          <p:cNvPr id="20" name="Прямая со стрелкой 19"/>
          <p:cNvCxnSpPr>
            <a:stCxn id="13" idx="3"/>
            <a:endCxn id="14" idx="1"/>
          </p:cNvCxnSpPr>
          <p:nvPr/>
        </p:nvCxnSpPr>
        <p:spPr>
          <a:xfrm>
            <a:off x="2837636" y="2924944"/>
            <a:ext cx="333294" cy="0"/>
          </a:xfrm>
          <a:prstGeom prst="straightConnector1">
            <a:avLst/>
          </a:prstGeom>
          <a:ln w="508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14" idx="3"/>
            <a:endCxn id="15" idx="1"/>
          </p:cNvCxnSpPr>
          <p:nvPr/>
        </p:nvCxnSpPr>
        <p:spPr>
          <a:xfrm>
            <a:off x="4405353" y="2924944"/>
            <a:ext cx="333294" cy="0"/>
          </a:xfrm>
          <a:prstGeom prst="straightConnector1">
            <a:avLst/>
          </a:prstGeom>
          <a:ln w="508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5" idx="3"/>
            <a:endCxn id="16" idx="1"/>
          </p:cNvCxnSpPr>
          <p:nvPr/>
        </p:nvCxnSpPr>
        <p:spPr>
          <a:xfrm>
            <a:off x="5973070" y="2924944"/>
            <a:ext cx="333294" cy="0"/>
          </a:xfrm>
          <a:prstGeom prst="straightConnector1">
            <a:avLst/>
          </a:prstGeom>
          <a:ln w="508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6" idx="3"/>
            <a:endCxn id="17" idx="1"/>
          </p:cNvCxnSpPr>
          <p:nvPr/>
        </p:nvCxnSpPr>
        <p:spPr>
          <a:xfrm>
            <a:off x="7540787" y="2924944"/>
            <a:ext cx="333294" cy="0"/>
          </a:xfrm>
          <a:prstGeom prst="straightConnector1">
            <a:avLst/>
          </a:prstGeom>
          <a:ln w="508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Соединительная линия уступом 3"/>
          <p:cNvCxnSpPr>
            <a:stCxn id="2" idx="2"/>
            <a:endCxn id="13" idx="1"/>
          </p:cNvCxnSpPr>
          <p:nvPr/>
        </p:nvCxnSpPr>
        <p:spPr>
          <a:xfrm rot="16200000" flipH="1">
            <a:off x="767920" y="2089651"/>
            <a:ext cx="720080" cy="950505"/>
          </a:xfrm>
          <a:prstGeom prst="bentConnector2">
            <a:avLst/>
          </a:prstGeom>
          <a:ln w="508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оединительная линия уступом 17"/>
          <p:cNvCxnSpPr>
            <a:stCxn id="2" idx="3"/>
            <a:endCxn id="14" idx="0"/>
          </p:cNvCxnSpPr>
          <p:nvPr/>
        </p:nvCxnSpPr>
        <p:spPr>
          <a:xfrm>
            <a:off x="1269919" y="1844824"/>
            <a:ext cx="2518223" cy="720080"/>
          </a:xfrm>
          <a:prstGeom prst="bentConnector2">
            <a:avLst/>
          </a:prstGeom>
          <a:ln w="508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Соединительная линия уступом 23"/>
          <p:cNvCxnSpPr>
            <a:stCxn id="2" idx="3"/>
            <a:endCxn id="15" idx="0"/>
          </p:cNvCxnSpPr>
          <p:nvPr/>
        </p:nvCxnSpPr>
        <p:spPr>
          <a:xfrm>
            <a:off x="1269919" y="1844824"/>
            <a:ext cx="4085940" cy="720080"/>
          </a:xfrm>
          <a:prstGeom prst="bentConnector2">
            <a:avLst/>
          </a:prstGeom>
          <a:ln w="508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Соединительная линия уступом 24"/>
          <p:cNvCxnSpPr>
            <a:stCxn id="2" idx="3"/>
            <a:endCxn id="16" idx="0"/>
          </p:cNvCxnSpPr>
          <p:nvPr/>
        </p:nvCxnSpPr>
        <p:spPr>
          <a:xfrm>
            <a:off x="1269919" y="1844824"/>
            <a:ext cx="5653657" cy="720080"/>
          </a:xfrm>
          <a:prstGeom prst="bentConnector2">
            <a:avLst/>
          </a:prstGeom>
          <a:ln w="508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Соединительная линия уступом 25"/>
          <p:cNvCxnSpPr>
            <a:stCxn id="2" idx="3"/>
            <a:endCxn id="17" idx="0"/>
          </p:cNvCxnSpPr>
          <p:nvPr/>
        </p:nvCxnSpPr>
        <p:spPr>
          <a:xfrm>
            <a:off x="1269919" y="1844824"/>
            <a:ext cx="7221374" cy="720080"/>
          </a:xfrm>
          <a:prstGeom prst="bentConnector2">
            <a:avLst/>
          </a:prstGeom>
          <a:ln w="508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Заголовок 1"/>
          <p:cNvSpPr txBox="1">
            <a:spLocks/>
          </p:cNvSpPr>
          <p:nvPr/>
        </p:nvSpPr>
        <p:spPr>
          <a:xfrm>
            <a:off x="-35496" y="116632"/>
            <a:ext cx="9144000" cy="1224136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3600" b="1" dirty="0" smtClean="0"/>
              <a:t>Модель 1</a:t>
            </a:r>
          </a:p>
          <a:p>
            <a:r>
              <a:rPr lang="ru-RU" sz="2900" b="1" dirty="0" smtClean="0"/>
              <a:t>  </a:t>
            </a:r>
            <a:r>
              <a:rPr lang="ru-RU" sz="3000" b="1" dirty="0"/>
              <a:t>Подготовка </a:t>
            </a:r>
            <a:r>
              <a:rPr lang="ru-RU" sz="3000" b="1" dirty="0" smtClean="0"/>
              <a:t>и повышение квалификации кадров </a:t>
            </a:r>
            <a:r>
              <a:rPr lang="ru-RU" sz="3000" b="1" dirty="0"/>
              <a:t>для сферы </a:t>
            </a:r>
            <a:r>
              <a:rPr lang="ru-RU" sz="3000" b="1" dirty="0" smtClean="0"/>
              <a:t>дополнительного образования.</a:t>
            </a:r>
            <a:endParaRPr lang="ru-RU" sz="3000" dirty="0"/>
          </a:p>
          <a:p>
            <a:r>
              <a:rPr lang="ru-RU" sz="3000" b="1" dirty="0"/>
              <a:t>Ведущая роль – вуза (вузов), находящихся на территории региона</a:t>
            </a:r>
            <a:endParaRPr lang="ru-RU" sz="3000" dirty="0"/>
          </a:p>
          <a:p>
            <a:endParaRPr lang="ru-RU" sz="2800" b="1" dirty="0"/>
          </a:p>
        </p:txBody>
      </p:sp>
      <p:pic>
        <p:nvPicPr>
          <p:cNvPr id="2050" name="Picture 2" descr="aijy303aa4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7487" y="3808175"/>
            <a:ext cx="2780657" cy="208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14581308_946379345492799_9006093079936331455_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271" y="4437112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 bwMode="auto">
          <a:xfrm>
            <a:off x="5950439" y="3517652"/>
            <a:ext cx="2870033" cy="1803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3676785"/>
            <a:ext cx="2133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Магистр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06364" y="5660458"/>
            <a:ext cx="2184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Бакалавр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3312889" y="6060853"/>
            <a:ext cx="2339230" cy="71837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427326" y="6246863"/>
            <a:ext cx="2110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Программы ДПО 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988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5496" y="2564904"/>
            <a:ext cx="1234423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/>
              <a:t>Вузы</a:t>
            </a:r>
            <a:endParaRPr lang="ru-RU" sz="26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603212" y="1412776"/>
            <a:ext cx="1234423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/>
              <a:t>СПО</a:t>
            </a:r>
            <a:endParaRPr lang="ru-RU" sz="26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170930" y="2564904"/>
            <a:ext cx="1234423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/>
              <a:t>ИПК, ИРО</a:t>
            </a:r>
            <a:endParaRPr lang="ru-RU" sz="26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738647" y="2564904"/>
            <a:ext cx="1234423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/>
              <a:t>ММС</a:t>
            </a:r>
            <a:endParaRPr lang="ru-RU" sz="26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306364" y="2564904"/>
            <a:ext cx="1234423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/>
              <a:t>ГУ ДОД</a:t>
            </a:r>
            <a:endParaRPr lang="ru-RU" sz="26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874081" y="2564904"/>
            <a:ext cx="1234423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/>
              <a:t>ОО ДОД</a:t>
            </a:r>
            <a:endParaRPr lang="ru-RU" sz="2600" dirty="0"/>
          </a:p>
        </p:txBody>
      </p:sp>
      <p:cxnSp>
        <p:nvCxnSpPr>
          <p:cNvPr id="21" name="Прямая со стрелкой 20"/>
          <p:cNvCxnSpPr>
            <a:stCxn id="14" idx="3"/>
            <a:endCxn id="15" idx="1"/>
          </p:cNvCxnSpPr>
          <p:nvPr/>
        </p:nvCxnSpPr>
        <p:spPr>
          <a:xfrm>
            <a:off x="4405353" y="2924944"/>
            <a:ext cx="333294" cy="0"/>
          </a:xfrm>
          <a:prstGeom prst="straightConnector1">
            <a:avLst/>
          </a:prstGeom>
          <a:ln w="508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5" idx="3"/>
            <a:endCxn id="16" idx="1"/>
          </p:cNvCxnSpPr>
          <p:nvPr/>
        </p:nvCxnSpPr>
        <p:spPr>
          <a:xfrm>
            <a:off x="5973070" y="2924944"/>
            <a:ext cx="333294" cy="0"/>
          </a:xfrm>
          <a:prstGeom prst="straightConnector1">
            <a:avLst/>
          </a:prstGeom>
          <a:ln w="508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6" idx="3"/>
            <a:endCxn id="17" idx="1"/>
          </p:cNvCxnSpPr>
          <p:nvPr/>
        </p:nvCxnSpPr>
        <p:spPr>
          <a:xfrm>
            <a:off x="7540787" y="2924944"/>
            <a:ext cx="333294" cy="0"/>
          </a:xfrm>
          <a:prstGeom prst="straightConnector1">
            <a:avLst/>
          </a:prstGeom>
          <a:ln w="508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Соединительная линия уступом 24"/>
          <p:cNvCxnSpPr>
            <a:stCxn id="13" idx="1"/>
            <a:endCxn id="2" idx="0"/>
          </p:cNvCxnSpPr>
          <p:nvPr/>
        </p:nvCxnSpPr>
        <p:spPr>
          <a:xfrm rot="10800000" flipV="1">
            <a:off x="652708" y="1772816"/>
            <a:ext cx="950504" cy="792088"/>
          </a:xfrm>
          <a:prstGeom prst="bentConnector2">
            <a:avLst/>
          </a:prstGeom>
          <a:ln w="508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Соединительная линия уступом 27"/>
          <p:cNvCxnSpPr>
            <a:stCxn id="13" idx="3"/>
            <a:endCxn id="14" idx="0"/>
          </p:cNvCxnSpPr>
          <p:nvPr/>
        </p:nvCxnSpPr>
        <p:spPr>
          <a:xfrm>
            <a:off x="2837635" y="1772816"/>
            <a:ext cx="950507" cy="792088"/>
          </a:xfrm>
          <a:prstGeom prst="bentConnector2">
            <a:avLst/>
          </a:prstGeom>
          <a:ln w="508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Соединительная линия уступом 28"/>
          <p:cNvCxnSpPr>
            <a:stCxn id="13" idx="3"/>
            <a:endCxn id="15" idx="0"/>
          </p:cNvCxnSpPr>
          <p:nvPr/>
        </p:nvCxnSpPr>
        <p:spPr>
          <a:xfrm>
            <a:off x="2837635" y="1772816"/>
            <a:ext cx="2518224" cy="792088"/>
          </a:xfrm>
          <a:prstGeom prst="bentConnector2">
            <a:avLst/>
          </a:prstGeom>
          <a:ln w="508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Соединительная линия уступом 29"/>
          <p:cNvCxnSpPr>
            <a:stCxn id="13" idx="3"/>
            <a:endCxn id="16" idx="0"/>
          </p:cNvCxnSpPr>
          <p:nvPr/>
        </p:nvCxnSpPr>
        <p:spPr>
          <a:xfrm>
            <a:off x="2837635" y="1772816"/>
            <a:ext cx="4085941" cy="792088"/>
          </a:xfrm>
          <a:prstGeom prst="bentConnector2">
            <a:avLst/>
          </a:prstGeom>
          <a:ln w="508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Соединительная линия уступом 30"/>
          <p:cNvCxnSpPr>
            <a:stCxn id="13" idx="3"/>
            <a:endCxn id="17" idx="0"/>
          </p:cNvCxnSpPr>
          <p:nvPr/>
        </p:nvCxnSpPr>
        <p:spPr>
          <a:xfrm>
            <a:off x="2837635" y="1772816"/>
            <a:ext cx="5653658" cy="792088"/>
          </a:xfrm>
          <a:prstGeom prst="bentConnector2">
            <a:avLst/>
          </a:prstGeom>
          <a:ln w="508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Заголовок 1"/>
          <p:cNvSpPr txBox="1">
            <a:spLocks/>
          </p:cNvSpPr>
          <p:nvPr/>
        </p:nvSpPr>
        <p:spPr>
          <a:xfrm>
            <a:off x="-33139" y="0"/>
            <a:ext cx="9144000" cy="1052736"/>
          </a:xfrm>
          <a:prstGeom prst="rect">
            <a:avLst/>
          </a:prstGeom>
        </p:spPr>
        <p:txBody>
          <a:bodyPr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400" b="1" dirty="0"/>
              <a:t>Модель </a:t>
            </a:r>
            <a:r>
              <a:rPr lang="ru-RU" sz="2400" b="1" dirty="0" smtClean="0"/>
              <a:t>2.</a:t>
            </a:r>
            <a:endParaRPr lang="ru-RU" sz="2400" b="1" dirty="0"/>
          </a:p>
          <a:p>
            <a:r>
              <a:rPr lang="ru-RU" sz="2000" b="1" dirty="0"/>
              <a:t>  Подготовка кадров для сферы </a:t>
            </a:r>
            <a:r>
              <a:rPr lang="ru-RU" sz="2000" b="1" dirty="0" smtClean="0"/>
              <a:t>дополнительного образования.</a:t>
            </a:r>
            <a:endParaRPr lang="ru-RU" sz="2000" dirty="0"/>
          </a:p>
          <a:p>
            <a:r>
              <a:rPr lang="ru-RU" sz="2000" b="1" dirty="0"/>
              <a:t>Ведущая роль </a:t>
            </a:r>
            <a:r>
              <a:rPr lang="ru-RU" sz="2000" b="1" dirty="0" smtClean="0"/>
              <a:t>– организации СПО, находящейся </a:t>
            </a:r>
            <a:r>
              <a:rPr lang="ru-RU" sz="2000" b="1" dirty="0"/>
              <a:t>на территории региона</a:t>
            </a:r>
            <a:endParaRPr lang="ru-RU" sz="2000" dirty="0"/>
          </a:p>
        </p:txBody>
      </p:sp>
      <p:pic>
        <p:nvPicPr>
          <p:cNvPr id="2050" name="Picture 2" descr="C:\Users\nnn.INTRANET\Documents\Data\_Сайт ИРО\фото-школа\87школа\биология старшие\IMG_517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05" y="3573015"/>
            <a:ext cx="2577879" cy="171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3457" y="4696916"/>
            <a:ext cx="2592390" cy="1726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SC_028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4734" y="3576810"/>
            <a:ext cx="2572842" cy="171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4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4678134"/>
            <a:ext cx="2574726" cy="174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200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5496" y="2564904"/>
            <a:ext cx="1234423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/>
              <a:t>Вузы</a:t>
            </a:r>
            <a:endParaRPr lang="ru-RU" sz="26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603212" y="2564904"/>
            <a:ext cx="1234423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/>
              <a:t>СПО</a:t>
            </a:r>
            <a:endParaRPr lang="ru-RU" sz="26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170930" y="1412776"/>
            <a:ext cx="1234423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/>
              <a:t>ИПК, ИРО</a:t>
            </a:r>
            <a:endParaRPr lang="ru-RU" sz="26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738647" y="2564904"/>
            <a:ext cx="1234423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/>
              <a:t>ММС</a:t>
            </a:r>
            <a:endParaRPr lang="ru-RU" sz="26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306364" y="2564904"/>
            <a:ext cx="1234423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/>
              <a:t>ГУ ДОД</a:t>
            </a:r>
            <a:endParaRPr lang="ru-RU" sz="26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874081" y="2564904"/>
            <a:ext cx="1234423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/>
              <a:t>ОО ДОД</a:t>
            </a:r>
            <a:endParaRPr lang="ru-RU" sz="2600" dirty="0"/>
          </a:p>
        </p:txBody>
      </p:sp>
      <p:cxnSp>
        <p:nvCxnSpPr>
          <p:cNvPr id="21" name="Прямая со стрелкой 20"/>
          <p:cNvCxnSpPr>
            <a:stCxn id="2" idx="3"/>
            <a:endCxn id="13" idx="1"/>
          </p:cNvCxnSpPr>
          <p:nvPr/>
        </p:nvCxnSpPr>
        <p:spPr>
          <a:xfrm>
            <a:off x="1269919" y="2924944"/>
            <a:ext cx="333293" cy="0"/>
          </a:xfrm>
          <a:prstGeom prst="straightConnector1">
            <a:avLst/>
          </a:prstGeom>
          <a:ln w="508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5" idx="3"/>
            <a:endCxn id="16" idx="1"/>
          </p:cNvCxnSpPr>
          <p:nvPr/>
        </p:nvCxnSpPr>
        <p:spPr>
          <a:xfrm>
            <a:off x="5973070" y="2924944"/>
            <a:ext cx="333294" cy="0"/>
          </a:xfrm>
          <a:prstGeom prst="straightConnector1">
            <a:avLst/>
          </a:prstGeom>
          <a:ln w="508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6" idx="3"/>
            <a:endCxn id="17" idx="1"/>
          </p:cNvCxnSpPr>
          <p:nvPr/>
        </p:nvCxnSpPr>
        <p:spPr>
          <a:xfrm>
            <a:off x="7540787" y="2924944"/>
            <a:ext cx="333294" cy="0"/>
          </a:xfrm>
          <a:prstGeom prst="straightConnector1">
            <a:avLst/>
          </a:prstGeom>
          <a:ln w="508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Соединительная линия уступом 24"/>
          <p:cNvCxnSpPr>
            <a:stCxn id="14" idx="1"/>
            <a:endCxn id="13" idx="0"/>
          </p:cNvCxnSpPr>
          <p:nvPr/>
        </p:nvCxnSpPr>
        <p:spPr>
          <a:xfrm rot="10800000" flipV="1">
            <a:off x="2220424" y="1772816"/>
            <a:ext cx="950506" cy="792088"/>
          </a:xfrm>
          <a:prstGeom prst="bentConnector2">
            <a:avLst/>
          </a:prstGeom>
          <a:ln w="508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Соединительная линия уступом 19"/>
          <p:cNvCxnSpPr>
            <a:stCxn id="14" idx="1"/>
            <a:endCxn id="2" idx="0"/>
          </p:cNvCxnSpPr>
          <p:nvPr/>
        </p:nvCxnSpPr>
        <p:spPr>
          <a:xfrm rot="10800000" flipV="1">
            <a:off x="652708" y="1772816"/>
            <a:ext cx="2518222" cy="792088"/>
          </a:xfrm>
          <a:prstGeom prst="bentConnector2">
            <a:avLst/>
          </a:prstGeom>
          <a:ln w="508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Соединительная линия уступом 23"/>
          <p:cNvCxnSpPr>
            <a:stCxn id="17" idx="0"/>
            <a:endCxn id="14" idx="3"/>
          </p:cNvCxnSpPr>
          <p:nvPr/>
        </p:nvCxnSpPr>
        <p:spPr>
          <a:xfrm rot="16200000" flipV="1">
            <a:off x="6052279" y="125890"/>
            <a:ext cx="792088" cy="4085940"/>
          </a:xfrm>
          <a:prstGeom prst="bentConnector2">
            <a:avLst/>
          </a:prstGeom>
          <a:ln w="508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Соединительная линия уступом 25"/>
          <p:cNvCxnSpPr>
            <a:stCxn id="16" idx="0"/>
            <a:endCxn id="14" idx="3"/>
          </p:cNvCxnSpPr>
          <p:nvPr/>
        </p:nvCxnSpPr>
        <p:spPr>
          <a:xfrm rot="16200000" flipV="1">
            <a:off x="5268421" y="909748"/>
            <a:ext cx="792088" cy="2518223"/>
          </a:xfrm>
          <a:prstGeom prst="bentConnector2">
            <a:avLst/>
          </a:prstGeom>
          <a:ln w="508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Соединительная линия уступом 26"/>
          <p:cNvCxnSpPr>
            <a:stCxn id="14" idx="3"/>
            <a:endCxn id="15" idx="0"/>
          </p:cNvCxnSpPr>
          <p:nvPr/>
        </p:nvCxnSpPr>
        <p:spPr>
          <a:xfrm>
            <a:off x="4405353" y="1772816"/>
            <a:ext cx="950506" cy="792088"/>
          </a:xfrm>
          <a:prstGeom prst="bentConnector2">
            <a:avLst/>
          </a:prstGeom>
          <a:ln w="508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Заголовок 1"/>
          <p:cNvSpPr txBox="1">
            <a:spLocks/>
          </p:cNvSpPr>
          <p:nvPr/>
        </p:nvSpPr>
        <p:spPr>
          <a:xfrm>
            <a:off x="0" y="188640"/>
            <a:ext cx="9144000" cy="1052736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700" b="1" dirty="0"/>
              <a:t>Модель </a:t>
            </a:r>
            <a:r>
              <a:rPr lang="ru-RU" sz="2700" b="1" dirty="0" smtClean="0"/>
              <a:t>3.</a:t>
            </a:r>
            <a:endParaRPr lang="ru-RU" sz="2700" dirty="0"/>
          </a:p>
          <a:p>
            <a:r>
              <a:rPr lang="ru-RU" sz="2400" b="1" dirty="0"/>
              <a:t>Переподготовка и повышение квалификации </a:t>
            </a:r>
            <a:r>
              <a:rPr lang="ru-RU" sz="2400" b="1" dirty="0" smtClean="0"/>
              <a:t>кадров.</a:t>
            </a:r>
          </a:p>
          <a:p>
            <a:r>
              <a:rPr lang="ru-RU" sz="2400" b="1" dirty="0" smtClean="0"/>
              <a:t>Ведущая роль региональной организации ДПО (ИПК, ИРО)</a:t>
            </a:r>
            <a:endParaRPr lang="ru-RU" sz="2400" dirty="0"/>
          </a:p>
        </p:txBody>
      </p:sp>
      <p:pic>
        <p:nvPicPr>
          <p:cNvPr id="19" name="Picture 6" descr="http://www.iro.yar.ru/fileadmin/_processed_/csm_sekciya_5_doshk_d0babfb0e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723" y="3495202"/>
            <a:ext cx="4734983" cy="191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www.iro.yar.ru/fileadmin/_processed_/csm_sekciya_4_doshk_e3125852bd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2114" y="3500884"/>
            <a:ext cx="3665147" cy="1911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5075" y="5412870"/>
            <a:ext cx="46435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C00000"/>
                </a:solidFill>
              </a:rPr>
              <a:t>Переподготовка по педагогическим профилям, профилям ДОД, новым педагогическим профессиям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38647" y="5412870"/>
            <a:ext cx="43698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C00000"/>
                </a:solidFill>
              </a:rPr>
              <a:t>Повышение квалификации педагогов по актуальным направлениям воспитания и ДОД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759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5496" y="2564904"/>
            <a:ext cx="1234423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/>
              <a:t>Вузы</a:t>
            </a:r>
            <a:endParaRPr lang="ru-RU" sz="26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603212" y="2564904"/>
            <a:ext cx="1234423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/>
              <a:t>СПО</a:t>
            </a:r>
            <a:endParaRPr lang="ru-RU" sz="26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170930" y="2564904"/>
            <a:ext cx="1234423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/>
              <a:t>ИПК, ИРО</a:t>
            </a:r>
            <a:endParaRPr lang="ru-RU" sz="26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738647" y="1412776"/>
            <a:ext cx="1234423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/>
              <a:t>ММС</a:t>
            </a:r>
            <a:endParaRPr lang="ru-RU" sz="26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306364" y="2564904"/>
            <a:ext cx="1234423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/>
              <a:t>ГУ ДОД</a:t>
            </a:r>
            <a:endParaRPr lang="ru-RU" sz="26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874081" y="2564904"/>
            <a:ext cx="1234423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/>
              <a:t>ОО ДОД</a:t>
            </a:r>
            <a:endParaRPr lang="ru-RU" sz="2600" dirty="0"/>
          </a:p>
        </p:txBody>
      </p:sp>
      <p:cxnSp>
        <p:nvCxnSpPr>
          <p:cNvPr id="21" name="Прямая со стрелкой 20"/>
          <p:cNvCxnSpPr>
            <a:stCxn id="2" idx="3"/>
            <a:endCxn id="13" idx="1"/>
          </p:cNvCxnSpPr>
          <p:nvPr/>
        </p:nvCxnSpPr>
        <p:spPr>
          <a:xfrm>
            <a:off x="1269919" y="2924944"/>
            <a:ext cx="333293" cy="0"/>
          </a:xfrm>
          <a:prstGeom prst="straightConnector1">
            <a:avLst/>
          </a:prstGeom>
          <a:ln w="508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3" idx="3"/>
            <a:endCxn id="14" idx="1"/>
          </p:cNvCxnSpPr>
          <p:nvPr/>
        </p:nvCxnSpPr>
        <p:spPr>
          <a:xfrm>
            <a:off x="2837635" y="2924944"/>
            <a:ext cx="333295" cy="0"/>
          </a:xfrm>
          <a:prstGeom prst="straightConnector1">
            <a:avLst/>
          </a:prstGeom>
          <a:ln w="508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6" idx="3"/>
            <a:endCxn id="17" idx="1"/>
          </p:cNvCxnSpPr>
          <p:nvPr/>
        </p:nvCxnSpPr>
        <p:spPr>
          <a:xfrm>
            <a:off x="7540787" y="2924944"/>
            <a:ext cx="333294" cy="0"/>
          </a:xfrm>
          <a:prstGeom prst="straightConnector1">
            <a:avLst/>
          </a:prstGeom>
          <a:ln w="508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Соединительная линия уступом 26"/>
          <p:cNvCxnSpPr>
            <a:stCxn id="15" idx="3"/>
            <a:endCxn id="16" idx="0"/>
          </p:cNvCxnSpPr>
          <p:nvPr/>
        </p:nvCxnSpPr>
        <p:spPr>
          <a:xfrm>
            <a:off x="5973070" y="1772816"/>
            <a:ext cx="950506" cy="792088"/>
          </a:xfrm>
          <a:prstGeom prst="bentConnector2">
            <a:avLst/>
          </a:prstGeom>
          <a:ln w="508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оединительная линия уступом 17"/>
          <p:cNvCxnSpPr>
            <a:stCxn id="15" idx="3"/>
            <a:endCxn id="17" idx="0"/>
          </p:cNvCxnSpPr>
          <p:nvPr/>
        </p:nvCxnSpPr>
        <p:spPr>
          <a:xfrm>
            <a:off x="5973070" y="1772816"/>
            <a:ext cx="2518223" cy="792088"/>
          </a:xfrm>
          <a:prstGeom prst="bentConnector2">
            <a:avLst/>
          </a:prstGeom>
          <a:ln w="508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оединительная линия уступом 18"/>
          <p:cNvCxnSpPr>
            <a:stCxn id="14" idx="0"/>
            <a:endCxn id="15" idx="1"/>
          </p:cNvCxnSpPr>
          <p:nvPr/>
        </p:nvCxnSpPr>
        <p:spPr>
          <a:xfrm rot="5400000" flipH="1" flipV="1">
            <a:off x="3867350" y="1693608"/>
            <a:ext cx="792088" cy="950505"/>
          </a:xfrm>
          <a:prstGeom prst="bentConnector2">
            <a:avLst/>
          </a:prstGeom>
          <a:ln w="508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Соединительная линия уступом 27"/>
          <p:cNvCxnSpPr>
            <a:stCxn id="13" idx="0"/>
            <a:endCxn id="15" idx="1"/>
          </p:cNvCxnSpPr>
          <p:nvPr/>
        </p:nvCxnSpPr>
        <p:spPr>
          <a:xfrm rot="5400000" flipH="1" flipV="1">
            <a:off x="3083491" y="909749"/>
            <a:ext cx="792088" cy="2518223"/>
          </a:xfrm>
          <a:prstGeom prst="bentConnector2">
            <a:avLst/>
          </a:prstGeom>
          <a:ln w="508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Соединительная линия уступом 28"/>
          <p:cNvCxnSpPr>
            <a:stCxn id="15" idx="1"/>
            <a:endCxn id="2" idx="0"/>
          </p:cNvCxnSpPr>
          <p:nvPr/>
        </p:nvCxnSpPr>
        <p:spPr>
          <a:xfrm rot="10800000" flipV="1">
            <a:off x="652709" y="1772816"/>
            <a:ext cx="4085939" cy="792088"/>
          </a:xfrm>
          <a:prstGeom prst="bentConnector2">
            <a:avLst/>
          </a:prstGeom>
          <a:ln w="508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Заголовок 1"/>
          <p:cNvSpPr txBox="1">
            <a:spLocks/>
          </p:cNvSpPr>
          <p:nvPr/>
        </p:nvSpPr>
        <p:spPr>
          <a:xfrm>
            <a:off x="0" y="0"/>
            <a:ext cx="9144000" cy="126876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500" b="1" dirty="0"/>
              <a:t>Модель </a:t>
            </a:r>
            <a:r>
              <a:rPr lang="ru-RU" sz="2500" b="1" dirty="0" smtClean="0"/>
              <a:t>4.</a:t>
            </a:r>
            <a:endParaRPr lang="ru-RU" sz="2500" dirty="0"/>
          </a:p>
          <a:p>
            <a:r>
              <a:rPr lang="ru-RU" sz="2500" b="1" dirty="0" smtClean="0"/>
              <a:t>Развитие </a:t>
            </a:r>
            <a:r>
              <a:rPr lang="ru-RU" sz="2500" b="1" dirty="0"/>
              <a:t>кадрового потенциала сферы </a:t>
            </a:r>
            <a:r>
              <a:rPr lang="ru-RU" sz="2500" b="1" dirty="0" smtClean="0"/>
              <a:t>дополнительного образования </a:t>
            </a:r>
            <a:r>
              <a:rPr lang="ru-RU" sz="2500" b="1" dirty="0"/>
              <a:t>при участии муниципальной методической </a:t>
            </a:r>
            <a:r>
              <a:rPr lang="ru-RU" sz="2500" b="1" dirty="0" smtClean="0"/>
              <a:t>службы (ММС)</a:t>
            </a:r>
            <a:endParaRPr lang="ru-RU" sz="2500" dirty="0"/>
          </a:p>
        </p:txBody>
      </p:sp>
      <p:pic>
        <p:nvPicPr>
          <p:cNvPr id="4100" name="Picture 4" descr="http://www.iro.yar.ru/fileadmin/_processed_/csm_15-03-kpk-crii_05_652997aae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5849" y="3501008"/>
            <a:ext cx="28098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nnn.INTRANET\Documents\Data\___ДНО-сайт\Фото-шклярук\DSC0889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73016"/>
            <a:ext cx="29207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iro.yar.ru/fileadmin/_processed_/csm_27062016-letsch3_753e7ed2b3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27784" y="4988852"/>
            <a:ext cx="3839555" cy="186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382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nnn.INTRANET\Documents\Data\___ДНО-сайт\Фото-шклярук\1YWNw-bU3l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3356992"/>
            <a:ext cx="2917140" cy="19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5496" y="2564904"/>
            <a:ext cx="1234423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/>
              <a:t>Вузы</a:t>
            </a:r>
            <a:endParaRPr lang="ru-RU" sz="26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603212" y="2564904"/>
            <a:ext cx="1234423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/>
              <a:t>СПО</a:t>
            </a:r>
            <a:endParaRPr lang="ru-RU" sz="26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170930" y="2564904"/>
            <a:ext cx="1234423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/>
              <a:t>ИПК, ИРО</a:t>
            </a:r>
            <a:endParaRPr lang="ru-RU" sz="26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738647" y="2564904"/>
            <a:ext cx="1234423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/>
              <a:t>ММС</a:t>
            </a:r>
            <a:endParaRPr lang="ru-RU" sz="26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306364" y="1412776"/>
            <a:ext cx="1234423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/>
              <a:t>ГУ ДОД</a:t>
            </a:r>
            <a:endParaRPr lang="ru-RU" sz="26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874081" y="2564904"/>
            <a:ext cx="1234423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/>
              <a:t>ОО ДОД</a:t>
            </a:r>
            <a:endParaRPr lang="ru-RU" sz="2600" dirty="0"/>
          </a:p>
        </p:txBody>
      </p:sp>
      <p:cxnSp>
        <p:nvCxnSpPr>
          <p:cNvPr id="21" name="Прямая со стрелкой 20"/>
          <p:cNvCxnSpPr>
            <a:stCxn id="2" idx="3"/>
            <a:endCxn id="13" idx="1"/>
          </p:cNvCxnSpPr>
          <p:nvPr/>
        </p:nvCxnSpPr>
        <p:spPr>
          <a:xfrm>
            <a:off x="1269919" y="2924944"/>
            <a:ext cx="333293" cy="0"/>
          </a:xfrm>
          <a:prstGeom prst="straightConnector1">
            <a:avLst/>
          </a:prstGeom>
          <a:ln w="508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3" idx="3"/>
            <a:endCxn id="14" idx="1"/>
          </p:cNvCxnSpPr>
          <p:nvPr/>
        </p:nvCxnSpPr>
        <p:spPr>
          <a:xfrm>
            <a:off x="2837635" y="2924944"/>
            <a:ext cx="333295" cy="0"/>
          </a:xfrm>
          <a:prstGeom prst="straightConnector1">
            <a:avLst/>
          </a:prstGeom>
          <a:ln w="508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4" idx="3"/>
            <a:endCxn id="15" idx="1"/>
          </p:cNvCxnSpPr>
          <p:nvPr/>
        </p:nvCxnSpPr>
        <p:spPr>
          <a:xfrm>
            <a:off x="4405353" y="2924944"/>
            <a:ext cx="333294" cy="0"/>
          </a:xfrm>
          <a:prstGeom prst="straightConnector1">
            <a:avLst/>
          </a:prstGeom>
          <a:ln w="508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Соединительная линия уступом 28"/>
          <p:cNvCxnSpPr>
            <a:stCxn id="16" idx="1"/>
            <a:endCxn id="2" idx="0"/>
          </p:cNvCxnSpPr>
          <p:nvPr/>
        </p:nvCxnSpPr>
        <p:spPr>
          <a:xfrm rot="10800000" flipV="1">
            <a:off x="652708" y="1772816"/>
            <a:ext cx="5653656" cy="792088"/>
          </a:xfrm>
          <a:prstGeom prst="bentConnector2">
            <a:avLst/>
          </a:prstGeom>
          <a:ln w="508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Соединительная линия уступом 19"/>
          <p:cNvCxnSpPr>
            <a:stCxn id="16" idx="1"/>
            <a:endCxn id="13" idx="0"/>
          </p:cNvCxnSpPr>
          <p:nvPr/>
        </p:nvCxnSpPr>
        <p:spPr>
          <a:xfrm rot="10800000" flipV="1">
            <a:off x="2220424" y="1772816"/>
            <a:ext cx="4085940" cy="792088"/>
          </a:xfrm>
          <a:prstGeom prst="bentConnector2">
            <a:avLst/>
          </a:prstGeom>
          <a:ln w="508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Соединительная линия уступом 23"/>
          <p:cNvCxnSpPr>
            <a:stCxn id="16" idx="1"/>
            <a:endCxn id="14" idx="0"/>
          </p:cNvCxnSpPr>
          <p:nvPr/>
        </p:nvCxnSpPr>
        <p:spPr>
          <a:xfrm rot="10800000" flipV="1">
            <a:off x="3788142" y="1772816"/>
            <a:ext cx="2518222" cy="792088"/>
          </a:xfrm>
          <a:prstGeom prst="bentConnector2">
            <a:avLst/>
          </a:prstGeom>
          <a:ln w="508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Соединительная линия уступом 24"/>
          <p:cNvCxnSpPr>
            <a:stCxn id="16" idx="1"/>
            <a:endCxn id="15" idx="0"/>
          </p:cNvCxnSpPr>
          <p:nvPr/>
        </p:nvCxnSpPr>
        <p:spPr>
          <a:xfrm rot="10800000" flipV="1">
            <a:off x="5355860" y="1772816"/>
            <a:ext cx="950505" cy="792088"/>
          </a:xfrm>
          <a:prstGeom prst="bentConnector2">
            <a:avLst/>
          </a:prstGeom>
          <a:ln w="508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Соединительная линия уступом 25"/>
          <p:cNvCxnSpPr>
            <a:stCxn id="16" idx="3"/>
            <a:endCxn id="17" idx="0"/>
          </p:cNvCxnSpPr>
          <p:nvPr/>
        </p:nvCxnSpPr>
        <p:spPr>
          <a:xfrm>
            <a:off x="7540787" y="1772816"/>
            <a:ext cx="950506" cy="792088"/>
          </a:xfrm>
          <a:prstGeom prst="bentConnector2">
            <a:avLst/>
          </a:prstGeom>
          <a:ln w="508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Заголовок 1"/>
          <p:cNvSpPr txBox="1">
            <a:spLocks/>
          </p:cNvSpPr>
          <p:nvPr/>
        </p:nvSpPr>
        <p:spPr>
          <a:xfrm>
            <a:off x="0" y="44624"/>
            <a:ext cx="9144000" cy="1224136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900" b="1" dirty="0"/>
              <a:t>Модель </a:t>
            </a:r>
            <a:r>
              <a:rPr lang="ru-RU" sz="2900" b="1" dirty="0" smtClean="0"/>
              <a:t>5.</a:t>
            </a:r>
            <a:endParaRPr lang="ru-RU" sz="2900" dirty="0"/>
          </a:p>
          <a:p>
            <a:r>
              <a:rPr lang="ru-RU" sz="2400" b="1" dirty="0"/>
              <a:t>Повышение квалификации кадров сферы </a:t>
            </a:r>
            <a:r>
              <a:rPr lang="ru-RU" sz="2400" b="1" dirty="0" smtClean="0"/>
              <a:t>дополнительного образования </a:t>
            </a:r>
            <a:r>
              <a:rPr lang="ru-RU" sz="2400" b="1" dirty="0"/>
              <a:t>при ведущей роли государственного учреждения дополнительного образования </a:t>
            </a:r>
            <a:r>
              <a:rPr lang="ru-RU" sz="2400" b="1" dirty="0" smtClean="0"/>
              <a:t>детей (ГУ ДОД)</a:t>
            </a:r>
            <a:endParaRPr lang="ru-RU" sz="2400" b="1" dirty="0"/>
          </a:p>
        </p:txBody>
      </p:sp>
      <p:pic>
        <p:nvPicPr>
          <p:cNvPr id="3074" name="Picture 2" descr="C:\Users\nnn.INTRANET\Documents\Data\___ДНО-сайт\Фото-шклярук\i-ZaoXKe1Ic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93096"/>
            <a:ext cx="292088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5" t="1830" r="1208" b="3695"/>
          <a:stretch/>
        </p:blipFill>
        <p:spPr bwMode="auto">
          <a:xfrm>
            <a:off x="6300193" y="4405924"/>
            <a:ext cx="2843808" cy="2085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 rot="1723310">
            <a:off x="6182273" y="3109569"/>
            <a:ext cx="2186001" cy="8548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Стажировка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347864" y="5517232"/>
            <a:ext cx="2568021" cy="85439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rgbClr val="C00000"/>
                </a:solidFill>
              </a:rPr>
              <a:t>Тьюторское</a:t>
            </a:r>
            <a:r>
              <a:rPr lang="ru-RU" b="1" dirty="0" smtClean="0">
                <a:solidFill>
                  <a:srgbClr val="C00000"/>
                </a:solidFill>
              </a:rPr>
              <a:t> сопровождение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260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5496" y="2564904"/>
            <a:ext cx="1234423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/>
              <a:t>Вузы</a:t>
            </a:r>
            <a:endParaRPr lang="ru-RU" sz="26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603212" y="2564904"/>
            <a:ext cx="1234423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/>
              <a:t>СПО</a:t>
            </a:r>
            <a:endParaRPr lang="ru-RU" sz="26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170930" y="2564904"/>
            <a:ext cx="1234423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/>
              <a:t>ИПК, ИРО</a:t>
            </a:r>
            <a:endParaRPr lang="ru-RU" sz="26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738647" y="2564904"/>
            <a:ext cx="1234423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/>
              <a:t>ММС</a:t>
            </a:r>
            <a:endParaRPr lang="ru-RU" sz="26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306364" y="2564904"/>
            <a:ext cx="1234423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/>
              <a:t>ГУ ДОД</a:t>
            </a:r>
            <a:endParaRPr lang="ru-RU" sz="26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874081" y="1412776"/>
            <a:ext cx="1234423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/>
              <a:t>ОО ДОД</a:t>
            </a:r>
            <a:endParaRPr lang="ru-RU" sz="2600" dirty="0"/>
          </a:p>
        </p:txBody>
      </p:sp>
      <p:cxnSp>
        <p:nvCxnSpPr>
          <p:cNvPr id="21" name="Прямая со стрелкой 20"/>
          <p:cNvCxnSpPr>
            <a:stCxn id="2" idx="3"/>
            <a:endCxn id="13" idx="1"/>
          </p:cNvCxnSpPr>
          <p:nvPr/>
        </p:nvCxnSpPr>
        <p:spPr>
          <a:xfrm>
            <a:off x="1269919" y="2924944"/>
            <a:ext cx="333293" cy="0"/>
          </a:xfrm>
          <a:prstGeom prst="straightConnector1">
            <a:avLst/>
          </a:prstGeom>
          <a:ln w="508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3" idx="3"/>
            <a:endCxn id="14" idx="1"/>
          </p:cNvCxnSpPr>
          <p:nvPr/>
        </p:nvCxnSpPr>
        <p:spPr>
          <a:xfrm>
            <a:off x="2837635" y="2924944"/>
            <a:ext cx="333295" cy="0"/>
          </a:xfrm>
          <a:prstGeom prst="straightConnector1">
            <a:avLst/>
          </a:prstGeom>
          <a:ln w="508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4" idx="3"/>
            <a:endCxn id="15" idx="1"/>
          </p:cNvCxnSpPr>
          <p:nvPr/>
        </p:nvCxnSpPr>
        <p:spPr>
          <a:xfrm>
            <a:off x="4405353" y="2924944"/>
            <a:ext cx="333294" cy="0"/>
          </a:xfrm>
          <a:prstGeom prst="straightConnector1">
            <a:avLst/>
          </a:prstGeom>
          <a:ln w="508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Соединительная линия уступом 28"/>
          <p:cNvCxnSpPr>
            <a:stCxn id="17" idx="1"/>
            <a:endCxn id="2" idx="0"/>
          </p:cNvCxnSpPr>
          <p:nvPr/>
        </p:nvCxnSpPr>
        <p:spPr>
          <a:xfrm rot="10800000" flipV="1">
            <a:off x="652709" y="1772816"/>
            <a:ext cx="7221373" cy="792088"/>
          </a:xfrm>
          <a:prstGeom prst="bentConnector2">
            <a:avLst/>
          </a:prstGeom>
          <a:ln w="508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Соединительная линия уступом 25"/>
          <p:cNvCxnSpPr>
            <a:stCxn id="16" idx="3"/>
            <a:endCxn id="17" idx="2"/>
          </p:cNvCxnSpPr>
          <p:nvPr/>
        </p:nvCxnSpPr>
        <p:spPr>
          <a:xfrm flipV="1">
            <a:off x="7540787" y="2132856"/>
            <a:ext cx="950506" cy="792088"/>
          </a:xfrm>
          <a:prstGeom prst="bentConnector2">
            <a:avLst/>
          </a:prstGeom>
          <a:ln w="508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оединительная линия уступом 17"/>
          <p:cNvCxnSpPr>
            <a:stCxn id="17" idx="1"/>
            <a:endCxn id="13" idx="0"/>
          </p:cNvCxnSpPr>
          <p:nvPr/>
        </p:nvCxnSpPr>
        <p:spPr>
          <a:xfrm rot="10800000" flipV="1">
            <a:off x="2220425" y="1772816"/>
            <a:ext cx="5653657" cy="792088"/>
          </a:xfrm>
          <a:prstGeom prst="bentConnector2">
            <a:avLst/>
          </a:prstGeom>
          <a:ln w="508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оединительная линия уступом 18"/>
          <p:cNvCxnSpPr>
            <a:stCxn id="17" idx="1"/>
            <a:endCxn id="14" idx="0"/>
          </p:cNvCxnSpPr>
          <p:nvPr/>
        </p:nvCxnSpPr>
        <p:spPr>
          <a:xfrm rot="10800000" flipV="1">
            <a:off x="3788143" y="1772816"/>
            <a:ext cx="4085939" cy="792088"/>
          </a:xfrm>
          <a:prstGeom prst="bentConnector2">
            <a:avLst/>
          </a:prstGeom>
          <a:ln w="508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Соединительная линия уступом 26"/>
          <p:cNvCxnSpPr>
            <a:stCxn id="17" idx="1"/>
            <a:endCxn id="15" idx="0"/>
          </p:cNvCxnSpPr>
          <p:nvPr/>
        </p:nvCxnSpPr>
        <p:spPr>
          <a:xfrm rot="10800000" flipV="1">
            <a:off x="5355859" y="1772816"/>
            <a:ext cx="2518222" cy="792088"/>
          </a:xfrm>
          <a:prstGeom prst="bentConnector2">
            <a:avLst/>
          </a:prstGeom>
          <a:ln w="508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15" idx="3"/>
            <a:endCxn id="16" idx="1"/>
          </p:cNvCxnSpPr>
          <p:nvPr/>
        </p:nvCxnSpPr>
        <p:spPr>
          <a:xfrm>
            <a:off x="5973070" y="2924944"/>
            <a:ext cx="333294" cy="0"/>
          </a:xfrm>
          <a:prstGeom prst="straightConnector1">
            <a:avLst/>
          </a:prstGeom>
          <a:ln w="508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Заголовок 1"/>
          <p:cNvSpPr txBox="1">
            <a:spLocks/>
          </p:cNvSpPr>
          <p:nvPr/>
        </p:nvSpPr>
        <p:spPr>
          <a:xfrm>
            <a:off x="0" y="116632"/>
            <a:ext cx="9144000" cy="10527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Arial" charset="0"/>
                <a:cs typeface="Arial" charset="0"/>
              </a:defRPr>
            </a:lvl9pPr>
          </a:lstStyle>
          <a:p>
            <a:endParaRPr lang="ru-RU" sz="2800" b="1" dirty="0"/>
          </a:p>
        </p:txBody>
      </p:sp>
      <p:pic>
        <p:nvPicPr>
          <p:cNvPr id="1026" name="Picture 2" descr="C:\Users\nnn.INTRANET\Documents\Data\_Сайт ИРО\фото-школа\87школа\Спортзал\IMG_511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5015" y="3886601"/>
            <a:ext cx="2915259" cy="19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nn.INTRANET\Documents\Data\_Сайт ИРО\фото-школа\87школа\доска младшие\IMG_527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9229" y="4149080"/>
            <a:ext cx="2915259" cy="19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nnn.INTRANET\Documents\Data\_Сайт ИРО\фото-школа\87школа\компьютеры\IMG_513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529576"/>
            <a:ext cx="2915259" cy="19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05273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Модель 6.</a:t>
            </a:r>
            <a:br>
              <a:rPr lang="ru-RU" sz="2800" b="1" dirty="0" smtClean="0"/>
            </a:br>
            <a:r>
              <a:rPr lang="ru-RU" sz="2700" b="1" dirty="0" smtClean="0"/>
              <a:t>Повышение </a:t>
            </a:r>
            <a:r>
              <a:rPr lang="ru-RU" sz="2700" b="1" dirty="0"/>
              <a:t>профессионального мастерства кадров сферы ДОД в системе внутрифирменного обучения кадров</a:t>
            </a:r>
            <a:endParaRPr lang="ru-RU" sz="27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566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331640" cy="1280160"/>
          </a:xfrm>
          <a:prstGeom prst="rect">
            <a:avLst/>
          </a:prstGeom>
        </p:spPr>
      </p:pic>
      <p:sp>
        <p:nvSpPr>
          <p:cNvPr id="9" name="Полилиния 8"/>
          <p:cNvSpPr/>
          <p:nvPr/>
        </p:nvSpPr>
        <p:spPr>
          <a:xfrm>
            <a:off x="960121" y="423948"/>
            <a:ext cx="818387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60120" y="50926"/>
            <a:ext cx="7852805" cy="83099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Тест как инструмент оценки </a:t>
            </a:r>
            <a:r>
              <a:rPr lang="ru-RU" sz="2400" b="1" dirty="0" err="1">
                <a:solidFill>
                  <a:srgbClr val="002060"/>
                </a:solidFill>
              </a:rPr>
              <a:t>сформированности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и выявления дефицитов компетенций </a:t>
            </a:r>
            <a:r>
              <a:rPr lang="ru-RU" sz="2400" b="1" dirty="0">
                <a:solidFill>
                  <a:srgbClr val="002060"/>
                </a:solidFill>
              </a:rPr>
              <a:t>педагога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0" y="1280161"/>
            <a:ext cx="4607472" cy="5317191"/>
          </a:xfrm>
        </p:spPr>
        <p:txBody>
          <a:bodyPr>
            <a:normAutofit fontScale="77500" lnSpcReduction="20000"/>
          </a:bodyPr>
          <a:lstStyle/>
          <a:p>
            <a:pPr marL="457200" lvl="1" indent="0">
              <a:lnSpc>
                <a:spcPct val="100000"/>
              </a:lnSpc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Тест </a:t>
            </a:r>
            <a:r>
              <a:rPr lang="ru-RU" sz="2000" b="1" dirty="0">
                <a:solidFill>
                  <a:srgbClr val="002060"/>
                </a:solidFill>
              </a:rPr>
              <a:t>для оценки профессиональных компетенций педагога</a:t>
            </a:r>
            <a:r>
              <a:rPr lang="ru-RU" sz="2000" dirty="0"/>
              <a:t> </a:t>
            </a:r>
            <a:r>
              <a:rPr lang="ru-RU" sz="2000" dirty="0" smtClean="0"/>
              <a:t>содержит задания в виде кейсов </a:t>
            </a:r>
            <a:r>
              <a:rPr lang="ru-RU" sz="2000" dirty="0"/>
              <a:t>со свободно конструируемым ответом, </a:t>
            </a:r>
            <a:r>
              <a:rPr lang="ru-RU" sz="2000" dirty="0" smtClean="0"/>
              <a:t>междисциплинарного </a:t>
            </a:r>
            <a:r>
              <a:rPr lang="ru-RU" sz="2000" dirty="0"/>
              <a:t>характера, на применение знаний в последующем обучении, жизненных или профессиональных ситуациях</a:t>
            </a:r>
            <a:r>
              <a:rPr lang="ru-RU" sz="2000" dirty="0" smtClean="0"/>
              <a:t>.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Результаты </a:t>
            </a:r>
            <a:r>
              <a:rPr lang="ru-RU" sz="2000" b="1" dirty="0">
                <a:solidFill>
                  <a:srgbClr val="C00000"/>
                </a:solidFill>
              </a:rPr>
              <a:t>тестирования:</a:t>
            </a:r>
            <a:endParaRPr lang="ru-RU" sz="2000" dirty="0" smtClean="0"/>
          </a:p>
          <a:p>
            <a:pPr lvl="1">
              <a:lnSpc>
                <a:spcPct val="100000"/>
              </a:lnSpc>
              <a:buFont typeface="Wingdings" pitchFamily="2" charset="2"/>
              <a:buChar char="q"/>
            </a:pPr>
            <a:r>
              <a:rPr lang="ru-RU" sz="2000" dirty="0" smtClean="0"/>
              <a:t>каждый тестируемый получает средний балл оценки по каждой компетенции, характеризующий уровень ее освоения;</a:t>
            </a:r>
            <a:endParaRPr lang="ru-RU" sz="2000" b="1" dirty="0" smtClean="0"/>
          </a:p>
          <a:p>
            <a:pPr lvl="1">
              <a:lnSpc>
                <a:spcPct val="100000"/>
              </a:lnSpc>
              <a:buFont typeface="Wingdings" pitchFamily="2" charset="2"/>
              <a:buChar char="q"/>
            </a:pPr>
            <a:r>
              <a:rPr lang="ru-RU" sz="2000" dirty="0" smtClean="0"/>
              <a:t>каждый </a:t>
            </a:r>
            <a:r>
              <a:rPr lang="ru-RU" sz="2000" dirty="0"/>
              <a:t>тестируемый </a:t>
            </a:r>
            <a:r>
              <a:rPr lang="ru-RU" sz="2000" dirty="0" smtClean="0"/>
              <a:t>получает </a:t>
            </a:r>
            <a:r>
              <a:rPr lang="ru-RU" sz="2000" dirty="0"/>
              <a:t>лист </a:t>
            </a:r>
            <a:r>
              <a:rPr lang="ru-RU" sz="2000" dirty="0" smtClean="0"/>
              <a:t>рекомендаций по развитию дефицитов освоения  компетенции</a:t>
            </a:r>
          </a:p>
          <a:p>
            <a:pPr>
              <a:lnSpc>
                <a:spcPct val="100000"/>
              </a:lnSpc>
            </a:pPr>
            <a:r>
              <a:rPr lang="ru-RU" sz="2000" dirty="0" smtClean="0"/>
              <a:t>По </a:t>
            </a:r>
            <a:r>
              <a:rPr lang="ru-RU" sz="2000" dirty="0"/>
              <a:t>результатам тестирования </a:t>
            </a:r>
            <a:r>
              <a:rPr lang="ru-RU" sz="2000" dirty="0" smtClean="0"/>
              <a:t>формируется база </a:t>
            </a:r>
            <a:r>
              <a:rPr lang="ru-RU" sz="2000" dirty="0"/>
              <a:t>статистики </a:t>
            </a:r>
            <a:r>
              <a:rPr lang="ru-RU" sz="2000" dirty="0" err="1" smtClean="0"/>
              <a:t>сформированности</a:t>
            </a:r>
            <a:r>
              <a:rPr lang="ru-RU" sz="2000" dirty="0" smtClean="0"/>
              <a:t> компетенций педагогов.</a:t>
            </a:r>
            <a:endParaRPr lang="ru-RU" sz="2000" dirty="0"/>
          </a:p>
          <a:p>
            <a:pPr>
              <a:lnSpc>
                <a:spcPct val="100000"/>
              </a:lnSpc>
            </a:pPr>
            <a:r>
              <a:rPr lang="ru-RU" sz="2000" dirty="0" smtClean="0"/>
              <a:t>На основе результатов тестирования определяются  </a:t>
            </a:r>
            <a:r>
              <a:rPr lang="ru-RU" sz="2000" b="1" dirty="0" smtClean="0">
                <a:solidFill>
                  <a:srgbClr val="002060"/>
                </a:solidFill>
              </a:rPr>
              <a:t>дефициты педагогов </a:t>
            </a:r>
            <a:r>
              <a:rPr lang="ru-RU" sz="2000" dirty="0" smtClean="0"/>
              <a:t>и разрабатываются </a:t>
            </a:r>
            <a:r>
              <a:rPr lang="ru-RU" sz="2000" b="1" dirty="0" smtClean="0">
                <a:solidFill>
                  <a:srgbClr val="002060"/>
                </a:solidFill>
              </a:rPr>
              <a:t>программы ППК </a:t>
            </a:r>
            <a:r>
              <a:rPr lang="ru-RU" sz="2000" dirty="0" smtClean="0"/>
              <a:t>для их устранения</a:t>
            </a:r>
          </a:p>
        </p:txBody>
      </p:sp>
      <p:pic>
        <p:nvPicPr>
          <p:cNvPr id="7" name="Рисунок 6" descr="D:\НИР\НИР_компет_талант\Общая сборка работы\0_Монография\Прав_ваниант_скринов\3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6915" y="1007648"/>
            <a:ext cx="3320891" cy="2839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Рисунок 7" descr="D:\НИР\НИР_компет_талант\Компьют_тест\Скрин_шоты_теста\4.pn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9939" y="2571567"/>
            <a:ext cx="3319463" cy="2785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Рисунок 10" descr="D:\НИР\НИР_компет_талант\Компьют_тест\Скрин_шоты_теста\6.pn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1001" y="4027287"/>
            <a:ext cx="3317558" cy="278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71352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latin typeface="+mn-lt"/>
              </a:rPr>
              <a:t>Дефициты реализации ПС ПДО в рамках ФГОС СПО</a:t>
            </a:r>
            <a:endParaRPr lang="ru-RU" sz="3200" b="1" dirty="0"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4104630"/>
              </p:ext>
            </p:extLst>
          </p:nvPr>
        </p:nvGraphicFramePr>
        <p:xfrm>
          <a:off x="107504" y="980728"/>
          <a:ext cx="8928992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3653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Направления развития дополнительного образования детей в России</a:t>
            </a:r>
            <a:endParaRPr lang="ru-RU" sz="2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0540646"/>
              </p:ext>
            </p:extLst>
          </p:nvPr>
        </p:nvGraphicFramePr>
        <p:xfrm>
          <a:off x="0" y="980728"/>
          <a:ext cx="914400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+mn-lt"/>
              </a:rPr>
              <a:t>Дефициты реализации ПС ПДО в рамках ФГОС ВО </a:t>
            </a:r>
            <a:br>
              <a:rPr lang="ru-RU" sz="2800" b="1" dirty="0" smtClean="0">
                <a:latin typeface="+mn-lt"/>
              </a:rPr>
            </a:br>
            <a:r>
              <a:rPr lang="ru-RU" sz="2800" b="1" dirty="0" smtClean="0">
                <a:latin typeface="+mn-lt"/>
              </a:rPr>
              <a:t>(уровень </a:t>
            </a:r>
            <a:r>
              <a:rPr lang="ru-RU" sz="2800" b="1" dirty="0" err="1" smtClean="0">
                <a:latin typeface="+mn-lt"/>
              </a:rPr>
              <a:t>бакалавриата</a:t>
            </a:r>
            <a:r>
              <a:rPr lang="ru-RU" sz="2800" b="1" dirty="0" smtClean="0">
                <a:latin typeface="+mn-lt"/>
              </a:rPr>
              <a:t>)</a:t>
            </a:r>
            <a:endParaRPr lang="ru-RU" sz="2800" b="1" dirty="0"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7233885"/>
              </p:ext>
            </p:extLst>
          </p:nvPr>
        </p:nvGraphicFramePr>
        <p:xfrm>
          <a:off x="107504" y="980728"/>
          <a:ext cx="8928992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20859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latin typeface="+mn-lt"/>
              </a:rPr>
              <a:t>Дефициты реализации ПС ПДО в рамках ФГОС ВО (уровень магистратур</a:t>
            </a:r>
            <a:r>
              <a:rPr lang="ru-RU" sz="3200" dirty="0" smtClean="0">
                <a:latin typeface="+mn-lt"/>
              </a:rPr>
              <a:t>ы)</a:t>
            </a:r>
            <a:endParaRPr lang="ru-RU" sz="3200" dirty="0"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9229409"/>
              </p:ext>
            </p:extLst>
          </p:nvPr>
        </p:nvGraphicFramePr>
        <p:xfrm>
          <a:off x="107504" y="980728"/>
          <a:ext cx="8928992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07115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3645562"/>
              </p:ext>
            </p:extLst>
          </p:nvPr>
        </p:nvGraphicFramePr>
        <p:xfrm>
          <a:off x="251520" y="1628800"/>
          <a:ext cx="8712968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txBody>
          <a:bodyPr>
            <a:no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Средние баллы по блокам компетенций в рамках обобщенных трудовых функций педагога дополнительного образования детей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950551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txBody>
          <a:bodyPr>
            <a:no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Средние баллы по блокам компетенций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педагога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дополнительного образования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детей, 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привязкой к субъекту РФ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480114725"/>
              </p:ext>
            </p:extLst>
          </p:nvPr>
        </p:nvGraphicFramePr>
        <p:xfrm>
          <a:off x="395536" y="1772816"/>
          <a:ext cx="8496944" cy="5085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609197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Дефициты компетенций работающих педагогов ДОД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7066032"/>
              </p:ext>
            </p:extLst>
          </p:nvPr>
        </p:nvGraphicFramePr>
        <p:xfrm>
          <a:off x="0" y="836712"/>
          <a:ext cx="9144000" cy="602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1520" y="1388638"/>
            <a:ext cx="1656184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Педагог ДОД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3284984"/>
            <a:ext cx="1656184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Педагог-организатор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5589240"/>
            <a:ext cx="1656184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Методист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9636448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59631" cy="1280160"/>
          </a:xfrm>
          <a:prstGeom prst="rect">
            <a:avLst/>
          </a:prstGeom>
        </p:spPr>
      </p:pic>
      <p:sp>
        <p:nvSpPr>
          <p:cNvPr id="9" name="Полилиния 8"/>
          <p:cNvSpPr/>
          <p:nvPr/>
        </p:nvSpPr>
        <p:spPr>
          <a:xfrm>
            <a:off x="960121" y="423948"/>
            <a:ext cx="818387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80233" y="30161"/>
            <a:ext cx="8064062" cy="95410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Проектирование модульных программ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основанных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компетенциях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9082" y="908720"/>
            <a:ext cx="88129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Основная задача </a:t>
            </a:r>
            <a:r>
              <a:rPr lang="ru-RU" b="1" i="1" dirty="0"/>
              <a:t>модульного обучения</a:t>
            </a:r>
            <a:r>
              <a:rPr lang="ru-RU" b="1" dirty="0"/>
              <a:t> – </a:t>
            </a:r>
            <a:r>
              <a:rPr lang="ru-RU" b="1" dirty="0" smtClean="0"/>
              <a:t>гибкое, вариативное  </a:t>
            </a:r>
            <a:r>
              <a:rPr lang="ru-RU" b="1" dirty="0"/>
              <a:t>выстраивание содержания для удовлетворения индивидуальных образовательных потребностей </a:t>
            </a:r>
            <a:r>
              <a:rPr lang="ru-RU" b="1" dirty="0" smtClean="0"/>
              <a:t>обучающихся через структурирование программы  </a:t>
            </a:r>
            <a:r>
              <a:rPr lang="ru-RU" b="1" dirty="0"/>
              <a:t>в виде совокупности учебных модулей. 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931529492"/>
              </p:ext>
            </p:extLst>
          </p:nvPr>
        </p:nvGraphicFramePr>
        <p:xfrm>
          <a:off x="134008" y="2222335"/>
          <a:ext cx="8875985" cy="1019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3452678"/>
            <a:ext cx="4716015" cy="32932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600" dirty="0"/>
              <a:t>Модульные программы </a:t>
            </a:r>
            <a:r>
              <a:rPr lang="ru-RU" sz="1600" dirty="0" smtClean="0"/>
              <a:t>представлены: </a:t>
            </a:r>
            <a:r>
              <a:rPr lang="ru-RU" sz="1600" i="1" dirty="0" smtClean="0">
                <a:solidFill>
                  <a:srgbClr val="002060"/>
                </a:solidFill>
              </a:rPr>
              <a:t>инвариантной </a:t>
            </a:r>
            <a:r>
              <a:rPr lang="ru-RU" sz="1600" i="1" dirty="0">
                <a:solidFill>
                  <a:srgbClr val="002060"/>
                </a:solidFill>
              </a:rPr>
              <a:t>и вариативной частями</a:t>
            </a:r>
            <a:r>
              <a:rPr lang="ru-RU" sz="1600" i="1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/>
              <a:t>Главной особенностью модульных программ является  формирование слушателями </a:t>
            </a:r>
            <a:r>
              <a:rPr lang="ru-RU" sz="1600" i="1" dirty="0">
                <a:solidFill>
                  <a:srgbClr val="002060"/>
                </a:solidFill>
              </a:rPr>
              <a:t>индивидуального учебного плана (маршрута</a:t>
            </a:r>
            <a:r>
              <a:rPr lang="ru-RU" sz="1600" i="1" dirty="0" smtClean="0">
                <a:solidFill>
                  <a:srgbClr val="002060"/>
                </a:solidFill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Основанием для выбора модуля являются: </a:t>
            </a:r>
            <a:r>
              <a:rPr lang="ru-RU" sz="1600" i="1" dirty="0" smtClean="0">
                <a:solidFill>
                  <a:srgbClr val="002060"/>
                </a:solidFill>
              </a:rPr>
              <a:t>результаты </a:t>
            </a:r>
            <a:r>
              <a:rPr lang="ru-RU" sz="1600" i="1" dirty="0">
                <a:solidFill>
                  <a:srgbClr val="002060"/>
                </a:solidFill>
              </a:rPr>
              <a:t>самодиагностики слушателя, </a:t>
            </a:r>
            <a:r>
              <a:rPr lang="ru-RU" sz="1600" i="1" dirty="0" smtClean="0">
                <a:solidFill>
                  <a:srgbClr val="002060"/>
                </a:solidFill>
              </a:rPr>
              <a:t>экспертной </a:t>
            </a:r>
            <a:r>
              <a:rPr lang="ru-RU" sz="1600" i="1" dirty="0">
                <a:solidFill>
                  <a:srgbClr val="002060"/>
                </a:solidFill>
              </a:rPr>
              <a:t>оценки руководителя образовательной организации, </a:t>
            </a:r>
            <a:r>
              <a:rPr lang="ru-RU" sz="1600" i="1" dirty="0" smtClean="0">
                <a:solidFill>
                  <a:srgbClr val="002060"/>
                </a:solidFill>
              </a:rPr>
              <a:t>тестирования </a:t>
            </a:r>
            <a:r>
              <a:rPr lang="ru-RU" sz="1600" i="1" dirty="0">
                <a:solidFill>
                  <a:srgbClr val="002060"/>
                </a:solidFill>
              </a:rPr>
              <a:t>слушателя</a:t>
            </a:r>
            <a:r>
              <a:rPr lang="ru-RU" sz="1600" dirty="0">
                <a:solidFill>
                  <a:srgbClr val="002060"/>
                </a:solidFill>
              </a:rPr>
              <a:t>. </a:t>
            </a:r>
            <a:r>
              <a:rPr lang="ru-RU" sz="1600" i="1" dirty="0" smtClean="0">
                <a:solidFill>
                  <a:srgbClr val="002060"/>
                </a:solidFill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Модульные программы реализуются </a:t>
            </a:r>
            <a:r>
              <a:rPr lang="ru-RU" sz="1600" dirty="0"/>
              <a:t> </a:t>
            </a:r>
            <a:r>
              <a:rPr lang="ru-RU" sz="1600" dirty="0" smtClean="0"/>
              <a:t>на основе </a:t>
            </a:r>
            <a:r>
              <a:rPr lang="ru-RU" sz="1600" i="1" dirty="0" err="1" smtClean="0">
                <a:solidFill>
                  <a:srgbClr val="002060"/>
                </a:solidFill>
              </a:rPr>
              <a:t>зачетно</a:t>
            </a:r>
            <a:r>
              <a:rPr lang="ru-RU" sz="1600" i="1" dirty="0" smtClean="0">
                <a:solidFill>
                  <a:srgbClr val="002060"/>
                </a:solidFill>
              </a:rPr>
              <a:t>-накопительного способа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12264" y="3452678"/>
            <a:ext cx="4231736" cy="32932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 ярославском ИРО реализуются модульные программы, направленные на формирование профессиональных и </a:t>
            </a:r>
            <a:r>
              <a:rPr lang="ru-RU" sz="1600" dirty="0" err="1" smtClean="0"/>
              <a:t>метапредметных</a:t>
            </a:r>
            <a:r>
              <a:rPr lang="ru-RU" sz="1600" dirty="0" smtClean="0"/>
              <a:t> компетенций педагогов: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i="1" dirty="0" smtClean="0"/>
              <a:t>Актуальные вопросы развития региональной системы образования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i="1" dirty="0" smtClean="0"/>
              <a:t>Формирование </a:t>
            </a:r>
            <a:r>
              <a:rPr lang="ru-RU" sz="1600" i="1" dirty="0"/>
              <a:t>компетенций педагога, </a:t>
            </a:r>
            <a:r>
              <a:rPr lang="ru-RU" sz="1600" i="1" dirty="0" smtClean="0"/>
              <a:t>в соответствии с требованиями ПС ПДО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i="1" dirty="0" smtClean="0"/>
              <a:t>Педагогическая </a:t>
            </a:r>
            <a:r>
              <a:rPr lang="ru-RU" sz="1600" i="1" dirty="0"/>
              <a:t>деятельность в сфере дополнительного образования </a:t>
            </a:r>
            <a:r>
              <a:rPr lang="ru-RU" sz="1600" i="1" dirty="0" smtClean="0"/>
              <a:t>детей  и др.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600" i="1" dirty="0" smtClean="0"/>
          </a:p>
        </p:txBody>
      </p:sp>
    </p:spTree>
    <p:extLst>
      <p:ext uri="{BB962C8B-B14F-4D97-AF65-F5344CB8AC3E}">
        <p14:creationId xmlns:p14="http://schemas.microsoft.com/office/powerpoint/2010/main" val="276908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00543" y="1477357"/>
            <a:ext cx="4968552" cy="4649440"/>
          </a:xfrm>
          <a:prstGeom prst="ellipse">
            <a:avLst/>
          </a:prstGeom>
          <a:noFill/>
          <a:ln w="317500">
            <a:solidFill>
              <a:schemeClr val="accent1">
                <a:shade val="50000"/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27463" y="799928"/>
            <a:ext cx="1452716" cy="11307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Вузы</a:t>
            </a:r>
            <a:endParaRPr lang="ru-RU" sz="3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11960" y="2172615"/>
            <a:ext cx="1452716" cy="11307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ИПК, ИРО</a:t>
            </a:r>
            <a:endParaRPr lang="ru-RU" sz="32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192527" y="3828484"/>
            <a:ext cx="1452716" cy="11307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ГУ ДОД</a:t>
            </a:r>
            <a:endParaRPr lang="ru-RU" sz="32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35012" y="5264424"/>
            <a:ext cx="1452716" cy="11307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ОО ДОД</a:t>
            </a:r>
            <a:endParaRPr lang="ru-RU" sz="32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512" y="3830833"/>
            <a:ext cx="1452716" cy="11307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ММС</a:t>
            </a:r>
            <a:endParaRPr lang="ru-RU" sz="32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9512" y="2132856"/>
            <a:ext cx="1452716" cy="11307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СПО</a:t>
            </a:r>
            <a:endParaRPr lang="ru-RU" sz="3200" dirty="0"/>
          </a:p>
        </p:txBody>
      </p:sp>
      <p:cxnSp>
        <p:nvCxnSpPr>
          <p:cNvPr id="12" name="Соединительная линия уступом 11"/>
          <p:cNvCxnSpPr>
            <a:stCxn id="5" idx="1"/>
            <a:endCxn id="10" idx="0"/>
          </p:cNvCxnSpPr>
          <p:nvPr/>
        </p:nvCxnSpPr>
        <p:spPr>
          <a:xfrm rot="10800000" flipV="1">
            <a:off x="905871" y="1365282"/>
            <a:ext cx="1221593" cy="767573"/>
          </a:xfrm>
          <a:prstGeom prst="curvedConnector2">
            <a:avLst/>
          </a:prstGeom>
          <a:ln w="762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Соединительная линия уступом 12"/>
          <p:cNvCxnSpPr>
            <a:stCxn id="8" idx="1"/>
            <a:endCxn id="9" idx="2"/>
          </p:cNvCxnSpPr>
          <p:nvPr/>
        </p:nvCxnSpPr>
        <p:spPr>
          <a:xfrm rot="10800000">
            <a:off x="905870" y="4961543"/>
            <a:ext cx="1229142" cy="868237"/>
          </a:xfrm>
          <a:prstGeom prst="curvedConnector2">
            <a:avLst/>
          </a:prstGeom>
          <a:ln w="762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15"/>
          <p:cNvCxnSpPr>
            <a:stCxn id="7" idx="2"/>
            <a:endCxn id="8" idx="3"/>
          </p:cNvCxnSpPr>
          <p:nvPr/>
        </p:nvCxnSpPr>
        <p:spPr>
          <a:xfrm rot="5400000">
            <a:off x="3818014" y="4728908"/>
            <a:ext cx="870586" cy="1331157"/>
          </a:xfrm>
          <a:prstGeom prst="curvedConnector2">
            <a:avLst/>
          </a:prstGeom>
          <a:ln w="762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оединительная линия уступом 18"/>
          <p:cNvCxnSpPr>
            <a:stCxn id="5" idx="3"/>
            <a:endCxn id="6" idx="0"/>
          </p:cNvCxnSpPr>
          <p:nvPr/>
        </p:nvCxnSpPr>
        <p:spPr>
          <a:xfrm>
            <a:off x="3580179" y="1365283"/>
            <a:ext cx="1358139" cy="807332"/>
          </a:xfrm>
          <a:prstGeom prst="curvedConnector2">
            <a:avLst/>
          </a:prstGeom>
          <a:ln w="762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0" idx="2"/>
            <a:endCxn id="9" idx="0"/>
          </p:cNvCxnSpPr>
          <p:nvPr/>
        </p:nvCxnSpPr>
        <p:spPr>
          <a:xfrm>
            <a:off x="905870" y="3263565"/>
            <a:ext cx="0" cy="567268"/>
          </a:xfrm>
          <a:prstGeom prst="straightConnector1">
            <a:avLst/>
          </a:prstGeom>
          <a:ln w="762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6" idx="2"/>
            <a:endCxn id="7" idx="0"/>
          </p:cNvCxnSpPr>
          <p:nvPr/>
        </p:nvCxnSpPr>
        <p:spPr>
          <a:xfrm flipH="1">
            <a:off x="4918885" y="3303324"/>
            <a:ext cx="19433" cy="525160"/>
          </a:xfrm>
          <a:prstGeom prst="straightConnector1">
            <a:avLst/>
          </a:prstGeom>
          <a:ln w="762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5" idx="2"/>
            <a:endCxn id="8" idx="0"/>
          </p:cNvCxnSpPr>
          <p:nvPr/>
        </p:nvCxnSpPr>
        <p:spPr>
          <a:xfrm>
            <a:off x="2853821" y="1930637"/>
            <a:ext cx="7549" cy="3333787"/>
          </a:xfrm>
          <a:prstGeom prst="straightConnector1">
            <a:avLst/>
          </a:prstGeom>
          <a:ln w="762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6" idx="1"/>
            <a:endCxn id="10" idx="3"/>
          </p:cNvCxnSpPr>
          <p:nvPr/>
        </p:nvCxnSpPr>
        <p:spPr>
          <a:xfrm flipH="1" flipV="1">
            <a:off x="1632228" y="2698211"/>
            <a:ext cx="2579732" cy="39759"/>
          </a:xfrm>
          <a:prstGeom prst="straightConnector1">
            <a:avLst/>
          </a:prstGeom>
          <a:ln w="762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7" idx="1"/>
            <a:endCxn id="9" idx="3"/>
          </p:cNvCxnSpPr>
          <p:nvPr/>
        </p:nvCxnSpPr>
        <p:spPr>
          <a:xfrm flipH="1">
            <a:off x="1632228" y="4393839"/>
            <a:ext cx="2560299" cy="2349"/>
          </a:xfrm>
          <a:prstGeom prst="straightConnector1">
            <a:avLst/>
          </a:prstGeom>
          <a:ln w="762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5" idx="2"/>
            <a:endCxn id="9" idx="3"/>
          </p:cNvCxnSpPr>
          <p:nvPr/>
        </p:nvCxnSpPr>
        <p:spPr>
          <a:xfrm flipH="1">
            <a:off x="1632228" y="1930637"/>
            <a:ext cx="1221593" cy="2465551"/>
          </a:xfrm>
          <a:prstGeom prst="straightConnector1">
            <a:avLst/>
          </a:prstGeom>
          <a:ln w="762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5" idx="2"/>
            <a:endCxn id="7" idx="1"/>
          </p:cNvCxnSpPr>
          <p:nvPr/>
        </p:nvCxnSpPr>
        <p:spPr>
          <a:xfrm>
            <a:off x="2853821" y="1930637"/>
            <a:ext cx="1338706" cy="2463202"/>
          </a:xfrm>
          <a:prstGeom prst="straightConnector1">
            <a:avLst/>
          </a:prstGeom>
          <a:ln w="762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10" idx="3"/>
            <a:endCxn id="8" idx="0"/>
          </p:cNvCxnSpPr>
          <p:nvPr/>
        </p:nvCxnSpPr>
        <p:spPr>
          <a:xfrm>
            <a:off x="1632228" y="2698211"/>
            <a:ext cx="1229142" cy="2566213"/>
          </a:xfrm>
          <a:prstGeom prst="straightConnector1">
            <a:avLst/>
          </a:prstGeom>
          <a:ln w="762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stCxn id="6" idx="1"/>
            <a:endCxn id="8" idx="0"/>
          </p:cNvCxnSpPr>
          <p:nvPr/>
        </p:nvCxnSpPr>
        <p:spPr>
          <a:xfrm flipH="1">
            <a:off x="2861370" y="2737970"/>
            <a:ext cx="1350590" cy="2526454"/>
          </a:xfrm>
          <a:prstGeom prst="straightConnector1">
            <a:avLst/>
          </a:prstGeom>
          <a:ln w="762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>
            <a:stCxn id="10" idx="3"/>
            <a:endCxn id="7" idx="1"/>
          </p:cNvCxnSpPr>
          <p:nvPr/>
        </p:nvCxnSpPr>
        <p:spPr>
          <a:xfrm>
            <a:off x="1632228" y="2698211"/>
            <a:ext cx="2560299" cy="1695628"/>
          </a:xfrm>
          <a:prstGeom prst="straightConnector1">
            <a:avLst/>
          </a:prstGeom>
          <a:ln w="762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>
            <a:stCxn id="6" idx="1"/>
            <a:endCxn id="9" idx="3"/>
          </p:cNvCxnSpPr>
          <p:nvPr/>
        </p:nvCxnSpPr>
        <p:spPr>
          <a:xfrm flipH="1">
            <a:off x="1632228" y="2737970"/>
            <a:ext cx="2579732" cy="1658218"/>
          </a:xfrm>
          <a:prstGeom prst="straightConnector1">
            <a:avLst/>
          </a:prstGeom>
          <a:ln w="762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Прямоугольник 66"/>
          <p:cNvSpPr/>
          <p:nvPr/>
        </p:nvSpPr>
        <p:spPr>
          <a:xfrm>
            <a:off x="5796136" y="401243"/>
            <a:ext cx="33478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Сетевая распределенная модель </a:t>
            </a:r>
            <a:r>
              <a:rPr lang="ru-RU" sz="24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повышения профессионального мастерства </a:t>
            </a:r>
            <a:r>
              <a:rPr lang="ru-RU" sz="2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педагогов сферы дополнительного </a:t>
            </a:r>
            <a:r>
              <a:rPr lang="ru-RU" sz="24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образования детей</a:t>
            </a:r>
            <a:br>
              <a:rPr lang="ru-RU" sz="24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</a:br>
            <a:endParaRPr lang="ru-RU" sz="2400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anose="02010803020104030203" pitchFamily="2" charset="-79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0278" y="4799356"/>
            <a:ext cx="2143722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9801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Предложения по применению ПС ПДО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7597830"/>
              </p:ext>
            </p:extLst>
          </p:nvPr>
        </p:nvGraphicFramePr>
        <p:xfrm>
          <a:off x="179388" y="836712"/>
          <a:ext cx="8964612" cy="6021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38763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44305" y="913196"/>
            <a:ext cx="3225382" cy="3816424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764704"/>
            <a:ext cx="3995936" cy="1226904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Портал «Дополнительное и неформальное 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образование»</a:t>
            </a:r>
            <a:endParaRPr lang="ru-RU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Объект 5"/>
          <p:cNvPicPr>
            <a:picLocks noGrp="1"/>
          </p:cNvPicPr>
          <p:nvPr>
            <p:ph sz="quarter" idx="4294967295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43710" y="1484784"/>
            <a:ext cx="3888431" cy="4464496"/>
          </a:xfrm>
          <a:prstGeom prst="round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277" y="2"/>
            <a:ext cx="1057058" cy="983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79912" y="2060848"/>
            <a:ext cx="4104456" cy="4320480"/>
          </a:xfrm>
          <a:prstGeom prst="round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Блок-схема: знак завершения 3"/>
          <p:cNvSpPr/>
          <p:nvPr/>
        </p:nvSpPr>
        <p:spPr>
          <a:xfrm>
            <a:off x="2824109" y="2780930"/>
            <a:ext cx="795647" cy="216023"/>
          </a:xfrm>
          <a:prstGeom prst="flowChartTermina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2319" y="3334892"/>
            <a:ext cx="93181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/>
          <p:cNvPicPr/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24129" y="2996952"/>
            <a:ext cx="3419871" cy="4077072"/>
          </a:xfrm>
          <a:prstGeom prst="round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Блок-схема: знак завершения 7"/>
          <p:cNvSpPr/>
          <p:nvPr/>
        </p:nvSpPr>
        <p:spPr>
          <a:xfrm>
            <a:off x="6300193" y="4005067"/>
            <a:ext cx="792088" cy="216023"/>
          </a:xfrm>
          <a:prstGeom prst="flowChartTermina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ru-RU"/>
          </a:p>
        </p:txBody>
      </p:sp>
      <p:sp>
        <p:nvSpPr>
          <p:cNvPr id="12" name="Блок-схема: знак завершения 11"/>
          <p:cNvSpPr/>
          <p:nvPr/>
        </p:nvSpPr>
        <p:spPr>
          <a:xfrm>
            <a:off x="8351911" y="4198443"/>
            <a:ext cx="792088" cy="216023"/>
          </a:xfrm>
          <a:prstGeom prst="flowChartTermina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ru-RU"/>
          </a:p>
        </p:txBody>
      </p:sp>
      <p:sp>
        <p:nvSpPr>
          <p:cNvPr id="14" name="Блок-схема: знак завершения 13"/>
          <p:cNvSpPr/>
          <p:nvPr/>
        </p:nvSpPr>
        <p:spPr>
          <a:xfrm>
            <a:off x="8351911" y="4941168"/>
            <a:ext cx="792088" cy="216023"/>
          </a:xfrm>
          <a:prstGeom prst="flowChartTermina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295128" y="0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0000"/>
                </a:solidFill>
                <a:latin typeface="Arial Black" pitchFamily="34" charset="0"/>
              </a:rPr>
              <a:t>Создание условий для информационного обеспечения сферы ДОД</a:t>
            </a:r>
            <a:endParaRPr lang="ru-RU" sz="2400" dirty="0">
              <a:solidFill>
                <a:srgbClr val="99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0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6228184" cy="1052736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Портал «Дополнительное профессиональное образование по вопросам воспитания»</a:t>
            </a:r>
            <a:endParaRPr lang="ru-RU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4" descr="J:\Фото\IMG_0780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72200" y="4797152"/>
            <a:ext cx="2771800" cy="2060848"/>
          </a:xfrm>
          <a:prstGeom prst="rect">
            <a:avLst/>
          </a:prstGeom>
          <a:noFill/>
          <a:extLst/>
        </p:spPr>
      </p:pic>
      <p:pic>
        <p:nvPicPr>
          <p:cNvPr id="6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1"/>
            <a:ext cx="2843808" cy="2276872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1478702"/>
            <a:ext cx="6373200" cy="53792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  <a:ex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05273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Arial" charset="0"/>
                <a:cs typeface="Arial" charset="0"/>
              </a:rPr>
              <a:t>Новый стандарт образования можно рассматривать не просто как стандарт для школы, а, скорее, как стандарт школьного периода обучения ребенка</a:t>
            </a:r>
            <a:r>
              <a:rPr lang="ru-RU" sz="2800" b="1" dirty="0" smtClean="0"/>
              <a:t> </a:t>
            </a:r>
            <a:endParaRPr lang="ru-RU" sz="2800" b="1" dirty="0"/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700808"/>
          <a:ext cx="896448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4807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Образовательные  информационные  ресурсы</a:t>
            </a: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52736"/>
            <a:ext cx="5616624" cy="4680520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2132856"/>
            <a:ext cx="5655310" cy="4725144"/>
          </a:xfrm>
          <a:prstGeom prst="rect">
            <a:avLst/>
          </a:prstGeom>
        </p:spPr>
      </p:pic>
      <p:pic>
        <p:nvPicPr>
          <p:cNvPr id="7" name="Picture 2"/>
          <p:cNvPicPr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92080" y="1735862"/>
            <a:ext cx="3851920" cy="512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43971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Существующий задел разработок в сфере ДОД в Ярославской области:</a:t>
            </a:r>
            <a:endParaRPr lang="ru-RU" sz="32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8964488" cy="558924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v"/>
            </a:pPr>
            <a:r>
              <a:rPr lang="ru-RU" sz="2000" b="1" dirty="0" smtClean="0">
                <a:latin typeface="+mn-lt"/>
                <a:cs typeface="Arial" charset="0"/>
              </a:rPr>
              <a:t>интеграция и сетевое взаимодействие общего, дополнительного и профессионального образования (А.В Золотарева, С.Л </a:t>
            </a:r>
            <a:r>
              <a:rPr lang="ru-RU" sz="2000" b="1" dirty="0" err="1" smtClean="0">
                <a:latin typeface="+mn-lt"/>
                <a:cs typeface="Arial" charset="0"/>
              </a:rPr>
              <a:t>Паладьев</a:t>
            </a:r>
            <a:r>
              <a:rPr lang="ru-RU" sz="2000" b="1" dirty="0" smtClean="0">
                <a:latin typeface="+mn-lt"/>
                <a:cs typeface="Arial" charset="0"/>
              </a:rPr>
              <a:t> и др.)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000" b="1" dirty="0" smtClean="0">
                <a:latin typeface="+mn-lt"/>
                <a:cs typeface="Arial" charset="0"/>
              </a:rPr>
              <a:t>развитие </a:t>
            </a:r>
            <a:r>
              <a:rPr lang="ru-RU" sz="2000" b="1" dirty="0" err="1" smtClean="0">
                <a:latin typeface="+mn-lt"/>
                <a:cs typeface="Arial" charset="0"/>
              </a:rPr>
              <a:t>техносферы</a:t>
            </a:r>
            <a:r>
              <a:rPr lang="ru-RU" sz="2000" b="1" dirty="0" smtClean="0">
                <a:latin typeface="+mn-lt"/>
                <a:cs typeface="Arial" charset="0"/>
              </a:rPr>
              <a:t> учреждений дополнительного образования детей, адекватной запросам рынка труда (А.В Золотарева, Л.Н Серебренников, Т.М. </a:t>
            </a:r>
            <a:r>
              <a:rPr lang="ru-RU" sz="2000" b="1" dirty="0" err="1" smtClean="0">
                <a:latin typeface="+mn-lt"/>
                <a:cs typeface="Arial" charset="0"/>
              </a:rPr>
              <a:t>Талова</a:t>
            </a:r>
            <a:r>
              <a:rPr lang="ru-RU" sz="2000" b="1" dirty="0" smtClean="0">
                <a:latin typeface="+mn-lt"/>
                <a:cs typeface="Arial" charset="0"/>
              </a:rPr>
              <a:t> и др.) 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000" b="1" dirty="0" smtClean="0">
                <a:latin typeface="+mn-lt"/>
                <a:cs typeface="Arial" charset="0"/>
              </a:rPr>
              <a:t>модели подготовки кадров для сферы дополнительного образования детей в соответствии с ФГОС ВО и профессиональным стандартом (А.В. Золотарева, Л.В. </a:t>
            </a:r>
            <a:r>
              <a:rPr lang="ru-RU" sz="2000" b="1" dirty="0" err="1" smtClean="0">
                <a:latin typeface="+mn-lt"/>
                <a:cs typeface="Arial" charset="0"/>
              </a:rPr>
              <a:t>Байбородова</a:t>
            </a:r>
            <a:r>
              <a:rPr lang="ru-RU" sz="2000" b="1" dirty="0" smtClean="0">
                <a:latin typeface="+mn-lt"/>
                <a:cs typeface="Arial" charset="0"/>
              </a:rPr>
              <a:t>, Е.Н. </a:t>
            </a:r>
            <a:r>
              <a:rPr lang="ru-RU" sz="2000" b="1" dirty="0" err="1" smtClean="0">
                <a:latin typeface="+mn-lt"/>
                <a:cs typeface="Arial" charset="0"/>
              </a:rPr>
              <a:t>Лекомцева</a:t>
            </a:r>
            <a:r>
              <a:rPr lang="ru-RU" sz="2000" b="1" dirty="0" smtClean="0">
                <a:latin typeface="+mn-lt"/>
                <a:cs typeface="Arial" charset="0"/>
              </a:rPr>
              <a:t>) и других.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000" b="1" dirty="0">
                <a:latin typeface="+mn-lt"/>
                <a:cs typeface="Arial" charset="0"/>
              </a:rPr>
              <a:t>п</a:t>
            </a:r>
            <a:r>
              <a:rPr lang="ru-RU" sz="2000" b="1" dirty="0" smtClean="0">
                <a:latin typeface="+mn-lt"/>
                <a:cs typeface="Arial" charset="0"/>
              </a:rPr>
              <a:t>овышение результативности работы педагога с одаренными детьми (А.В. Золотарева, Н.П. </a:t>
            </a:r>
            <a:r>
              <a:rPr lang="ru-RU" sz="2000" b="1" dirty="0" err="1" smtClean="0">
                <a:latin typeface="+mn-lt"/>
                <a:cs typeface="Arial" charset="0"/>
              </a:rPr>
              <a:t>Ансимова</a:t>
            </a:r>
            <a:r>
              <a:rPr lang="ru-RU" sz="2000" b="1" dirty="0" smtClean="0">
                <a:latin typeface="+mn-lt"/>
                <a:cs typeface="Arial" charset="0"/>
              </a:rPr>
              <a:t>, Е.Н. </a:t>
            </a:r>
            <a:r>
              <a:rPr lang="ru-RU" sz="2000" b="1" dirty="0" err="1" smtClean="0">
                <a:latin typeface="+mn-lt"/>
                <a:cs typeface="Arial" charset="0"/>
              </a:rPr>
              <a:t>Лекомцева</a:t>
            </a:r>
            <a:r>
              <a:rPr lang="ru-RU" sz="2000" b="1" dirty="0" smtClean="0">
                <a:latin typeface="+mn-lt"/>
                <a:cs typeface="Arial" charset="0"/>
              </a:rPr>
              <a:t>, А.Б. </a:t>
            </a:r>
            <a:r>
              <a:rPr lang="ru-RU" sz="2000" b="1" dirty="0" err="1" smtClean="0">
                <a:latin typeface="+mn-lt"/>
                <a:cs typeface="Arial" charset="0"/>
              </a:rPr>
              <a:t>Разумова</a:t>
            </a:r>
            <a:r>
              <a:rPr lang="ru-RU" sz="2000" b="1" dirty="0" smtClean="0">
                <a:latin typeface="+mn-lt"/>
                <a:cs typeface="Arial" charset="0"/>
              </a:rPr>
              <a:t> и др.)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err="1">
                <a:latin typeface="+mn-lt"/>
                <a:cs typeface="Arial" charset="0"/>
              </a:rPr>
              <a:t>тьюторское</a:t>
            </a:r>
            <a:r>
              <a:rPr lang="ru-RU" sz="2000" b="1" dirty="0">
                <a:latin typeface="+mn-lt"/>
                <a:cs typeface="Arial" charset="0"/>
              </a:rPr>
              <a:t> сопровождение одаренных детей в процессе взаимодействия общего, дополнительного и профессионального образования (Л.В. </a:t>
            </a:r>
            <a:r>
              <a:rPr lang="ru-RU" sz="2000" b="1" dirty="0" err="1">
                <a:latin typeface="+mn-lt"/>
                <a:cs typeface="Arial" charset="0"/>
              </a:rPr>
              <a:t>Байбородова</a:t>
            </a:r>
            <a:r>
              <a:rPr lang="ru-RU" sz="2000" b="1" dirty="0">
                <a:latin typeface="+mn-lt"/>
                <a:cs typeface="Arial" charset="0"/>
              </a:rPr>
              <a:t>, А.В. Золотарева, М.П. </a:t>
            </a:r>
            <a:r>
              <a:rPr lang="ru-RU" sz="2000" b="1" dirty="0" err="1">
                <a:latin typeface="+mn-lt"/>
                <a:cs typeface="Arial" charset="0"/>
              </a:rPr>
              <a:t>Кривунь</a:t>
            </a:r>
            <a:r>
              <a:rPr lang="ru-RU" sz="2000" b="1" dirty="0">
                <a:latin typeface="+mn-lt"/>
                <a:cs typeface="Arial" charset="0"/>
              </a:rPr>
              <a:t>, А.Л. Пикина и др</a:t>
            </a:r>
            <a:r>
              <a:rPr lang="ru-RU" sz="2000" b="1" dirty="0" smtClean="0">
                <a:latin typeface="+mn-lt"/>
                <a:cs typeface="Arial" charset="0"/>
              </a:rPr>
              <a:t>.);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000" b="1" dirty="0">
                <a:latin typeface="+mn-lt"/>
                <a:cs typeface="Arial" charset="0"/>
              </a:rPr>
              <a:t>индивидуализация образовательной деятельности (Л.В. </a:t>
            </a:r>
            <a:r>
              <a:rPr lang="ru-RU" sz="2000" b="1" dirty="0" err="1">
                <a:latin typeface="+mn-lt"/>
                <a:cs typeface="Arial" charset="0"/>
              </a:rPr>
              <a:t>Байбородова</a:t>
            </a:r>
            <a:r>
              <a:rPr lang="ru-RU" sz="2000" b="1" dirty="0">
                <a:latin typeface="+mn-lt"/>
                <a:cs typeface="Arial" charset="0"/>
              </a:rPr>
              <a:t>, Е.Н. </a:t>
            </a:r>
            <a:r>
              <a:rPr lang="ru-RU" sz="2000" b="1" dirty="0" err="1">
                <a:latin typeface="+mn-lt"/>
                <a:cs typeface="Arial" charset="0"/>
              </a:rPr>
              <a:t>Лекомцева</a:t>
            </a:r>
            <a:r>
              <a:rPr lang="ru-RU" sz="2000" b="1" dirty="0">
                <a:latin typeface="+mn-lt"/>
                <a:cs typeface="Arial" charset="0"/>
              </a:rPr>
              <a:t> и др.)</a:t>
            </a:r>
          </a:p>
          <a:p>
            <a:pPr>
              <a:buFont typeface="Wingdings" pitchFamily="2" charset="2"/>
              <a:buChar char="v"/>
            </a:pPr>
            <a:endParaRPr lang="ru-RU" sz="2000" dirty="0">
              <a:cs typeface="Arial" charset="0"/>
            </a:endParaRPr>
          </a:p>
          <a:p>
            <a:pPr eaLnBrk="1" hangingPunct="1">
              <a:buFont typeface="Wingdings" pitchFamily="2" charset="2"/>
              <a:buChar char="v"/>
            </a:pPr>
            <a:endParaRPr lang="ru-RU" sz="2000" dirty="0" smtClean="0">
              <a:latin typeface="+mn-lt"/>
              <a:cs typeface="Arial" charset="0"/>
            </a:endParaRPr>
          </a:p>
          <a:p>
            <a:pPr eaLnBrk="1" hangingPunct="1"/>
            <a:endParaRPr lang="ru-RU" sz="1800" dirty="0" smtClean="0"/>
          </a:p>
        </p:txBody>
      </p:sp>
    </p:spTree>
    <p:extLst>
      <p:ext uri="{BB962C8B-B14F-4D97-AF65-F5344CB8AC3E}">
        <p14:creationId xmlns:p14="http://schemas.microsoft.com/office/powerpoint/2010/main" val="42661087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04664"/>
            <a:ext cx="7635428" cy="14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Интеграция общего и дополнительного образования </a:t>
            </a:r>
            <a:br>
              <a:rPr lang="ru-RU" sz="28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Региональный проект по заданию Департамента образования ЯО (2001 – 2008 г.г.) </a:t>
            </a: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5842" name="Picture 2" descr="D:\Книги\Книги_скан\Изображение00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2492896"/>
            <a:ext cx="2110557" cy="2913786"/>
          </a:xfrm>
          <a:prstGeom prst="rect">
            <a:avLst/>
          </a:prstGeom>
          <a:noFill/>
        </p:spPr>
      </p:pic>
      <p:pic>
        <p:nvPicPr>
          <p:cNvPr id="35843" name="Picture 3" descr="D:\Книги\Книги_скан\Изображение000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2492896"/>
            <a:ext cx="2110097" cy="2952328"/>
          </a:xfrm>
          <a:prstGeom prst="rect">
            <a:avLst/>
          </a:prstGeom>
          <a:noFill/>
        </p:spPr>
      </p:pic>
      <p:pic>
        <p:nvPicPr>
          <p:cNvPr id="35844" name="Picture 4" descr="D:\Книги\Книги_скан\2015_12_20\ДО_ДОУ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2492896"/>
            <a:ext cx="2057739" cy="2952328"/>
          </a:xfrm>
          <a:prstGeom prst="rect">
            <a:avLst/>
          </a:prstGeom>
          <a:noFill/>
        </p:spPr>
      </p:pic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1403648" y="5589240"/>
            <a:ext cx="7587952" cy="649635"/>
          </a:xfrm>
        </p:spPr>
        <p:txBody>
          <a:bodyPr/>
          <a:lstStyle/>
          <a:p>
            <a:r>
              <a:rPr lang="ru-RU" sz="2000" dirty="0" smtClean="0"/>
              <a:t>По результатам проекта изданы: 4 монографии, 15 учебно-методических пособий, опубликовано более 100 статей.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1524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91412" cy="1760240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Дополнительное образование как фактор развития региональной системы образования </a:t>
            </a:r>
            <a:br>
              <a:rPr lang="ru-RU" sz="2800" b="1" dirty="0" smtClean="0">
                <a:solidFill>
                  <a:srgbClr val="FF0000"/>
                </a:solidFill>
                <a:latin typeface="+mn-lt"/>
                <a:ea typeface="+mj-ea"/>
                <a:cs typeface="+mj-cs"/>
              </a:rPr>
            </a:br>
            <a:r>
              <a:rPr lang="ru-RU" sz="2400" b="1" dirty="0" smtClean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Государственное задание ЯГПУ от </a:t>
            </a:r>
            <a:r>
              <a:rPr lang="ru-RU" sz="2400" b="1" dirty="0" err="1" smtClean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Минобрнауки</a:t>
            </a:r>
            <a:r>
              <a:rPr lang="ru-RU" sz="2400" b="1" dirty="0" smtClean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РФ </a:t>
            </a:r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(2008 г.)</a:t>
            </a: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5589240"/>
            <a:ext cx="7587952" cy="649635"/>
          </a:xfrm>
        </p:spPr>
        <p:txBody>
          <a:bodyPr/>
          <a:lstStyle/>
          <a:p>
            <a:r>
              <a:rPr lang="ru-RU" sz="2000" dirty="0" smtClean="0"/>
              <a:t>По результатам проекта издана 1 монография, 2 учебно-методических пособия, опубликовано 15 статей.</a:t>
            </a:r>
            <a:endParaRPr lang="ru-RU" sz="2000" dirty="0"/>
          </a:p>
        </p:txBody>
      </p:sp>
      <p:pic>
        <p:nvPicPr>
          <p:cNvPr id="37890" name="Picture 2" descr="D:\Книги\Книги_скан\Изображение001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2420888"/>
            <a:ext cx="2174001" cy="3000574"/>
          </a:xfrm>
          <a:prstGeom prst="rect">
            <a:avLst/>
          </a:prstGeom>
          <a:noFill/>
        </p:spPr>
      </p:pic>
      <p:pic>
        <p:nvPicPr>
          <p:cNvPr id="37892" name="Picture 4" descr="D:\Книги\Книги_скан\2015_12_20\Интерг_Аркти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2420888"/>
            <a:ext cx="2160240" cy="3038235"/>
          </a:xfrm>
          <a:prstGeom prst="rect">
            <a:avLst/>
          </a:prstGeom>
          <a:noFill/>
        </p:spPr>
      </p:pic>
      <p:pic>
        <p:nvPicPr>
          <p:cNvPr id="6" name="Picture 2" descr="D:\Книги\Книги_скан\Изображение000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2420888"/>
            <a:ext cx="2160240" cy="30652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9923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20688"/>
            <a:ext cx="770743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Сопровождение одаренного ребенка в рамках регионального образовательного пространства </a:t>
            </a:r>
            <a:br>
              <a:rPr lang="ru-RU" sz="28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2400" b="1" dirty="0" smtClean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Региональный проект по задани</a:t>
            </a:r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ю</a:t>
            </a:r>
            <a:r>
              <a:rPr lang="ru-RU" sz="2400" b="1" dirty="0" smtClean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Департамента образования ЯО </a:t>
            </a:r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(2009-2010 г.г.)</a:t>
            </a: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372200" y="2636912"/>
            <a:ext cx="2619400" cy="3312368"/>
          </a:xfrm>
        </p:spPr>
        <p:txBody>
          <a:bodyPr/>
          <a:lstStyle/>
          <a:p>
            <a:r>
              <a:rPr lang="ru-RU" sz="2000" dirty="0" smtClean="0"/>
              <a:t>По результатам проекта изданы 1 учебно-методическое пособие, 1 сборник материалов конференции,  опубликованы 24 статьи</a:t>
            </a:r>
            <a:endParaRPr lang="ru-RU" sz="2000" dirty="0"/>
          </a:p>
        </p:txBody>
      </p:sp>
      <p:pic>
        <p:nvPicPr>
          <p:cNvPr id="38914" name="Picture 2" descr="D:\Книги\Книги_скан\Изображение00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2780928"/>
            <a:ext cx="2232248" cy="3082628"/>
          </a:xfrm>
          <a:prstGeom prst="rect">
            <a:avLst/>
          </a:prstGeom>
          <a:noFill/>
        </p:spPr>
      </p:pic>
      <p:pic>
        <p:nvPicPr>
          <p:cNvPr id="38918" name="Picture 6" descr="D:\Книги\Книги_скан\2015_12_20\ОД_РСО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2708920"/>
            <a:ext cx="2297846" cy="3168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471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48680"/>
            <a:ext cx="7956376" cy="17602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Разработка модели взаимодействия учреждений общего образования с учреждением высшего профессионального образования по реализации общеобразовательных программ старшей школы, ориентированных на одаренных детей </a:t>
            </a:r>
            <a:r>
              <a:rPr lang="ru-RU" sz="2000" b="1" dirty="0" smtClean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+mn-lt"/>
                <a:ea typeface="+mj-ea"/>
                <a:cs typeface="+mj-cs"/>
              </a:rPr>
            </a:br>
            <a:r>
              <a:rPr lang="ru-RU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Г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осударственное задание ЯГПУ от  </a:t>
            </a:r>
            <a:r>
              <a:rPr lang="ru-RU" sz="2000" b="1" dirty="0" err="1" smtClean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Минобрнауки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РФ </a:t>
            </a:r>
            <a:br>
              <a:rPr lang="ru-RU" sz="2000" b="1" dirty="0" smtClean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(2011-2015 г.г.) </a:t>
            </a:r>
            <a:r>
              <a:rPr lang="ru-RU" sz="2000" b="1" dirty="0" smtClean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+mn-lt"/>
                <a:ea typeface="+mj-ea"/>
                <a:cs typeface="+mj-cs"/>
              </a:rPr>
            </a:br>
            <a:endParaRPr lang="ru-RU" sz="2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5949280"/>
            <a:ext cx="7851452" cy="649635"/>
          </a:xfrm>
        </p:spPr>
        <p:txBody>
          <a:bodyPr/>
          <a:lstStyle/>
          <a:p>
            <a:r>
              <a:rPr lang="ru-RU" sz="2000" dirty="0" smtClean="0"/>
              <a:t>По результатам проекта изданы: 3 монографии, 3 учебно-методическое пособие, опубликована 31 статья</a:t>
            </a:r>
            <a:endParaRPr lang="ru-RU" sz="2000" dirty="0"/>
          </a:p>
        </p:txBody>
      </p:sp>
      <p:pic>
        <p:nvPicPr>
          <p:cNvPr id="4" name="Picture 3" descr="D:\Книги\Книги_скан\2015_12_20\ИОМ_ОД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2636912"/>
            <a:ext cx="2244127" cy="3096344"/>
          </a:xfrm>
          <a:prstGeom prst="rect">
            <a:avLst/>
          </a:prstGeom>
          <a:noFill/>
        </p:spPr>
      </p:pic>
      <p:pic>
        <p:nvPicPr>
          <p:cNvPr id="5" name="Picture 5" descr="D:\Книги\Книги_скан\2015_12_20\Матем_ОД_00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2636912"/>
            <a:ext cx="2232248" cy="3100937"/>
          </a:xfrm>
          <a:prstGeom prst="rect">
            <a:avLst/>
          </a:prstGeom>
          <a:noFill/>
        </p:spPr>
      </p:pic>
      <p:pic>
        <p:nvPicPr>
          <p:cNvPr id="41986" name="Picture 2" descr="D:\Книги\Книги_скан\2015_12_20\ОД_модель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2636912"/>
            <a:ext cx="2160240" cy="30599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016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20688"/>
            <a:ext cx="7884368" cy="13281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Разработка моделей, технологий и регламентов </a:t>
            </a:r>
            <a:r>
              <a:rPr lang="ru-RU" sz="2400" b="1" dirty="0" err="1" smtClean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тьюторского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 сопровождения одарённого ребёнка в условиях взаимодействия общего, дополнительного и профессионального образования </a:t>
            </a:r>
            <a:br>
              <a:rPr lang="ru-RU" sz="2400" b="1" dirty="0" smtClean="0">
                <a:solidFill>
                  <a:srgbClr val="FF0000"/>
                </a:solidFill>
                <a:latin typeface="+mn-lt"/>
                <a:ea typeface="+mj-ea"/>
                <a:cs typeface="+mj-cs"/>
              </a:rPr>
            </a:br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Грант РГНФ (2013-2014 г.г.)</a:t>
            </a:r>
            <a:endParaRPr lang="ru-RU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372200" y="2852936"/>
            <a:ext cx="2771800" cy="2880320"/>
          </a:xfrm>
        </p:spPr>
        <p:txBody>
          <a:bodyPr/>
          <a:lstStyle/>
          <a:p>
            <a:r>
              <a:rPr lang="ru-RU" sz="1800" dirty="0" smtClean="0"/>
              <a:t>В рамках реализации проекта изданы: 1 монография, 1 учебное пособие, 2 сборника материалов конференции, опубликовано 18 статей</a:t>
            </a:r>
            <a:endParaRPr lang="ru-RU" sz="1800" dirty="0"/>
          </a:p>
        </p:txBody>
      </p:sp>
      <p:pic>
        <p:nvPicPr>
          <p:cNvPr id="39938" name="Picture 2" descr="D:\Книги\Книги_скан\Изображение001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2780928"/>
            <a:ext cx="2304256" cy="3276376"/>
          </a:xfrm>
          <a:prstGeom prst="rect">
            <a:avLst/>
          </a:prstGeom>
          <a:noFill/>
        </p:spPr>
      </p:pic>
      <p:pic>
        <p:nvPicPr>
          <p:cNvPr id="39939" name="Picture 3" descr="C:\Documents and Settings\Хозяин\Рабочий стол\2015_12_20\КН_тьютор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2780928"/>
            <a:ext cx="2304256" cy="32558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669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620688"/>
            <a:ext cx="7491412" cy="21922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Разработка вариативной организационно-правовой модели сетевого взаимодействия общего, дополнительного и профессионального образования в рамках реализации программ внеурочной деятельности, направленных на воспитание и социализацию обучающихся (2011 г.)</a:t>
            </a:r>
            <a:br>
              <a:rPr lang="ru-RU" sz="2400" b="1" dirty="0" smtClean="0">
                <a:solidFill>
                  <a:srgbClr val="FF0000"/>
                </a:solidFill>
                <a:latin typeface="+mn-lt"/>
                <a:ea typeface="+mj-ea"/>
                <a:cs typeface="+mj-cs"/>
              </a:rPr>
            </a:br>
            <a:r>
              <a:rPr lang="ru-RU" sz="2400" b="1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Госконтракт</a:t>
            </a:r>
            <a:r>
              <a:rPr lang="ru-RU" sz="2400" b="1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 ЯГПУ с </a:t>
            </a:r>
            <a:r>
              <a:rPr lang="ru-RU" sz="2400" b="1" dirty="0" err="1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Минобрнауки</a:t>
            </a:r>
            <a:r>
              <a:rPr lang="ru-RU" sz="2400" b="1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 РФ</a:t>
            </a:r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4818" name="Picture 2" descr="D:\Книги\Книги_скан\Изображение00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3429000"/>
            <a:ext cx="2187327" cy="3024223"/>
          </a:xfrm>
          <a:prstGeom prst="rect">
            <a:avLst/>
          </a:prstGeom>
          <a:noFill/>
        </p:spPr>
      </p:pic>
      <p:pic>
        <p:nvPicPr>
          <p:cNvPr id="34819" name="Picture 3" descr="D:\Книги\Книги_скан\Изображение000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3501008"/>
            <a:ext cx="2160240" cy="3003617"/>
          </a:xfrm>
          <a:prstGeom prst="rect">
            <a:avLst/>
          </a:prstGeom>
          <a:noFill/>
        </p:spPr>
      </p:pic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3635896" y="3645024"/>
            <a:ext cx="2952328" cy="2880320"/>
          </a:xfrm>
        </p:spPr>
        <p:txBody>
          <a:bodyPr/>
          <a:lstStyle/>
          <a:p>
            <a:r>
              <a:rPr lang="ru-RU" sz="1800" dirty="0" smtClean="0"/>
              <a:t>В рамках проекта изданы: 1 монография, 1 учебно-методическое пособие, опубликованы 14 статей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35246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548680"/>
            <a:ext cx="7491412" cy="16162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Разработка </a:t>
            </a:r>
            <a:r>
              <a:rPr lang="ru-RU" sz="2400" b="1" dirty="0" err="1" smtClean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пилотной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 региональной модели развития </a:t>
            </a:r>
            <a:r>
              <a:rPr lang="ru-RU" sz="2400" b="1" dirty="0" err="1" smtClean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техносферы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 деятельности учреждений дополнительного образования детей адекватной запросам рынка труда </a:t>
            </a:r>
            <a:br>
              <a:rPr lang="ru-RU" sz="2400" b="1" dirty="0" smtClean="0">
                <a:solidFill>
                  <a:srgbClr val="FF0000"/>
                </a:solidFill>
                <a:latin typeface="+mn-lt"/>
                <a:ea typeface="+mj-ea"/>
                <a:cs typeface="+mj-cs"/>
              </a:rPr>
            </a:br>
            <a:r>
              <a:rPr lang="ru-RU" sz="2000" b="1" dirty="0" smtClean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Государственное задание ЯГПУ от  </a:t>
            </a:r>
            <a:r>
              <a:rPr lang="ru-RU" sz="2000" b="1" dirty="0" err="1" smtClean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Минобрнауки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РФ 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(2011-2014 г.г.)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+mn-lt"/>
                <a:ea typeface="+mj-ea"/>
                <a:cs typeface="+mj-cs"/>
              </a:rPr>
            </a:br>
            <a:endParaRPr lang="ru-RU" sz="2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5805264"/>
            <a:ext cx="7491412" cy="577627"/>
          </a:xfrm>
        </p:spPr>
        <p:txBody>
          <a:bodyPr/>
          <a:lstStyle/>
          <a:p>
            <a:r>
              <a:rPr lang="ru-RU" sz="2000" dirty="0" smtClean="0"/>
              <a:t>В рамках проекта изданы: 1 монография, 2 учебно-методических пособия, опубликованы 18 статей</a:t>
            </a:r>
            <a:endParaRPr lang="ru-RU" sz="2000" dirty="0"/>
          </a:p>
        </p:txBody>
      </p:sp>
      <p:pic>
        <p:nvPicPr>
          <p:cNvPr id="40962" name="Picture 2" descr="D:\Книги\Книги_скан\Изображение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2348880"/>
            <a:ext cx="2232248" cy="3131186"/>
          </a:xfrm>
          <a:prstGeom prst="rect">
            <a:avLst/>
          </a:prstGeom>
          <a:noFill/>
        </p:spPr>
      </p:pic>
      <p:pic>
        <p:nvPicPr>
          <p:cNvPr id="40963" name="Рисунок 9" descr="D:\Книги\Книги_скан\Изображение00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2348880"/>
            <a:ext cx="2184143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4" descr="D:\Книги\Книги_скан\Изображение000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2348880"/>
            <a:ext cx="2200613" cy="31225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288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692696"/>
            <a:ext cx="749141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Технологии изучения социального заказа на дополнительное образование детей </a:t>
            </a:r>
            <a:br>
              <a:rPr lang="ru-RU" sz="2800" b="1" dirty="0" smtClean="0">
                <a:solidFill>
                  <a:srgbClr val="FF0000"/>
                </a:solidFill>
                <a:latin typeface="+mn-lt"/>
                <a:ea typeface="+mj-ea"/>
                <a:cs typeface="+mj-cs"/>
              </a:rPr>
            </a:br>
            <a:r>
              <a:rPr lang="ru-RU" sz="2400" b="1" dirty="0" smtClean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Государственное задание ЯГПУ от  </a:t>
            </a:r>
            <a:r>
              <a:rPr lang="ru-RU" sz="2400" b="1" dirty="0" err="1" smtClean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Минобрнауки</a:t>
            </a:r>
            <a:r>
              <a:rPr lang="ru-RU" sz="2400" b="1" dirty="0" smtClean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РФ (2012 г.)</a:t>
            </a: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35896" y="2780928"/>
            <a:ext cx="2880320" cy="2592288"/>
          </a:xfrm>
        </p:spPr>
        <p:txBody>
          <a:bodyPr/>
          <a:lstStyle/>
          <a:p>
            <a:r>
              <a:rPr lang="ru-RU" sz="2000" dirty="0" smtClean="0"/>
              <a:t>По результатам проекта изданы: 1 монография, 1 учебно-методическое пособие, опубликованы 7 научных статей</a:t>
            </a:r>
            <a:endParaRPr lang="ru-RU" sz="2000" dirty="0"/>
          </a:p>
        </p:txBody>
      </p:sp>
      <p:pic>
        <p:nvPicPr>
          <p:cNvPr id="36866" name="Picture 2" descr="D:\Книги\Книги_скан\Изображение00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2636912"/>
            <a:ext cx="2016224" cy="2784887"/>
          </a:xfrm>
          <a:prstGeom prst="rect">
            <a:avLst/>
          </a:prstGeom>
          <a:noFill/>
        </p:spPr>
      </p:pic>
      <p:pic>
        <p:nvPicPr>
          <p:cNvPr id="36867" name="Picture 3" descr="D:\Книги\Книги_скан\Изображение001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2708920"/>
            <a:ext cx="1942827" cy="27217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25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23528" y="548680"/>
            <a:ext cx="8640960" cy="540609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Принцип сетевого взаимодействия предполагает следующие инновации: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4671432"/>
          </a:xfrm>
        </p:spPr>
        <p:txBody>
          <a:bodyPr>
            <a:norm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835" y="6353944"/>
            <a:ext cx="504056" cy="504056"/>
          </a:xfrm>
          <a:prstGeom prst="rect">
            <a:avLst/>
          </a:prstGeom>
          <a:solidFill>
            <a:srgbClr val="FFE0C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contourW="12700">
            <a:contourClr>
              <a:srgbClr val="EEA28A"/>
            </a:contourClr>
          </a:sp3d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768435735"/>
              </p:ext>
            </p:extLst>
          </p:nvPr>
        </p:nvGraphicFramePr>
        <p:xfrm>
          <a:off x="323528" y="1340768"/>
          <a:ext cx="849694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6202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s://apf.mail.ru/cgi-bin/readmsg?id=14446360270000000090;0;2&amp;preview=1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http://urait.ru/uploads/cover/978-5-534-00998-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20" y="1099219"/>
            <a:ext cx="1892992" cy="269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НИР\НИР_компет_талант\Книги\Обложки\обложка модульная программа ОД 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916832"/>
            <a:ext cx="172819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НИР\НИР_компет_талант\Книги\Обложки\обложка_Афанасьев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2872870"/>
            <a:ext cx="1728192" cy="250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НИР\НИР_компет_талант\Книги\Обложки\Обложка_монография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2348881"/>
            <a:ext cx="172819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24128" y="887135"/>
            <a:ext cx="3351589" cy="59708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A52C36"/>
                </a:solidFill>
              </a:rPr>
              <a:t>В 2017 году подготовлены к изданию:</a:t>
            </a:r>
          </a:p>
          <a:p>
            <a:pPr marL="342900" indent="-342900">
              <a:buAutoNum type="arabicPeriod"/>
            </a:pPr>
            <a:r>
              <a:rPr lang="ru-RU" sz="1400" b="1" dirty="0" smtClean="0"/>
              <a:t>Концепция </a:t>
            </a:r>
            <a:r>
              <a:rPr lang="ru-RU" sz="1400" b="1" dirty="0"/>
              <a:t>повышения результативности работы педагога с одаренными детьми: коллективная монография</a:t>
            </a:r>
            <a:r>
              <a:rPr lang="ru-RU" sz="1400" b="1" dirty="0" smtClean="0"/>
              <a:t>.  </a:t>
            </a:r>
            <a:r>
              <a:rPr lang="ru-RU" sz="1400" b="1" dirty="0"/>
              <a:t>– Ярославль: Изд-во ЯГПУ, 2017. – 540 с.</a:t>
            </a:r>
            <a:endParaRPr lang="ru-RU" sz="1400" b="1" dirty="0" smtClean="0"/>
          </a:p>
          <a:p>
            <a:pPr marL="342900" indent="-342900">
              <a:buAutoNum type="arabicPeriod"/>
            </a:pPr>
            <a:r>
              <a:rPr lang="ru-RU" sz="1400" b="1" dirty="0"/>
              <a:t>Условия и средства повышения результативности работы педагога с одаренными детьми: учебное </a:t>
            </a:r>
            <a:r>
              <a:rPr lang="ru-RU" sz="1400" b="1" dirty="0" smtClean="0"/>
              <a:t>пособие.</a:t>
            </a:r>
            <a:r>
              <a:rPr lang="ru-RU" sz="1400" b="1" dirty="0"/>
              <a:t> – Ярославль: Изд-во ЯГПУ, 2017. – </a:t>
            </a:r>
            <a:r>
              <a:rPr lang="ru-RU" sz="1400" b="1" dirty="0" smtClean="0"/>
              <a:t>446 </a:t>
            </a:r>
            <a:r>
              <a:rPr lang="ru-RU" sz="1400" b="1" dirty="0"/>
              <a:t>с.</a:t>
            </a:r>
            <a:endParaRPr lang="ru-RU" sz="1400" b="1" dirty="0" smtClean="0"/>
          </a:p>
          <a:p>
            <a:pPr marL="342900" indent="-342900">
              <a:buAutoNum type="arabicPeriod"/>
            </a:pPr>
            <a:r>
              <a:rPr lang="ru-RU" sz="1400" b="1" dirty="0"/>
              <a:t>Методика непрерывного профессионального развития кадров сферы дополнительного образования детей: учебное пособие / А.В. Золотарева [и др.]; под науч. ред. А.В. </a:t>
            </a:r>
            <a:r>
              <a:rPr lang="ru-RU" sz="1400" b="1" dirty="0" err="1"/>
              <a:t>Золотаревой</a:t>
            </a:r>
            <a:r>
              <a:rPr lang="ru-RU" sz="1400" b="1" dirty="0"/>
              <a:t>. - 2-е изд., </a:t>
            </a:r>
            <a:r>
              <a:rPr lang="ru-RU" sz="1400" b="1" dirty="0" err="1"/>
              <a:t>испр</a:t>
            </a:r>
            <a:r>
              <a:rPr lang="ru-RU" sz="1400" b="1" dirty="0"/>
              <a:t>. и доп. - М.: </a:t>
            </a:r>
            <a:r>
              <a:rPr lang="ru-RU" sz="1400" b="1" dirty="0" smtClean="0"/>
              <a:t>Изд-во </a:t>
            </a:r>
            <a:r>
              <a:rPr lang="ru-RU" sz="1400" b="1" dirty="0" err="1"/>
              <a:t>Юрайт</a:t>
            </a:r>
            <a:r>
              <a:rPr lang="ru-RU" sz="1400" b="1" dirty="0"/>
              <a:t>, 2017. - 315 с</a:t>
            </a:r>
            <a:r>
              <a:rPr lang="ru-RU" sz="1400" b="1" dirty="0" smtClean="0"/>
              <a:t>.</a:t>
            </a:r>
          </a:p>
          <a:p>
            <a:pPr marL="342900" indent="-342900">
              <a:buAutoNum type="arabicPeriod"/>
            </a:pPr>
            <a:r>
              <a:rPr lang="ru-RU" sz="1400" b="1" dirty="0"/>
              <a:t>Афанасьев В.В Вероятность на вариациях одной задачи: учебное пособие. – Ярославль: Изд-во ЯГПУ, 2017. – 72 с.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819" y="16298"/>
            <a:ext cx="8135381" cy="91934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990000"/>
                </a:solidFill>
                <a:latin typeface="+mn-lt"/>
              </a:rPr>
              <a:t>Повышение результативности работы педагога с одаренными детьми</a:t>
            </a:r>
            <a:endParaRPr lang="ru-RU" sz="4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731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524328" cy="53610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Arial Black" pitchFamily="34" charset="0"/>
              </a:rPr>
              <a:t>Научно-методическое обеспечение сферы ДОД</a:t>
            </a:r>
            <a:r>
              <a:rPr lang="ru-RU" sz="3200" b="1" dirty="0" smtClean="0">
                <a:latin typeface="+mn-lt"/>
              </a:rPr>
              <a:t> </a:t>
            </a:r>
            <a:endParaRPr lang="ru-RU" sz="3200" b="1" dirty="0">
              <a:latin typeface="+mn-lt"/>
            </a:endParaRPr>
          </a:p>
        </p:txBody>
      </p:sp>
      <p:pic>
        <p:nvPicPr>
          <p:cNvPr id="4" name="Содержимое 3" descr="15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172819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0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124744"/>
            <a:ext cx="158417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1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1412776"/>
            <a:ext cx="165618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10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1556792"/>
            <a:ext cx="172819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03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1844824"/>
            <a:ext cx="172819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4" descr="1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73016"/>
            <a:ext cx="1747514" cy="2448272"/>
          </a:xfrm>
          <a:prstGeom prst="rect">
            <a:avLst/>
          </a:prstGeom>
          <a:noFill/>
        </p:spPr>
      </p:pic>
      <p:pic>
        <p:nvPicPr>
          <p:cNvPr id="14" name="Picture 4" descr="01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3789040"/>
            <a:ext cx="1747876" cy="2448272"/>
          </a:xfrm>
          <a:prstGeom prst="rect">
            <a:avLst/>
          </a:prstGeom>
          <a:noFill/>
        </p:spPr>
      </p:pic>
      <p:pic>
        <p:nvPicPr>
          <p:cNvPr id="15" name="Picture 8" descr="05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4077072"/>
            <a:ext cx="1728192" cy="2422167"/>
          </a:xfrm>
          <a:prstGeom prst="rect">
            <a:avLst/>
          </a:prstGeom>
          <a:noFill/>
        </p:spPr>
      </p:pic>
      <p:pic>
        <p:nvPicPr>
          <p:cNvPr id="16" name="Picture 7" descr="04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4293096"/>
            <a:ext cx="1736575" cy="2433918"/>
          </a:xfrm>
          <a:prstGeom prst="rect">
            <a:avLst/>
          </a:prstGeom>
          <a:noFill/>
        </p:spPr>
      </p:pic>
      <p:pic>
        <p:nvPicPr>
          <p:cNvPr id="17" name="Picture 5" descr="0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4517504"/>
            <a:ext cx="1669744" cy="2340496"/>
          </a:xfrm>
          <a:prstGeom prst="rect">
            <a:avLst/>
          </a:prstGeom>
          <a:noFill/>
        </p:spPr>
      </p:pic>
      <p:pic>
        <p:nvPicPr>
          <p:cNvPr id="13" name="Рисунок 1" descr="ЛОГОТИПЧИК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187624" cy="1184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D:\Книги\Книги_скан\Изображение0003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4048884"/>
            <a:ext cx="1979712" cy="2809116"/>
          </a:xfrm>
          <a:prstGeom prst="rect">
            <a:avLst/>
          </a:prstGeom>
          <a:noFill/>
        </p:spPr>
      </p:pic>
      <p:pic>
        <p:nvPicPr>
          <p:cNvPr id="19" name="Picture 2" descr="D:\Книги\Книги_скан\Изображение0014.JP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1052736"/>
            <a:ext cx="1979712" cy="273241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1484313"/>
            <a:ext cx="8229600" cy="3921125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800" b="1" dirty="0" smtClean="0">
                <a:solidFill>
                  <a:srgbClr val="990000"/>
                </a:solidFill>
                <a:latin typeface="+mn-lt"/>
              </a:rPr>
              <a:t>Спасибо за внимание!</a:t>
            </a: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4800" b="1" dirty="0" smtClean="0">
              <a:solidFill>
                <a:srgbClr val="990000"/>
              </a:solidFill>
              <a:latin typeface="+mn-lt"/>
            </a:endParaRP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150014, г. Ярославль, ул. Богдановича, д. 16</a:t>
            </a: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Тел. (4852) 21-06-83,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207, </a:t>
            </a: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rectorat@iro.yar.ru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www.iro.yar.ru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872208"/>
          </a:xfrm>
        </p:spPr>
        <p:txBody>
          <a:bodyPr>
            <a:normAutofit/>
          </a:bodyPr>
          <a:lstStyle/>
          <a:p>
            <a:pPr lvl="0" algn="ctr"/>
            <a:r>
              <a:rPr 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Реализация принципа сетевого взаимодействия предполагает: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C00000"/>
                </a:solidFill>
              </a:rPr>
              <a:t>Создание и сопровождение деятельности  региональной сетевой инновационной площадки </a:t>
            </a:r>
            <a:r>
              <a:rPr lang="ru-RU" sz="3100" b="1" dirty="0" smtClean="0">
                <a:solidFill>
                  <a:srgbClr val="C00000"/>
                </a:solidFill>
              </a:rPr>
              <a:t/>
            </a:r>
            <a:br>
              <a:rPr lang="ru-RU" sz="31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ln>
                  <a:noFill/>
                </a:ln>
                <a:solidFill>
                  <a:srgbClr val="002060"/>
                </a:solidFill>
                <a:cs typeface="Times New Roman" pitchFamily="18" charset="0"/>
              </a:rPr>
              <a:t>(о</a:t>
            </a:r>
            <a:r>
              <a:rPr lang="ru-RU" sz="2000" b="1" dirty="0" smtClean="0">
                <a:ln>
                  <a:noFill/>
                </a:ln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бъединяющей организации образования, культуры, спорта, негосударственные организации)</a:t>
            </a:r>
            <a:endParaRPr lang="ru-RU" sz="3100" b="1" dirty="0">
              <a:solidFill>
                <a:srgbClr val="C00000"/>
              </a:solidFill>
              <a:latin typeface="+mn-lt"/>
              <a:cs typeface="Times New Roman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3968767"/>
              </p:ext>
            </p:extLst>
          </p:nvPr>
        </p:nvGraphicFramePr>
        <p:xfrm>
          <a:off x="179512" y="2420888"/>
          <a:ext cx="8856984" cy="3880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835" y="6353944"/>
            <a:ext cx="504056" cy="504056"/>
          </a:xfrm>
          <a:prstGeom prst="rect">
            <a:avLst/>
          </a:prstGeom>
          <a:solidFill>
            <a:srgbClr val="FFE0C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contourW="12700">
            <a:contourClr>
              <a:srgbClr val="EEA28A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969212" y="6418383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FFE6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развития образования, Ярославль</a:t>
            </a:r>
          </a:p>
          <a:p>
            <a:pPr algn="ctr"/>
            <a:r>
              <a:rPr lang="en-US" sz="1200" dirty="0" smtClean="0">
                <a:solidFill>
                  <a:srgbClr val="FFE6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</a:t>
            </a:r>
            <a:r>
              <a:rPr lang="ru-RU" sz="1200" dirty="0" smtClean="0">
                <a:solidFill>
                  <a:srgbClr val="FFE6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200" dirty="0" smtClean="0">
                <a:solidFill>
                  <a:srgbClr val="FFE6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iro.ru</a:t>
            </a:r>
            <a:endParaRPr lang="ru-RU" sz="1200" dirty="0">
              <a:solidFill>
                <a:srgbClr val="FFE6C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22960" y="1988840"/>
            <a:ext cx="8172144" cy="34563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4000" i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80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i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835" y="6353944"/>
            <a:ext cx="504056" cy="504056"/>
          </a:xfrm>
          <a:prstGeom prst="rect">
            <a:avLst/>
          </a:prstGeom>
          <a:solidFill>
            <a:srgbClr val="FFE0C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contourW="12700">
            <a:contourClr>
              <a:srgbClr val="EEA28A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969212" y="6418383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FFE6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развития образования, Ярославль</a:t>
            </a:r>
          </a:p>
          <a:p>
            <a:pPr algn="ctr"/>
            <a:r>
              <a:rPr lang="en-US" sz="1200" dirty="0">
                <a:solidFill>
                  <a:srgbClr val="FFE6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</a:t>
            </a:r>
            <a:r>
              <a:rPr lang="ru-RU" sz="1200" dirty="0">
                <a:solidFill>
                  <a:srgbClr val="FFE6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200" dirty="0">
                <a:solidFill>
                  <a:srgbClr val="FFE6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iro.yar.ru</a:t>
            </a:r>
            <a:endParaRPr lang="ru-RU" sz="1200" dirty="0">
              <a:solidFill>
                <a:srgbClr val="FFE6C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07504" y="2508284"/>
            <a:ext cx="903649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Задачи проекта: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1) разработка и реализация инновационных  программ дополнительного образования, реализуемых в сетевой форме с использованием технологий неформального и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информального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образования по приоритетным направлениям дополнительного образования детей (ДОД);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2) организация методического обеспечения внедрения в системе ДОД современных программ, технологий, оборудования;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3) координация деятельности организаций, осуществляющих образовательную деятельность по дополнительным общеобразовательным  программам (в том числе, организаций образования, культуры, спорта, негосударственных организаций) ;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4) разработка и внедрение инновационных программ дополнительного профессионального образования руководящих и педагогических работников организаций, осуществляющих образовательную деятельность по дополнительным общеобразовательным  программам;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5) организация информационной поддержки общественности о возможностях организаций, осуществляющих образовательную деятельность по дополнительным общеобразовательным  программам (создание регионального портала возможностей дополнительного и неформального  образования, виртуальных методических кабинетов, банка инновационных программ и технологий дополнительного образования детей).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0"/>
            <a:ext cx="88924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«Региональная сетевая инновационная площадка по обновлению содержания и технологий дополнительного образования детей на основе принципов неформального и </a:t>
            </a:r>
            <a:r>
              <a:rPr lang="ru-RU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информального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образования»</a:t>
            </a:r>
            <a:endParaRPr lang="ru-RU" sz="2000" b="1" i="1" dirty="0" smtClean="0">
              <a:solidFill>
                <a:srgbClr val="C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Цель проекта:</a:t>
            </a:r>
            <a:r>
              <a:rPr lang="ru-RU" sz="1600" i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Обновление содержания и технологий дополнительного образования детей средствами сетевых программ и проектов на основе принципов неформального и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информального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образования</a:t>
            </a:r>
            <a:endParaRPr lang="ru-RU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23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i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53944"/>
            <a:ext cx="504056" cy="504056"/>
          </a:xfrm>
          <a:prstGeom prst="rect">
            <a:avLst/>
          </a:prstGeom>
          <a:solidFill>
            <a:srgbClr val="FFE0C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contourW="12700">
            <a:contourClr>
              <a:srgbClr val="EEA28A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969212" y="6418383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FFE6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развития образования, Ярославль</a:t>
            </a:r>
          </a:p>
          <a:p>
            <a:pPr algn="ctr"/>
            <a:r>
              <a:rPr lang="en-US" sz="1200" dirty="0">
                <a:solidFill>
                  <a:srgbClr val="FFE6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</a:t>
            </a:r>
            <a:r>
              <a:rPr lang="ru-RU" sz="1200" dirty="0">
                <a:solidFill>
                  <a:srgbClr val="FFE6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200" dirty="0">
                <a:solidFill>
                  <a:srgbClr val="FFE6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iro.yar.ru</a:t>
            </a:r>
            <a:endParaRPr lang="ru-RU" sz="1200" dirty="0">
              <a:solidFill>
                <a:srgbClr val="FFE6C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79512" y="101748"/>
            <a:ext cx="8943434" cy="6104440"/>
            <a:chOff x="486402" y="101748"/>
            <a:chExt cx="8943434" cy="6104440"/>
          </a:xfrm>
        </p:grpSpPr>
        <p:graphicFrame>
          <p:nvGraphicFramePr>
            <p:cNvPr id="11" name="Схема 10"/>
            <p:cNvGraphicFramePr/>
            <p:nvPr>
              <p:extLst>
                <p:ext uri="{D42A27DB-BD31-4B8C-83A1-F6EECF244321}">
                  <p14:modId xmlns:p14="http://schemas.microsoft.com/office/powerpoint/2010/main" val="1875255598"/>
                </p:ext>
              </p:extLst>
            </p:nvPr>
          </p:nvGraphicFramePr>
          <p:xfrm>
            <a:off x="848818" y="1186876"/>
            <a:ext cx="8581018" cy="499828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2" name="Овальная выноска 11"/>
            <p:cNvSpPr/>
            <p:nvPr/>
          </p:nvSpPr>
          <p:spPr>
            <a:xfrm>
              <a:off x="541491" y="2117335"/>
              <a:ext cx="1304688" cy="792088"/>
            </a:xfrm>
            <a:prstGeom prst="wedgeEllipseCallout">
              <a:avLst>
                <a:gd name="adj1" fmla="val 123169"/>
                <a:gd name="adj2" fmla="val 42785"/>
              </a:avLst>
            </a:prstGeom>
            <a:gradFill flip="none" rotWithShape="1">
              <a:gsLst>
                <a:gs pos="24000">
                  <a:schemeClr val="accent6">
                    <a:lumMod val="20000"/>
                    <a:lumOff val="80000"/>
                  </a:schemeClr>
                </a:gs>
                <a:gs pos="49000">
                  <a:schemeClr val="accent6">
                    <a:lumMod val="40000"/>
                    <a:lumOff val="60000"/>
                  </a:schemeClr>
                </a:gs>
                <a:gs pos="84000">
                  <a:schemeClr val="accent6">
                    <a:lumMod val="60000"/>
                    <a:lumOff val="40000"/>
                  </a:schemeClr>
                </a:gs>
                <a:gs pos="97000">
                  <a:schemeClr val="accent6">
                    <a:lumMod val="60000"/>
                    <a:lumOff val="40000"/>
                  </a:schemeClr>
                </a:gs>
                <a:gs pos="100000">
                  <a:srgbClr val="FF99FF"/>
                </a:gs>
                <a:gs pos="100000">
                  <a:srgbClr val="CCCCFF"/>
                </a:gs>
              </a:gsLst>
              <a:lin ang="2700000" scaled="0"/>
              <a:tileRect/>
            </a:gra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sz="800" dirty="0">
                  <a:solidFill>
                    <a:schemeClr val="tx1"/>
                  </a:solidFill>
                </a:rPr>
                <a:t>МОУ </a:t>
              </a:r>
              <a:r>
                <a:rPr lang="ru-RU" sz="800" dirty="0" err="1">
                  <a:solidFill>
                    <a:schemeClr val="tx1"/>
                  </a:solidFill>
                </a:rPr>
                <a:t>Скалинская</a:t>
              </a:r>
              <a:r>
                <a:rPr lang="ru-RU" sz="800" dirty="0">
                  <a:solidFill>
                    <a:schemeClr val="tx1"/>
                  </a:solidFill>
                </a:rPr>
                <a:t> основная общеобразовательная школа</a:t>
              </a:r>
            </a:p>
          </p:txBody>
        </p:sp>
        <p:sp>
          <p:nvSpPr>
            <p:cNvPr id="13" name="Овальная выноска 12"/>
            <p:cNvSpPr/>
            <p:nvPr/>
          </p:nvSpPr>
          <p:spPr>
            <a:xfrm>
              <a:off x="611560" y="2950447"/>
              <a:ext cx="1541482" cy="679023"/>
            </a:xfrm>
            <a:prstGeom prst="wedgeEllipseCallout">
              <a:avLst>
                <a:gd name="adj1" fmla="val 102404"/>
                <a:gd name="adj2" fmla="val 37616"/>
              </a:avLst>
            </a:prstGeom>
            <a:gradFill>
              <a:gsLst>
                <a:gs pos="67000">
                  <a:srgbClr val="33CCFF">
                    <a:alpha val="0"/>
                  </a:srgbClr>
                </a:gs>
                <a:gs pos="33000">
                  <a:schemeClr val="accent6">
                    <a:lumMod val="40000"/>
                    <a:lumOff val="60000"/>
                  </a:schemeClr>
                </a:gs>
                <a:gs pos="51000">
                  <a:schemeClr val="accent6">
                    <a:lumMod val="60000"/>
                    <a:lumOff val="40000"/>
                  </a:schemeClr>
                </a:gs>
                <a:gs pos="86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  <a:gs pos="100000">
                  <a:srgbClr val="CCCCFF"/>
                </a:gs>
              </a:gsLst>
              <a:lin ang="0" scaled="1"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sz="700" dirty="0">
                  <a:solidFill>
                    <a:schemeClr val="tx1"/>
                  </a:solidFill>
                </a:rPr>
                <a:t>МОУ </a:t>
              </a:r>
              <a:r>
                <a:rPr lang="ru-RU" sz="700" dirty="0" err="1">
                  <a:solidFill>
                    <a:schemeClr val="tx1"/>
                  </a:solidFill>
                </a:rPr>
                <a:t>Глебовская</a:t>
              </a:r>
              <a:r>
                <a:rPr lang="ru-RU" sz="700" dirty="0">
                  <a:solidFill>
                    <a:schemeClr val="tx1"/>
                  </a:solidFill>
                </a:rPr>
                <a:t> средняя общеобразовательная школа Рыбинского муниципального района</a:t>
              </a:r>
            </a:p>
          </p:txBody>
        </p:sp>
        <p:sp>
          <p:nvSpPr>
            <p:cNvPr id="14" name="Овальная выноска 13"/>
            <p:cNvSpPr/>
            <p:nvPr/>
          </p:nvSpPr>
          <p:spPr>
            <a:xfrm>
              <a:off x="590042" y="3670719"/>
              <a:ext cx="1408938" cy="792052"/>
            </a:xfrm>
            <a:prstGeom prst="wedgeEllipseCallout">
              <a:avLst>
                <a:gd name="adj1" fmla="val 89249"/>
                <a:gd name="adj2" fmla="val 8242"/>
              </a:avLst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23000">
                  <a:schemeClr val="accent6">
                    <a:lumMod val="20000"/>
                    <a:lumOff val="80000"/>
                  </a:schemeClr>
                </a:gs>
                <a:gs pos="60000">
                  <a:schemeClr val="accent6">
                    <a:lumMod val="60000"/>
                    <a:lumOff val="40000"/>
                  </a:schemeClr>
                </a:gs>
              </a:gsLst>
              <a:lin ang="18900000" scaled="1"/>
              <a:tileRect/>
            </a:gra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sz="800" dirty="0">
                  <a:solidFill>
                    <a:schemeClr val="tx1"/>
                  </a:solidFill>
                </a:rPr>
                <a:t>Управление администрации Рыбинского муниципального района</a:t>
              </a:r>
            </a:p>
          </p:txBody>
        </p:sp>
        <p:sp>
          <p:nvSpPr>
            <p:cNvPr id="15" name="Овальная выноска 14"/>
            <p:cNvSpPr/>
            <p:nvPr/>
          </p:nvSpPr>
          <p:spPr>
            <a:xfrm>
              <a:off x="562951" y="1402675"/>
              <a:ext cx="1295636" cy="672858"/>
            </a:xfrm>
            <a:prstGeom prst="wedgeEllipseCallout">
              <a:avLst>
                <a:gd name="adj1" fmla="val 134209"/>
                <a:gd name="adj2" fmla="val 66016"/>
              </a:avLst>
            </a:prstGeom>
            <a:gradFill>
              <a:gsLst>
                <a:gs pos="38000">
                  <a:schemeClr val="accent6">
                    <a:lumMod val="20000"/>
                    <a:lumOff val="80000"/>
                  </a:schemeClr>
                </a:gs>
                <a:gs pos="60000">
                  <a:schemeClr val="accent6">
                    <a:lumMod val="40000"/>
                    <a:lumOff val="60000"/>
                  </a:schemeClr>
                </a:gs>
                <a:gs pos="79000">
                  <a:schemeClr val="accent6">
                    <a:lumMod val="60000"/>
                    <a:lumOff val="40000"/>
                  </a:schemeClr>
                </a:gs>
                <a:gs pos="85000">
                  <a:schemeClr val="accent2">
                    <a:lumMod val="60000"/>
                    <a:lumOff val="40000"/>
                  </a:schemeClr>
                </a:gs>
                <a:gs pos="73000">
                  <a:schemeClr val="accent2">
                    <a:lumMod val="40000"/>
                    <a:lumOff val="60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sz="800" dirty="0">
                  <a:solidFill>
                    <a:schemeClr val="tx1"/>
                  </a:solidFill>
                </a:rPr>
                <a:t>ГОУ ЯО «Центр помощи детям»</a:t>
              </a:r>
            </a:p>
          </p:txBody>
        </p:sp>
        <p:sp>
          <p:nvSpPr>
            <p:cNvPr id="16" name="Овальная выноска 15"/>
            <p:cNvSpPr/>
            <p:nvPr/>
          </p:nvSpPr>
          <p:spPr>
            <a:xfrm>
              <a:off x="860778" y="560200"/>
              <a:ext cx="1652741" cy="908348"/>
            </a:xfrm>
            <a:prstGeom prst="wedgeEllipseCallout">
              <a:avLst>
                <a:gd name="adj1" fmla="val 87879"/>
                <a:gd name="adj2" fmla="val 103414"/>
              </a:avLst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6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6">
                    <a:lumMod val="20000"/>
                    <a:lumOff val="80000"/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sz="800" dirty="0">
                  <a:solidFill>
                    <a:schemeClr val="tx1"/>
                  </a:solidFill>
                </a:rPr>
                <a:t>ГКУСО ЯО Рыбинский социально-реабилитационный центр для несовершеннолетних «Наставник»</a:t>
              </a:r>
            </a:p>
          </p:txBody>
        </p:sp>
        <p:sp>
          <p:nvSpPr>
            <p:cNvPr id="17" name="Овальная выноска 16"/>
            <p:cNvSpPr/>
            <p:nvPr/>
          </p:nvSpPr>
          <p:spPr>
            <a:xfrm>
              <a:off x="2267744" y="101748"/>
              <a:ext cx="1315922" cy="806972"/>
            </a:xfrm>
            <a:prstGeom prst="wedgeEllipseCallout">
              <a:avLst>
                <a:gd name="adj1" fmla="val 36199"/>
                <a:gd name="adj2" fmla="val 129452"/>
              </a:avLst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6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6">
                    <a:lumMod val="20000"/>
                    <a:lumOff val="80000"/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</a:rPr>
                <a:t>ГКУСО ЯО «Центр социальной помощи семье и детям»</a:t>
              </a:r>
            </a:p>
          </p:txBody>
        </p:sp>
        <p:sp>
          <p:nvSpPr>
            <p:cNvPr id="18" name="Овальная выноска 17"/>
            <p:cNvSpPr/>
            <p:nvPr/>
          </p:nvSpPr>
          <p:spPr>
            <a:xfrm>
              <a:off x="3585300" y="260648"/>
              <a:ext cx="1202724" cy="824448"/>
            </a:xfrm>
            <a:prstGeom prst="wedgeEllipseCallout">
              <a:avLst>
                <a:gd name="adj1" fmla="val 35504"/>
                <a:gd name="adj2" fmla="val 79148"/>
              </a:avLst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6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6">
                    <a:lumMod val="20000"/>
                    <a:lumOff val="80000"/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>
                  <a:solidFill>
                    <a:schemeClr val="tx1"/>
                  </a:solidFill>
                </a:rPr>
                <a:t>МОУ СОШ №1 г. Пошехонье</a:t>
              </a:r>
            </a:p>
          </p:txBody>
        </p:sp>
        <p:sp>
          <p:nvSpPr>
            <p:cNvPr id="19" name="Овальная выноска 18"/>
            <p:cNvSpPr/>
            <p:nvPr/>
          </p:nvSpPr>
          <p:spPr>
            <a:xfrm>
              <a:off x="4788024" y="101748"/>
              <a:ext cx="1173540" cy="920660"/>
            </a:xfrm>
            <a:prstGeom prst="wedgeEllipseCallout">
              <a:avLst>
                <a:gd name="adj1" fmla="val -17813"/>
                <a:gd name="adj2" fmla="val 71268"/>
              </a:avLst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6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6">
                    <a:lumMod val="20000"/>
                    <a:lumOff val="80000"/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</a:rPr>
                <a:t>ГАУК ЯО «Культурно-просветительский центр имени В.В. Терешковой»</a:t>
              </a:r>
            </a:p>
          </p:txBody>
        </p:sp>
        <p:sp>
          <p:nvSpPr>
            <p:cNvPr id="20" name="Овальная выноска 19"/>
            <p:cNvSpPr/>
            <p:nvPr/>
          </p:nvSpPr>
          <p:spPr>
            <a:xfrm>
              <a:off x="6012159" y="188640"/>
              <a:ext cx="1440161" cy="980356"/>
            </a:xfrm>
            <a:prstGeom prst="wedgeEllipseCallout">
              <a:avLst>
                <a:gd name="adj1" fmla="val -8991"/>
                <a:gd name="adj2" fmla="val 96044"/>
              </a:avLst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6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6">
                    <a:lumMod val="20000"/>
                    <a:lumOff val="80000"/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>
                  <a:solidFill>
                    <a:schemeClr val="tx1"/>
                  </a:solidFill>
                </a:rPr>
                <a:t>Центр социального развития и самопомощи «</a:t>
              </a:r>
              <a:r>
                <a:rPr lang="ru-RU" sz="1000" dirty="0" smtClean="0">
                  <a:solidFill>
                    <a:schemeClr val="tx1"/>
                  </a:solidFill>
                </a:rPr>
                <a:t>Перспектива»</a:t>
              </a:r>
              <a:endParaRPr lang="ru-RU" sz="1000" dirty="0">
                <a:solidFill>
                  <a:schemeClr val="tx1"/>
                </a:solidFill>
              </a:endParaRPr>
            </a:p>
          </p:txBody>
        </p:sp>
        <p:sp>
          <p:nvSpPr>
            <p:cNvPr id="21" name="Овальная выноска 20"/>
            <p:cNvSpPr/>
            <p:nvPr/>
          </p:nvSpPr>
          <p:spPr>
            <a:xfrm>
              <a:off x="7452320" y="505234"/>
              <a:ext cx="1584176" cy="813936"/>
            </a:xfrm>
            <a:prstGeom prst="wedgeEllipseCallout">
              <a:avLst>
                <a:gd name="adj1" fmla="val -79832"/>
                <a:gd name="adj2" fmla="val 114327"/>
              </a:avLst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6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6">
                    <a:lumMod val="20000"/>
                    <a:lumOff val="80000"/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tx1"/>
                  </a:solidFill>
                </a:rPr>
                <a:t>Фонд «</a:t>
              </a:r>
              <a:r>
                <a:rPr lang="ru-RU" sz="1100" dirty="0" err="1">
                  <a:solidFill>
                    <a:schemeClr val="tx1"/>
                  </a:solidFill>
                </a:rPr>
                <a:t>Даунсайд</a:t>
              </a:r>
              <a:r>
                <a:rPr lang="ru-RU" sz="1100" dirty="0">
                  <a:solidFill>
                    <a:schemeClr val="tx1"/>
                  </a:solidFill>
                </a:rPr>
                <a:t> Ап»</a:t>
              </a:r>
            </a:p>
          </p:txBody>
        </p:sp>
        <p:sp>
          <p:nvSpPr>
            <p:cNvPr id="22" name="Овальная выноска 21"/>
            <p:cNvSpPr/>
            <p:nvPr/>
          </p:nvSpPr>
          <p:spPr>
            <a:xfrm>
              <a:off x="595185" y="5261016"/>
              <a:ext cx="1408577" cy="801522"/>
            </a:xfrm>
            <a:prstGeom prst="wedgeEllipseCallout">
              <a:avLst>
                <a:gd name="adj1" fmla="val 99179"/>
                <a:gd name="adj2" fmla="val -84753"/>
              </a:avLst>
            </a:prstGeom>
            <a:gradFill flip="none" rotWithShape="1">
              <a:gsLst>
                <a:gs pos="19000">
                  <a:schemeClr val="accent6">
                    <a:lumMod val="40000"/>
                    <a:lumOff val="60000"/>
                  </a:schemeClr>
                </a:gs>
                <a:gs pos="50000">
                  <a:schemeClr val="accent6">
                    <a:lumMod val="60000"/>
                    <a:lumOff val="40000"/>
                  </a:schemeClr>
                </a:gs>
                <a:gs pos="100000">
                  <a:schemeClr val="accent5">
                    <a:lumMod val="20000"/>
                    <a:lumOff val="80000"/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sz="800" dirty="0">
                  <a:solidFill>
                    <a:schemeClr val="tx1"/>
                  </a:solidFill>
                </a:rPr>
                <a:t>ФГБОУ ВО </a:t>
              </a:r>
              <a:r>
                <a:rPr lang="ru-RU" sz="800" dirty="0" smtClean="0">
                  <a:solidFill>
                    <a:schemeClr val="tx1"/>
                  </a:solidFill>
                </a:rPr>
                <a:t>ЯГПУ им .К.Д. Ушинского </a:t>
              </a:r>
              <a:endParaRPr lang="ru-RU" sz="800" dirty="0">
                <a:solidFill>
                  <a:schemeClr val="tx1"/>
                </a:solidFill>
              </a:endParaRPr>
            </a:p>
          </p:txBody>
        </p:sp>
        <p:sp>
          <p:nvSpPr>
            <p:cNvPr id="23" name="Овальная выноска 22"/>
            <p:cNvSpPr/>
            <p:nvPr/>
          </p:nvSpPr>
          <p:spPr>
            <a:xfrm>
              <a:off x="486402" y="4490925"/>
              <a:ext cx="1414865" cy="746318"/>
            </a:xfrm>
            <a:prstGeom prst="wedgeEllipseCallout">
              <a:avLst>
                <a:gd name="adj1" fmla="val 107998"/>
                <a:gd name="adj2" fmla="val -34106"/>
              </a:avLst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5000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sz="800" dirty="0">
                  <a:solidFill>
                    <a:schemeClr val="tx1"/>
                  </a:solidFill>
                </a:rPr>
                <a:t>ФГБОУ ВО </a:t>
              </a:r>
              <a:r>
                <a:rPr lang="ru-RU" sz="800" dirty="0" smtClean="0">
                  <a:solidFill>
                    <a:schemeClr val="tx1"/>
                  </a:solidFill>
                </a:rPr>
                <a:t>ЯГУ им. П.Г. Демидова </a:t>
              </a:r>
              <a:endParaRPr lang="ru-RU" sz="800" dirty="0">
                <a:solidFill>
                  <a:schemeClr val="tx1"/>
                </a:solidFill>
              </a:endParaRPr>
            </a:p>
          </p:txBody>
        </p:sp>
        <p:sp>
          <p:nvSpPr>
            <p:cNvPr id="24" name="Овальная выноска 23"/>
            <p:cNvSpPr/>
            <p:nvPr/>
          </p:nvSpPr>
          <p:spPr>
            <a:xfrm>
              <a:off x="2049998" y="5507800"/>
              <a:ext cx="1211098" cy="698388"/>
            </a:xfrm>
            <a:prstGeom prst="wedgeEllipseCallout">
              <a:avLst>
                <a:gd name="adj1" fmla="val 75672"/>
                <a:gd name="adj2" fmla="val -70650"/>
              </a:avLst>
            </a:prstGeom>
            <a:gradFill>
              <a:gsLst>
                <a:gs pos="19000">
                  <a:schemeClr val="accent6">
                    <a:lumMod val="40000"/>
                    <a:lumOff val="60000"/>
                  </a:schemeClr>
                </a:gs>
                <a:gs pos="50000">
                  <a:schemeClr val="accent6">
                    <a:lumMod val="60000"/>
                    <a:lumOff val="40000"/>
                  </a:schemeClr>
                </a:gs>
                <a:gs pos="100000">
                  <a:schemeClr val="accent5">
                    <a:lumMod val="20000"/>
                    <a:lumOff val="80000"/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sz="800" dirty="0">
                  <a:solidFill>
                    <a:schemeClr val="tx1"/>
                  </a:solidFill>
                </a:rPr>
                <a:t>ФГБОУ ВО </a:t>
              </a:r>
              <a:r>
                <a:rPr lang="ru-RU" sz="800" dirty="0" smtClean="0">
                  <a:solidFill>
                    <a:schemeClr val="tx1"/>
                  </a:solidFill>
                </a:rPr>
                <a:t>ЯГТУ </a:t>
              </a:r>
              <a:endParaRPr lang="ru-RU" sz="800" dirty="0">
                <a:solidFill>
                  <a:schemeClr val="tx1"/>
                </a:solidFill>
              </a:endParaRPr>
            </a:p>
          </p:txBody>
        </p:sp>
        <p:sp>
          <p:nvSpPr>
            <p:cNvPr id="25" name="Овальная выноска 24"/>
            <p:cNvSpPr/>
            <p:nvPr/>
          </p:nvSpPr>
          <p:spPr>
            <a:xfrm>
              <a:off x="7646519" y="1394602"/>
              <a:ext cx="1389977" cy="1037230"/>
            </a:xfrm>
            <a:prstGeom prst="wedgeEllipseCallout">
              <a:avLst>
                <a:gd name="adj1" fmla="val -58158"/>
                <a:gd name="adj2" fmla="val 53694"/>
              </a:avLst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6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6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tx1"/>
                  </a:solidFill>
                </a:rPr>
                <a:t>АО «</a:t>
              </a:r>
              <a:r>
                <a:rPr lang="ru-RU" sz="1100" dirty="0" err="1">
                  <a:solidFill>
                    <a:schemeClr val="tx1"/>
                  </a:solidFill>
                </a:rPr>
                <a:t>Яргорэлектротранс</a:t>
              </a:r>
              <a:r>
                <a:rPr lang="ru-RU" sz="1100" dirty="0">
                  <a:solidFill>
                    <a:schemeClr val="tx1"/>
                  </a:solidFill>
                </a:rPr>
                <a:t>»</a:t>
              </a:r>
            </a:p>
          </p:txBody>
        </p:sp>
        <p:sp>
          <p:nvSpPr>
            <p:cNvPr id="26" name="Овальная выноска 25"/>
            <p:cNvSpPr/>
            <p:nvPr/>
          </p:nvSpPr>
          <p:spPr>
            <a:xfrm>
              <a:off x="7740353" y="2431832"/>
              <a:ext cx="1403645" cy="1037230"/>
            </a:xfrm>
            <a:prstGeom prst="wedgeEllipseCallout">
              <a:avLst>
                <a:gd name="adj1" fmla="val -71173"/>
                <a:gd name="adj2" fmla="val 54461"/>
              </a:avLst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6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6">
                    <a:lumMod val="20000"/>
                    <a:lumOff val="80000"/>
                    <a:shade val="100000"/>
                    <a:satMod val="11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50" dirty="0">
                  <a:solidFill>
                    <a:schemeClr val="tx1"/>
                  </a:solidFill>
                </a:rPr>
                <a:t>ГУК ЯО «Ярославский государственный театр кукол»</a:t>
              </a:r>
            </a:p>
          </p:txBody>
        </p:sp>
        <p:sp>
          <p:nvSpPr>
            <p:cNvPr id="27" name="Овальная выноска 26"/>
            <p:cNvSpPr/>
            <p:nvPr/>
          </p:nvSpPr>
          <p:spPr>
            <a:xfrm>
              <a:off x="7884369" y="3645024"/>
              <a:ext cx="1259629" cy="792088"/>
            </a:xfrm>
            <a:prstGeom prst="wedgeEllipseCallout">
              <a:avLst>
                <a:gd name="adj1" fmla="val -63187"/>
                <a:gd name="adj2" fmla="val 1211"/>
              </a:avLst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6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6">
                    <a:lumMod val="20000"/>
                    <a:lumOff val="80000"/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tx1"/>
                  </a:solidFill>
                </a:rPr>
                <a:t>ОАО «Аэропорт </a:t>
              </a:r>
              <a:r>
                <a:rPr lang="ru-RU" sz="1100" dirty="0" err="1">
                  <a:solidFill>
                    <a:schemeClr val="tx1"/>
                  </a:solidFill>
                </a:rPr>
                <a:t>Туношна</a:t>
              </a:r>
              <a:r>
                <a:rPr lang="ru-RU" sz="1100" dirty="0">
                  <a:solidFill>
                    <a:schemeClr val="tx1"/>
                  </a:solidFill>
                </a:rPr>
                <a:t>»</a:t>
              </a:r>
            </a:p>
          </p:txBody>
        </p:sp>
        <p:sp>
          <p:nvSpPr>
            <p:cNvPr id="28" name="Овальная выноска 27"/>
            <p:cNvSpPr/>
            <p:nvPr/>
          </p:nvSpPr>
          <p:spPr>
            <a:xfrm>
              <a:off x="7740353" y="4546877"/>
              <a:ext cx="1403645" cy="898347"/>
            </a:xfrm>
            <a:prstGeom prst="wedgeEllipseCallout">
              <a:avLst>
                <a:gd name="adj1" fmla="val -60017"/>
                <a:gd name="adj2" fmla="val -37530"/>
              </a:avLst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6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6">
                    <a:lumMod val="20000"/>
                    <a:lumOff val="80000"/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tx1"/>
                  </a:solidFill>
                </a:rPr>
                <a:t>НОУ «Ярославский АСК ДОСААФ России» </a:t>
              </a:r>
            </a:p>
          </p:txBody>
        </p:sp>
        <p:sp>
          <p:nvSpPr>
            <p:cNvPr id="29" name="Овальная выноска 28"/>
            <p:cNvSpPr/>
            <p:nvPr/>
          </p:nvSpPr>
          <p:spPr>
            <a:xfrm>
              <a:off x="6948265" y="5309610"/>
              <a:ext cx="1493910" cy="896578"/>
            </a:xfrm>
            <a:prstGeom prst="wedgeEllipseCallout">
              <a:avLst>
                <a:gd name="adj1" fmla="val -57539"/>
                <a:gd name="adj2" fmla="val -64361"/>
              </a:avLst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6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6">
                    <a:lumMod val="20000"/>
                    <a:lumOff val="80000"/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</a:rPr>
                <a:t>ГАУК ЯО «ЯГ историко-архитектурный и художественный музей заповедник»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298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5657102"/>
              </p:ext>
            </p:extLst>
          </p:nvPr>
        </p:nvGraphicFramePr>
        <p:xfrm>
          <a:off x="179512" y="332657"/>
          <a:ext cx="8712968" cy="5536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8953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2270</TotalTime>
  <Words>3650</Words>
  <Application>Microsoft Office PowerPoint</Application>
  <PresentationFormat>Экран (4:3)</PresentationFormat>
  <Paragraphs>417</Paragraphs>
  <Slides>52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3" baseType="lpstr">
      <vt:lpstr>Тема Office</vt:lpstr>
      <vt:lpstr>Дополнительное образование детей в России: перезагрузка в контексте современной государственной образовательной политики  </vt:lpstr>
      <vt:lpstr>Новые требования к качеству ДОД в актуальных нормативных документах</vt:lpstr>
      <vt:lpstr>Направления развития дополнительного образования детей в России</vt:lpstr>
      <vt:lpstr>Новый стандарт образования можно рассматривать не просто как стандарт для школы, а, скорее, как стандарт школьного периода обучения ребенка </vt:lpstr>
      <vt:lpstr>Принцип сетевого взаимодействия предполагает следующие инновации:</vt:lpstr>
      <vt:lpstr>Реализация принципа сетевого взаимодействия предполагает:  Создание и сопровождение деятельности  региональной сетевой инновационной площадки  (объединяющей организации образования, культуры, спорта, негосударственные организации)</vt:lpstr>
      <vt:lpstr> </vt:lpstr>
      <vt:lpstr> </vt:lpstr>
      <vt:lpstr>Презентация PowerPoint</vt:lpstr>
      <vt:lpstr>Сущность приниципа неформализации образования</vt:lpstr>
      <vt:lpstr>Дисбаланс между государственным (общественным) и личностным заказом порождает несколько сценариев построения неформального образования  </vt:lpstr>
      <vt:lpstr> Разработка и реализация инновационных программ и технологий по актуальным направлениям ДОД и на основе принципов неформального и информального образования</vt:lpstr>
      <vt:lpstr>Состояние кадрового состава системы ДОД РФ</vt:lpstr>
      <vt:lpstr>Требования к формируемым компетенциям педагогов задаются: </vt:lpstr>
      <vt:lpstr>Профессиональный стандарт  «Педагог дополнительного образования детей и взрослых»</vt:lpstr>
      <vt:lpstr>Презентация PowerPoint</vt:lpstr>
      <vt:lpstr> Организация апробации ПС ПДО</vt:lpstr>
      <vt:lpstr>Направления апробации профессиональных стандартов педагогов сферы дополнительного образования </vt:lpstr>
      <vt:lpstr>Результативность внедрения ПС ПДО в регионах, участниках апробации</vt:lpstr>
      <vt:lpstr>Риски применения ПС «Педагог дополнительного образования детей и взрослых»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Модель 6. Повышение профессионального мастерства кадров сферы ДОД в системе внутрифирменного обучения кадров</vt:lpstr>
      <vt:lpstr>Презентация PowerPoint</vt:lpstr>
      <vt:lpstr>Дефициты реализации ПС ПДО в рамках ФГОС СПО</vt:lpstr>
      <vt:lpstr>Дефициты реализации ПС ПДО в рамках ФГОС ВО  (уровень бакалавриата)</vt:lpstr>
      <vt:lpstr>Дефициты реализации ПС ПДО в рамках ФГОС ВО (уровень магистратуры)</vt:lpstr>
      <vt:lpstr>Средние баллы по блокам компетенций в рамках обобщенных трудовых функций педагога дополнительного образования детей</vt:lpstr>
      <vt:lpstr>Средние баллы по блокам компетенций педагога дополнительного образования детей,  с привязкой к субъекту РФ</vt:lpstr>
      <vt:lpstr>Дефициты компетенций работающих педагогов ДОД</vt:lpstr>
      <vt:lpstr>Презентация PowerPoint</vt:lpstr>
      <vt:lpstr>Презентация PowerPoint</vt:lpstr>
      <vt:lpstr>Предложения по применению ПС ПДО </vt:lpstr>
      <vt:lpstr>Портал «Дополнительное и неформальное образование»</vt:lpstr>
      <vt:lpstr>Портал «Дополнительное профессиональное образование по вопросам воспитания»</vt:lpstr>
      <vt:lpstr>Образовательные  информационные  ресурсы</vt:lpstr>
      <vt:lpstr>Существующий задел разработок в сфере ДОД в Ярославской области:</vt:lpstr>
      <vt:lpstr>Интеграция общего и дополнительного образования  Региональный проект по заданию Департамента образования ЯО (2001 – 2008 г.г.) </vt:lpstr>
      <vt:lpstr>Дополнительное образование как фактор развития региональной системы образования  Государственное задание ЯГПУ от Минобрнауки РФ (2008 г.)</vt:lpstr>
      <vt:lpstr>Сопровождение одаренного ребенка в рамках регионального образовательного пространства  Региональный проект по заданию Департамента образования ЯО (2009-2010 г.г.)</vt:lpstr>
      <vt:lpstr>Разработка модели взаимодействия учреждений общего образования с учреждением высшего профессионального образования по реализации общеобразовательных программ старшей школы, ориентированных на одаренных детей   Государственное задание ЯГПУ от  Минобрнауки РФ  (2011-2015 г.г.)  </vt:lpstr>
      <vt:lpstr>Разработка моделей, технологий и регламентов тьюторского сопровождения одарённого ребёнка в условиях взаимодействия общего, дополнительного и профессионального образования  Грант РГНФ (2013-2014 г.г.)</vt:lpstr>
      <vt:lpstr>Разработка вариативной организационно-правовой модели сетевого взаимодействия общего, дополнительного и профессионального образования в рамках реализации программ внеурочной деятельности, направленных на воспитание и социализацию обучающихся (2011 г.)  Госконтракт ЯГПУ с Минобрнауки РФ</vt:lpstr>
      <vt:lpstr>Разработка пилотной региональной модели развития техносферы деятельности учреждений дополнительного образования детей адекватной запросам рынка труда  Государственное задание ЯГПУ от  Минобрнауки РФ (2011-2014 г.г.)  </vt:lpstr>
      <vt:lpstr>Технологии изучения социального заказа на дополнительное образование детей  Государственное задание ЯГПУ от  Минобрнауки РФ (2012 г.)</vt:lpstr>
      <vt:lpstr>Повышение результативности работы педагога с одаренными детьми</vt:lpstr>
      <vt:lpstr>Научно-методическое обеспечение сферы ДОД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Юрьевна Белянчева</dc:creator>
  <cp:lastModifiedBy>Наталья Николаевна Новикова</cp:lastModifiedBy>
  <cp:revision>274</cp:revision>
  <dcterms:created xsi:type="dcterms:W3CDTF">2015-05-19T06:32:44Z</dcterms:created>
  <dcterms:modified xsi:type="dcterms:W3CDTF">2018-03-23T13:08:33Z</dcterms:modified>
</cp:coreProperties>
</file>