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7" r:id="rId1"/>
  </p:sldMasterIdLst>
  <p:sldIdLst>
    <p:sldId id="256" r:id="rId2"/>
    <p:sldId id="257" r:id="rId3"/>
    <p:sldId id="260" r:id="rId4"/>
    <p:sldId id="258" r:id="rId5"/>
    <p:sldId id="261" r:id="rId6"/>
    <p:sldId id="265" r:id="rId7"/>
    <p:sldId id="269" r:id="rId8"/>
    <p:sldId id="259" r:id="rId9"/>
    <p:sldId id="27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39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3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5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4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7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9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6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9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7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3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2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83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edu.rybadm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ublic192879689" TargetMode="External"/><Relationship Id="rId5" Type="http://schemas.openxmlformats.org/officeDocument/2006/relationships/hyperlink" Target="http://ioc.rybadm.ru/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учиться!;)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5069769"/>
            <a:ext cx="10058400" cy="1143000"/>
          </a:xfrm>
        </p:spPr>
        <p:txBody>
          <a:bodyPr/>
          <a:lstStyle/>
          <a:p>
            <a:pPr algn="r"/>
            <a:r>
              <a:rPr lang="ru-RU" cap="none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Карастелина С.В., заместитель директора </a:t>
            </a:r>
            <a:br>
              <a:rPr lang="ru-RU" cap="none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cap="none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МУ ДПО «Информационно-образовательный центр», Рыбинск</a:t>
            </a:r>
            <a:endParaRPr lang="ru-RU" cap="none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149" y="1187355"/>
            <a:ext cx="11000096" cy="117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997" y="124391"/>
            <a:ext cx="10058400" cy="900752"/>
          </a:xfrm>
        </p:spPr>
        <p:txBody>
          <a:bodyPr>
            <a:normAutofit/>
          </a:bodyPr>
          <a:lstStyle/>
          <a:p>
            <a:r>
              <a:rPr lang="ru-RU" b="1" dirty="0"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Проект «Больше уроков, хороших и разных»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49" y="1094968"/>
            <a:ext cx="10541531" cy="429960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проект Департамента образования и телеканала «Рыбинск-40»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5" y="1559070"/>
            <a:ext cx="5453646" cy="3429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795" y="1522944"/>
            <a:ext cx="5663821" cy="3604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4" y="3931138"/>
            <a:ext cx="4981434" cy="2926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0107" y="5394569"/>
            <a:ext cx="4176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hlinkClick r:id="rId5"/>
              </a:rPr>
              <a:t>http://ioc.rybadm.ru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6"/>
              </a:rPr>
              <a:t>https://vk.com/public192879689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7"/>
              </a:rPr>
              <a:t>http://edu.rybadm.ru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4149" y="1187355"/>
            <a:ext cx="11000096" cy="117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" t="4991" r="24476" b="4898"/>
          <a:stretch/>
        </p:blipFill>
        <p:spPr>
          <a:xfrm>
            <a:off x="1351128" y="132190"/>
            <a:ext cx="9225885" cy="6206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2132" y="6338461"/>
            <a:ext cx="7874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http://ioc.rybadm.ru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149" y="1187355"/>
            <a:ext cx="11000096" cy="117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866" y="617434"/>
            <a:ext cx="10770814" cy="5674183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«Продолжаем учиться!»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Информационно-методические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организации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обучения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музеи, театры,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выставки, библиотеки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для родителей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8277" y="91034"/>
            <a:ext cx="6989027" cy="676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149" y="1187355"/>
            <a:ext cx="11000096" cy="117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18" y="136479"/>
            <a:ext cx="10058400" cy="900752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Документы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1018" y="1303083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документов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826" y="136479"/>
            <a:ext cx="8603549" cy="65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149" y="1187355"/>
            <a:ext cx="11000096" cy="117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48" y="175847"/>
            <a:ext cx="7219351" cy="6770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Информационно-методические материалы</a:t>
            </a:r>
            <a:endParaRPr lang="ru-RU" sz="3200" b="1" dirty="0">
              <a:latin typeface="Monotype Corsiva" panose="030101010102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8021" y="896939"/>
            <a:ext cx="10058400" cy="151924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ЭО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ЭО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действий при организации ЭО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территорий (модели организации ЭО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«Горячих» линий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0148" y="3200561"/>
            <a:ext cx="9391050" cy="677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Ресурсы для организации электронного обучения</a:t>
            </a:r>
            <a:endParaRPr lang="ru-RU" sz="3200" b="1" dirty="0">
              <a:latin typeface="Monotype Corsiva" panose="030101010102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478021" y="3877569"/>
            <a:ext cx="10058400" cy="1100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для организации ЭО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ресурсы, собранные по предметам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электронные формы учебников и интерактивные тетради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0148" y="5062964"/>
            <a:ext cx="10058400" cy="5063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Вебинары</a:t>
            </a:r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и конференции</a:t>
            </a:r>
            <a:endParaRPr lang="ru-RU" sz="32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271695" y="5596918"/>
            <a:ext cx="10058400" cy="53450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онлайн конференции, открытые трансляции курсов по проблемам организации ЭО, в том числе и психологические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149" y="1187355"/>
            <a:ext cx="11000096" cy="117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18" y="0"/>
            <a:ext cx="11660648" cy="900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Интерактивные музеи, театры, выставки, библиотеки</a:t>
            </a:r>
            <a:endParaRPr lang="ru-RU" b="1" dirty="0">
              <a:latin typeface="Monotype Corsiva" panose="030101010102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1018" y="1303083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онлайн трансляции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открытые с бесплатным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доступом ресурсы учреждений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1002" y="915539"/>
            <a:ext cx="4994032" cy="374322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1871" y="3678847"/>
            <a:ext cx="11660648" cy="900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b="1" dirty="0"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Инструменты</a:t>
            </a:r>
            <a:endParaRPr lang="ru-RU" sz="4300" b="1" dirty="0">
              <a:latin typeface="Monotype Corsiva" panose="030101010102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871" y="465876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инструкции,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сетевыми инструментами (мессенджеры, облачные хранилища)</a:t>
            </a:r>
          </a:p>
        </p:txBody>
      </p:sp>
    </p:spTree>
    <p:extLst>
      <p:ext uri="{BB962C8B-B14F-4D97-AF65-F5344CB8AC3E}">
        <p14:creationId xmlns:p14="http://schemas.microsoft.com/office/powerpoint/2010/main" val="4017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149" y="1187355"/>
            <a:ext cx="11000096" cy="117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18" y="0"/>
            <a:ext cx="11660648" cy="9007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Для родителей</a:t>
            </a:r>
            <a:endParaRPr lang="ru-RU" b="1" dirty="0">
              <a:latin typeface="Monotype Corsiva" panose="030101010102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1019" y="1565411"/>
            <a:ext cx="4335474" cy="243509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как помочь детям в условиях ЭО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бесплатные трансляции,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конференции для родителей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276" y="399590"/>
            <a:ext cx="6515101" cy="507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149" y="1187355"/>
            <a:ext cx="11000096" cy="117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63773"/>
            <a:ext cx="10058400" cy="64144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Сайты ОО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8343" y="167185"/>
            <a:ext cx="4259780" cy="438775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22" y="1288795"/>
            <a:ext cx="4844957" cy="417621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1942" y="2362169"/>
            <a:ext cx="3401523" cy="39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149" y="1187355"/>
            <a:ext cx="11000096" cy="117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18" y="0"/>
            <a:ext cx="11660648" cy="9007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Планы</a:t>
            </a:r>
            <a:endParaRPr lang="ru-RU" b="1" dirty="0">
              <a:latin typeface="Monotype Corsiva" panose="030101010102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72562" y="1588071"/>
            <a:ext cx="4431323" cy="4023360"/>
          </a:xfrm>
        </p:spPr>
        <p:txBody>
          <a:bodyPr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МУ ДПО «Информационно-образовательный Центр</a:t>
            </a:r>
            <a:r>
              <a:rPr lang="ru-RU" dirty="0" smtClean="0"/>
              <a:t>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3-5 дней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педагогов через виртуальные площадки, группы в социальных сетях, использование ВКС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76" y="144277"/>
            <a:ext cx="6736089" cy="59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</TotalTime>
  <Words>199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Monotype Corsiva</vt:lpstr>
      <vt:lpstr>Times New Roman</vt:lpstr>
      <vt:lpstr>Ретро</vt:lpstr>
      <vt:lpstr>Продолжаем учиться!;)</vt:lpstr>
      <vt:lpstr>Презентация PowerPoint</vt:lpstr>
      <vt:lpstr>Презентация PowerPoint</vt:lpstr>
      <vt:lpstr>Документы</vt:lpstr>
      <vt:lpstr>Информационно-методические материалы</vt:lpstr>
      <vt:lpstr>Интерактивные музеи, театры, выставки, библиотеки</vt:lpstr>
      <vt:lpstr>Для родителей</vt:lpstr>
      <vt:lpstr>Сайты ОО</vt:lpstr>
      <vt:lpstr>Планы</vt:lpstr>
      <vt:lpstr>Проект «Больше уроков, хороших и разных»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Карастелина</dc:creator>
  <cp:lastModifiedBy>user</cp:lastModifiedBy>
  <cp:revision>14</cp:revision>
  <dcterms:created xsi:type="dcterms:W3CDTF">2020-04-15T03:02:31Z</dcterms:created>
  <dcterms:modified xsi:type="dcterms:W3CDTF">2020-04-15T06:05:41Z</dcterms:modified>
</cp:coreProperties>
</file>