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4" r:id="rId2"/>
    <p:sldId id="295" r:id="rId3"/>
    <p:sldId id="282" r:id="rId4"/>
    <p:sldId id="283" r:id="rId5"/>
    <p:sldId id="284" r:id="rId6"/>
    <p:sldId id="285" r:id="rId7"/>
    <p:sldId id="286" r:id="rId8"/>
    <p:sldId id="287" r:id="rId9"/>
    <p:sldId id="281" r:id="rId10"/>
    <p:sldId id="296" r:id="rId11"/>
    <p:sldId id="290" r:id="rId12"/>
    <p:sldId id="288" r:id="rId13"/>
    <p:sldId id="291" r:id="rId14"/>
    <p:sldId id="289" r:id="rId15"/>
    <p:sldId id="261" r:id="rId16"/>
    <p:sldId id="262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D87631E-6AD4-4E6F-8CEC-0C438C9021D2}">
          <p14:sldIdLst>
            <p14:sldId id="294"/>
            <p14:sldId id="295"/>
            <p14:sldId id="282"/>
            <p14:sldId id="283"/>
            <p14:sldId id="284"/>
            <p14:sldId id="285"/>
            <p14:sldId id="286"/>
            <p14:sldId id="287"/>
            <p14:sldId id="281"/>
            <p14:sldId id="296"/>
            <p14:sldId id="290"/>
            <p14:sldId id="288"/>
            <p14:sldId id="291"/>
            <p14:sldId id="289"/>
          </p14:sldIdLst>
        </p14:section>
        <p14:section name="Раздел без заголовка" id="{F68CEEEF-395F-460D-9750-79D124B384C1}">
          <p14:sldIdLst>
            <p14:sldId id="261"/>
            <p14:sldId id="2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14" autoAdjust="0"/>
  </p:normalViewPr>
  <p:slideViewPr>
    <p:cSldViewPr>
      <p:cViewPr>
        <p:scale>
          <a:sx n="104" d="100"/>
          <a:sy n="104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7E075-E85A-4E81-B9D2-8C1ACCAD6C93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96A4-EC10-4D7C-966E-9321C2C7D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5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B3CF-01D1-46ED-AB6B-8F0167B01B3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B3CF-01D1-46ED-AB6B-8F0167B01B3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B3CF-01D1-46ED-AB6B-8F0167B01B3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B3CF-01D1-46ED-AB6B-8F0167B01B3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B3CF-01D1-46ED-AB6B-8F0167B01B3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B3CF-01D1-46ED-AB6B-8F0167B01B3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B3CF-01D1-46ED-AB6B-8F0167B01B3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B3CF-01D1-46ED-AB6B-8F0167B01B3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B3CF-01D1-46ED-AB6B-8F0167B01B3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B3CF-01D1-46ED-AB6B-8F0167B01B3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B3CF-01D1-46ED-AB6B-8F0167B01B3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ACBC-1337-40E9-9E01-7A73E708DF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B3CF-01D1-46ED-AB6B-8F0167B01B38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BACBC-1337-40E9-9E01-7A73E708DF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46" y="-438240"/>
            <a:ext cx="9144000" cy="7296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3650" y="2928719"/>
            <a:ext cx="86587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Ярославль                                              21-24 ноября 2016 год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</a:t>
            </a:r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РОЖДЕНИЯ ТАЛАНТОВ</a:t>
            </a:r>
            <a:endParaRPr lang="ru-RU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9" y="2420888"/>
            <a:ext cx="849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форум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«Будущие интеллектуальные лидеры России»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91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893921"/>
            <a:ext cx="92170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2781301"/>
            <a:ext cx="86314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энергетики и новых материалов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транспорта и логистики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освоения космоса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здоровья и медицины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обороны и безопасности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телекоммуникаций и обработки информации</a:t>
            </a:r>
            <a:endParaRPr 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8858"/>
            <a:ext cx="76421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B70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Тематические направления Форума:</a:t>
            </a:r>
            <a:endParaRPr lang="ru-RU" sz="2600" b="1" dirty="0">
              <a:solidFill>
                <a:srgbClr val="B70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56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626" y="980728"/>
            <a:ext cx="9247626" cy="5616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792" y="-99392"/>
            <a:ext cx="9212792" cy="1181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45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76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46312" flipV="1">
            <a:off x="544601" y="-2477658"/>
            <a:ext cx="1298120" cy="12961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09" y="548681"/>
            <a:ext cx="8604272" cy="12961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29" y="1556792"/>
            <a:ext cx="8604273" cy="42484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0968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36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ruzdev\Desktop\папка\17Презентация 09.10.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uzdev\Desktop\папка\18Презентация 09.10.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2924944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b="1" dirty="0">
              <a:solidFill>
                <a:prstClr val="black"/>
              </a:solidFill>
            </a:endParaRPr>
          </a:p>
          <a:p>
            <a:r>
              <a:rPr lang="ru-RU" sz="2000" b="1" i="1" dirty="0" smtClean="0">
                <a:solidFill>
                  <a:prstClr val="black"/>
                </a:solidFill>
              </a:rPr>
              <a:t>- Формирование </a:t>
            </a:r>
            <a:r>
              <a:rPr lang="ru-RU" sz="2000" b="1" i="1" dirty="0">
                <a:solidFill>
                  <a:prstClr val="black"/>
                </a:solidFill>
              </a:rPr>
              <a:t>делового патриотизма, </a:t>
            </a:r>
            <a:r>
              <a:rPr lang="ru-RU" sz="2000" b="1" i="1" dirty="0" smtClean="0">
                <a:solidFill>
                  <a:prstClr val="black"/>
                </a:solidFill>
              </a:rPr>
              <a:t>призванного обеспечить </a:t>
            </a:r>
            <a:r>
              <a:rPr lang="ru-RU" sz="2000" b="1" i="1" dirty="0">
                <a:solidFill>
                  <a:prstClr val="black"/>
                </a:solidFill>
              </a:rPr>
              <a:t>создание новых достижений на благо России</a:t>
            </a:r>
          </a:p>
          <a:p>
            <a:r>
              <a:rPr lang="ru-RU" sz="2000" b="1" i="1" dirty="0" smtClean="0">
                <a:solidFill>
                  <a:prstClr val="black"/>
                </a:solidFill>
              </a:rPr>
              <a:t>- Восстановление </a:t>
            </a:r>
            <a:r>
              <a:rPr lang="ru-RU" sz="2000" b="1" i="1" dirty="0">
                <a:solidFill>
                  <a:prstClr val="black"/>
                </a:solidFill>
              </a:rPr>
              <a:t>знаменитых традиций </a:t>
            </a:r>
            <a:r>
              <a:rPr lang="ru-RU" sz="2000" b="1" i="1" dirty="0" smtClean="0">
                <a:solidFill>
                  <a:prstClr val="black"/>
                </a:solidFill>
              </a:rPr>
              <a:t>русской инженерной </a:t>
            </a:r>
            <a:r>
              <a:rPr lang="ru-RU" sz="2000" b="1" i="1" dirty="0">
                <a:solidFill>
                  <a:prstClr val="black"/>
                </a:solidFill>
              </a:rPr>
              <a:t>школы</a:t>
            </a:r>
          </a:p>
          <a:p>
            <a:r>
              <a:rPr lang="ru-RU" sz="2000" b="1" i="1" dirty="0" smtClean="0">
                <a:solidFill>
                  <a:prstClr val="black"/>
                </a:solidFill>
              </a:rPr>
              <a:t>- Создание </a:t>
            </a:r>
            <a:r>
              <a:rPr lang="ru-RU" sz="2000" b="1" i="1" dirty="0">
                <a:solidFill>
                  <a:prstClr val="black"/>
                </a:solidFill>
              </a:rPr>
              <a:t>возможностей для ранней профориентации </a:t>
            </a:r>
          </a:p>
          <a:p>
            <a:r>
              <a:rPr lang="ru-RU" sz="2000" b="1" i="1" dirty="0">
                <a:solidFill>
                  <a:prstClr val="black"/>
                </a:solidFill>
              </a:rPr>
              <a:t>в соответствии с актуальными требованиями экономики</a:t>
            </a:r>
          </a:p>
          <a:p>
            <a:pPr lvl="0"/>
            <a:r>
              <a:rPr lang="ru-RU" sz="2000" b="1" i="1" dirty="0" smtClean="0">
                <a:solidFill>
                  <a:prstClr val="black"/>
                </a:solidFill>
              </a:rPr>
              <a:t>- Поддержка </a:t>
            </a:r>
            <a:r>
              <a:rPr lang="ru-RU" sz="2000" b="1" i="1" dirty="0">
                <a:solidFill>
                  <a:prstClr val="black"/>
                </a:solidFill>
              </a:rPr>
              <a:t>юных инженеров и изобретателей, способных в перспективе на технологические прорывы в интересах развития отечественной экономики</a:t>
            </a:r>
          </a:p>
          <a:p>
            <a:pPr lvl="0"/>
            <a:r>
              <a:rPr lang="ru-RU" sz="2000" b="1" i="1" dirty="0" smtClean="0">
                <a:solidFill>
                  <a:prstClr val="black"/>
                </a:solidFill>
              </a:rPr>
              <a:t>- Создание </a:t>
            </a:r>
            <a:r>
              <a:rPr lang="ru-RU" sz="2000" b="1" i="1" dirty="0">
                <a:solidFill>
                  <a:prstClr val="black"/>
                </a:solidFill>
              </a:rPr>
              <a:t>эффективных форм «социальных </a:t>
            </a:r>
            <a:r>
              <a:rPr lang="ru-RU" sz="2000" b="1" i="1" dirty="0" smtClean="0">
                <a:solidFill>
                  <a:prstClr val="black"/>
                </a:solidFill>
              </a:rPr>
              <a:t>лифтов» для </a:t>
            </a:r>
            <a:r>
              <a:rPr lang="ru-RU" sz="2000" b="1" i="1" dirty="0">
                <a:solidFill>
                  <a:prstClr val="black"/>
                </a:solidFill>
              </a:rPr>
              <a:t>перспективной молодежи – с </a:t>
            </a:r>
            <a:r>
              <a:rPr lang="ru-RU" sz="2000" b="1" i="1" dirty="0" smtClean="0">
                <a:solidFill>
                  <a:prstClr val="black"/>
                </a:solidFill>
              </a:rPr>
              <a:t>привлечением ведущих </a:t>
            </a:r>
            <a:r>
              <a:rPr lang="ru-RU" sz="2000" b="1" i="1" dirty="0">
                <a:solidFill>
                  <a:prstClr val="black"/>
                </a:solidFill>
              </a:rPr>
              <a:t>российских вузов и представителей бизнеса</a:t>
            </a:r>
          </a:p>
          <a:p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405847"/>
            <a:ext cx="5591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Форума</a:t>
            </a:r>
          </a:p>
          <a:p>
            <a:endParaRPr lang="ru-RU" sz="2800" b="1" dirty="0">
              <a:solidFill>
                <a:srgbClr val="B70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6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452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500" y="4186679"/>
            <a:ext cx="2198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нужны хорошо образованные, энергичные люди, умеющие мыслить на перспективу, принимать свежие, нестандартные решения, добиваться поставленных целей.</a:t>
            </a:r>
          </a:p>
          <a:p>
            <a:endParaRPr lang="ru-RU" sz="1000" i="1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00" i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В.В.Путин</a:t>
            </a:r>
            <a:r>
              <a:rPr lang="ru-RU" sz="10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участникам Форума</a:t>
            </a:r>
          </a:p>
          <a:p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6074246"/>
            <a:ext cx="381642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ru-RU" sz="105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Президента Российской Федерации </a:t>
            </a:r>
            <a:r>
              <a:rPr lang="ru-RU" sz="105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В.В</a:t>
            </a:r>
            <a:r>
              <a:rPr lang="ru-RU" sz="105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Путина от </a:t>
            </a:r>
            <a:r>
              <a:rPr lang="ru-RU" sz="105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июля 2016 </a:t>
            </a:r>
            <a:r>
              <a:rPr lang="ru-RU" sz="105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№ </a:t>
            </a:r>
            <a:r>
              <a:rPr lang="ru-RU" sz="105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225 - </a:t>
            </a:r>
            <a:r>
              <a:rPr lang="ru-RU" sz="1050" i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рп</a:t>
            </a:r>
            <a:endParaRPr lang="ru-RU" sz="105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sz="105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Ярославль, </a:t>
            </a:r>
            <a:r>
              <a:rPr lang="ru-RU" sz="105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21-26 </a:t>
            </a:r>
            <a:r>
              <a:rPr lang="ru-RU" sz="105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ноября </a:t>
            </a:r>
            <a:r>
              <a:rPr lang="ru-RU" sz="105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ru-RU" sz="105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4456" y="2996952"/>
            <a:ext cx="17631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ru-RU" sz="66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160" y="2843644"/>
            <a:ext cx="886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9373" y="3817347"/>
            <a:ext cx="2405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i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b="1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школьников</a:t>
            </a:r>
            <a:endParaRPr lang="ru-RU" b="1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1804" y="4259435"/>
            <a:ext cx="2636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педагогов, ведущих ученых, представителей бизнеса</a:t>
            </a:r>
            <a:endParaRPr lang="ru-RU" sz="16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359993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ФОРУМА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резерва новых инженерных кадров для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конкурентоспособности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государства, его технологической и экономической   независимости</a:t>
            </a:r>
          </a:p>
          <a:p>
            <a:pPr algn="ctr"/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3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03204" y="5482040"/>
            <a:ext cx="403244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Президента Российской Федерации В.В. Путина от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июля 2016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№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225-рп</a:t>
            </a:r>
            <a:endParaRPr lang="ru-RU" sz="1200" i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Ярославль, </a:t>
            </a:r>
            <a:r>
              <a:rPr lang="ru-RU" sz="1200" i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321-26 ноября 2016 </a:t>
            </a:r>
            <a:r>
              <a:rPr lang="ru-RU" sz="1200" i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34881" y="764704"/>
            <a:ext cx="41665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 - Всероссийская 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коммуникационная площадка, которая собирает талантливых школьников из всех регионов страны, имеющих достижения в области научно-технического творчества и естественных наук, обладателей патентов и авторов изобретений, а также их педагогов.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125" y="342900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Школьники и педагоги из 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6444" y="4010065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8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880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0323" y="5147900"/>
            <a:ext cx="236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регионов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7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3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31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2781301"/>
            <a:ext cx="86314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школьников концептуальной проработке и созданию эскизных продуктов новых инженерно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технических систем, практическая работа с кейсами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Творческие лаборатории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обсуждения актуальных проблем современной науки и экономики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ведущими учеными и представителями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для обмена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педагогическим опытом выявления и развития одаренных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детей, мастер – классы  и игровые сессии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Экспертно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аналитическая сессия по обсуждению вопросов профессиональной ориентации школьников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Съезд Российского движения школьников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2276872"/>
            <a:ext cx="383746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solidFill>
                  <a:srgbClr val="B709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программе Форума:</a:t>
            </a:r>
            <a:endParaRPr lang="ru-RU" sz="2600" b="1" dirty="0">
              <a:solidFill>
                <a:srgbClr val="B709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8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ruzdev\Desktop\папка\111Презентация 09.10.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" y="12746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340768"/>
            <a:ext cx="78488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ТЕМАТИЧЕСКИЕ НАПРАВЛЕНИЯ ФОРУМА – ТЕХНОЛОГИИ БУДУЩЕГО 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/>
          </a:p>
          <a:p>
            <a:r>
              <a:rPr lang="ru-RU" sz="2400" b="1" dirty="0" smtClean="0"/>
              <a:t>ТЕХНОЛОГИИ</a:t>
            </a:r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b="1" dirty="0" smtClean="0"/>
              <a:t>КОММУНИКАЦИЙ                  КОСМИЧЕСКИЕ ТЕХНОЛОГИИ </a:t>
            </a:r>
            <a:endParaRPr lang="ru-RU" sz="2400" dirty="0"/>
          </a:p>
          <a:p>
            <a:r>
              <a:rPr lang="ru-RU" sz="2400" b="1" dirty="0"/>
              <a:t>ТЕХНОЛОГИИ </a:t>
            </a:r>
            <a:r>
              <a:rPr lang="ru-RU" sz="2400" dirty="0"/>
              <a:t> </a:t>
            </a:r>
            <a:r>
              <a:rPr lang="ru-RU" sz="2400" b="1" dirty="0" smtClean="0"/>
              <a:t>ЭНЕРГИИ                            </a:t>
            </a:r>
          </a:p>
          <a:p>
            <a:r>
              <a:rPr lang="ru-RU" sz="2400" b="1" dirty="0" smtClean="0"/>
              <a:t>ТЕХНОЛОГИИ ДВИЖЕНИЯ </a:t>
            </a:r>
            <a:endParaRPr lang="ru-RU" sz="2400" dirty="0"/>
          </a:p>
          <a:p>
            <a:r>
              <a:rPr lang="ru-RU" sz="2400" b="1" dirty="0"/>
              <a:t>ТЕХНОЛОГИИ </a:t>
            </a:r>
            <a:r>
              <a:rPr lang="ru-RU" sz="2400" b="1" dirty="0" smtClean="0"/>
              <a:t>МАТЕРИАЛОВ </a:t>
            </a:r>
            <a:r>
              <a:rPr lang="ru-RU" sz="2400" dirty="0" smtClean="0"/>
              <a:t>                    </a:t>
            </a:r>
          </a:p>
          <a:p>
            <a:r>
              <a:rPr lang="ru-RU" sz="2400" b="1" dirty="0" smtClean="0"/>
              <a:t>ТЕХНОЛОГИИ ЗДОРОВЬЯ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10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4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8855a7ee1b0f081ef79d4d2e9258fc5429aa7"/>
  <p:tag name="ISPRING_RESOURCE_PATHS_HASH_PRESENTER" val="4e6b523b264d8044944fa9f6787d2849e71d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352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форум  «БУДУЩИЕ ИНТЕЛЛЕКТУАЛЬНЫЕ ЛИДЕРЫ РОССИИ»</dc:title>
  <dc:creator>gruzdev</dc:creator>
  <cp:lastModifiedBy>Наталья Николаевна Новикова</cp:lastModifiedBy>
  <cp:revision>106</cp:revision>
  <dcterms:created xsi:type="dcterms:W3CDTF">2015-06-16T07:46:35Z</dcterms:created>
  <dcterms:modified xsi:type="dcterms:W3CDTF">2016-11-08T10:17:54Z</dcterms:modified>
</cp:coreProperties>
</file>