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5F362-D1CF-4B27-B4B0-174E65913E2A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6FE6-DB37-4F12-A11C-15409BAB7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6FE6-DB37-4F12-A11C-15409BAB7B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7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FILIAL-12-1\Free\1 общая информация о библиотеке\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0" r="2208" b="-1280"/>
          <a:stretch/>
        </p:blipFill>
        <p:spPr bwMode="auto">
          <a:xfrm>
            <a:off x="-24401" y="45806"/>
            <a:ext cx="9144000" cy="583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15" y="3212976"/>
            <a:ext cx="2117968" cy="35493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377868" y="5157192"/>
            <a:ext cx="662473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anose="020B0606030402020204" pitchFamily="34" charset="0"/>
              </a:rPr>
              <a:t>Летний проект 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anose="020B0606030402020204" pitchFamily="34" charset="0"/>
              </a:rPr>
              <a:t>библиотеки имени А.П. Чехова 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 Cond" panose="020B0606030402020204" pitchFamily="34" charset="0"/>
              </a:rPr>
              <a:t>«Под тенью вишневых деревьев»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езентация сентябрь 2015\KWIAT-P-40x30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3" t="2567" r="7423" b="3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FILIAL-12-1\Free\фОТОГРАФИИ\день россии 2013\DSC04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452" y="188640"/>
            <a:ext cx="4041616" cy="2685744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FILIAL-12-1\Free\летний чзал 2014\4. 11-06-14 день россии\день россии 11-06-14\DSC_05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248472" cy="282471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FILIAL-12-1\Free\ПРАЗДНИКИ\день россии\2015\11 июня Концерт в библиотеке им Чехова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6684">
            <a:off x="262716" y="2004179"/>
            <a:ext cx="4615531" cy="307328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82" y="0"/>
            <a:ext cx="4696366" cy="12586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ctr">
              <a:lnSpc>
                <a:spcPts val="3000"/>
              </a:lnSpc>
              <a:buNone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Вишневый сад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встречи.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Дни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России.</a:t>
            </a:r>
          </a:p>
        </p:txBody>
      </p:sp>
    </p:spTree>
    <p:extLst>
      <p:ext uri="{BB962C8B-B14F-4D97-AF65-F5344CB8AC3E}">
        <p14:creationId xmlns:p14="http://schemas.microsoft.com/office/powerpoint/2010/main" val="38167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езентация сентябрь 2015\KWIAT-P-40x30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3" t="2567" r="7423" b="3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FILIAL-12-1\Free\ЧЕХОВСКАЯ ТЕМА\презентации по Чехову и по библиотеке\на форум\DSC_06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7802">
            <a:off x="360635" y="3622550"/>
            <a:ext cx="4572000" cy="3038475"/>
          </a:xfrm>
          <a:prstGeom prst="roundRect">
            <a:avLst>
              <a:gd name="adj" fmla="val 16667"/>
            </a:avLst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FILIAL-12-1\Free\ЧЕХОВСКАЯ ТЕМА\презентации по Чехову и по библиотеке\на форум\DSC_06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8601">
            <a:off x="5544163" y="1916472"/>
            <a:ext cx="3038475" cy="4572000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FILIAL-12-1\Free\ЧЕХОВСКАЯ ТЕМА\презентации по Чехову и по библиотеке\на форум\DSC_067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3" r="7719"/>
          <a:stretch/>
        </p:blipFill>
        <p:spPr bwMode="auto">
          <a:xfrm rot="21322898">
            <a:off x="192792" y="469603"/>
            <a:ext cx="3836709" cy="3038475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2708" y="116632"/>
            <a:ext cx="5004832" cy="13619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3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Вишневый сад </a:t>
            </a:r>
          </a:p>
          <a:p>
            <a:pPr algn="ctr">
              <a:lnSpc>
                <a:spcPts val="33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место встречи.</a:t>
            </a:r>
          </a:p>
          <a:p>
            <a:pPr algn="ctr">
              <a:lnSpc>
                <a:spcPts val="33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Дни памяти А.П. Чехова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4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езентация сентябрь 2015\KWIAT-P-40x30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3" t="2567" r="7423" b="3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Free\ЧЕХОВСКАЯ ТЕМА\Сад\ВИШНИ В ЦВЕТУ И С ЯГОДАМИ\4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149079"/>
            <a:ext cx="3907214" cy="2597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61006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6424" cy="2862318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ользователь\Desktop\презентация сентябрь 2015\DSC045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1037"/>
            <a:ext cx="3929063" cy="2613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6" descr="C:\Users\Пользователь\Desktop\презентация сентябрь 2015\Слайд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10016" r="12374" b="8098"/>
          <a:stretch/>
        </p:blipFill>
        <p:spPr bwMode="auto">
          <a:xfrm>
            <a:off x="4333169" y="3244608"/>
            <a:ext cx="4631319" cy="3502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Пользователь\Desktop\презентация сентябрь 2015\портре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244608"/>
            <a:ext cx="707897" cy="9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16" y="140720"/>
            <a:ext cx="682654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вишневом саду библиотеки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езентация сентябрь 2015\KWIAT-P-40x30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3" t="2567" r="7423" b="3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FILIAL-12-1\Free\ЧЕХОВСКАЯ ТЕМА\презентации по Чехову и по библиотеке\на форум\DSC_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4214"/>
            <a:ext cx="4355976" cy="2894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FILIAL-12-1\Free\ЧЕХОВСКАЯ ТЕМА\презентации по Чехову и по библиотеке\на форум\DSC_09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870">
            <a:off x="4255708" y="3547756"/>
            <a:ext cx="4572000" cy="3038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44" name="Picture 4" descr="\\FILIAL-12-1\Free\ЧЕХОВСКАЯ ТЕМА\презентации по Чехову и по библиотеке\на форум\DSC_00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4277">
            <a:off x="179512" y="2212359"/>
            <a:ext cx="4954893" cy="329411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86" y="116632"/>
            <a:ext cx="4825808" cy="887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Летний читальный зал </a:t>
            </a:r>
          </a:p>
          <a:p>
            <a:pPr algn="ctr">
              <a:lnSpc>
                <a:spcPts val="3000"/>
              </a:lnSpc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вишневом саду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5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Free\ЧЕХОВСКАЯ ТЕМА\Сад\ВИШНИ В ЦВЕТУ И С ЯГОДАМИ\4 (5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5" r="6542"/>
          <a:stretch/>
        </p:blipFill>
        <p:spPr bwMode="auto">
          <a:xfrm>
            <a:off x="4448991" y="58605"/>
            <a:ext cx="4649689" cy="3586419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Free\ДЕНЬ СЕМЬИ МАЙ И ИЮЛЬ\день семьи\день семьи и юбилей НГ 15-05-15\DSC_06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3" t="19590" r="2426"/>
          <a:stretch/>
        </p:blipFill>
        <p:spPr bwMode="auto">
          <a:xfrm>
            <a:off x="107504" y="3068960"/>
            <a:ext cx="6640058" cy="372505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4356257" cy="15678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8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 </a:t>
            </a:r>
          </a:p>
          <a:p>
            <a:pPr algn="ctr">
              <a:lnSpc>
                <a:spcPts val="38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имени А.П. Чехова</a:t>
            </a:r>
          </a:p>
          <a:p>
            <a:pPr algn="ctr">
              <a:lnSpc>
                <a:spcPts val="38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ее коллектив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1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IAL-12-1\Free\ЧЕХОВСКАЯ ТЕМА\презентации по Чехову и по библиотеке\на форум\PICT0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8478">
            <a:off x="195249" y="1446768"/>
            <a:ext cx="4490244" cy="3367683"/>
          </a:xfrm>
          <a:prstGeom prst="snip2Diag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IAL-12-1\Free\ЧЕХОВСКАЯ ТЕМА\презентации по Чехову и по библиотеке\на форум\PICT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191">
            <a:off x="3939545" y="3218075"/>
            <a:ext cx="4467986" cy="335099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Мои документы\Сценарии\Чехов\чехов\Новая папка\Вишневый сад 27.04.2007г\P101006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609"/>
          <a:stretch/>
        </p:blipFill>
        <p:spPr bwMode="auto">
          <a:xfrm rot="367584">
            <a:off x="6431892" y="836712"/>
            <a:ext cx="2510485" cy="3224608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9512" y="180730"/>
            <a:ext cx="5328592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2007 год. Закладка сада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1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IAL-12-1\Free\ЧЕХОВСКАЯ ТЕМА\презентации по Чехову и по библиотеке\ФОРМИРОВАНИЕ ЧУВСТВ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IAL-12-1\Free\ЧЕХОВСКАЯ ТЕМА\презентации по Чехову и по библиотеке\ФОРМИРОВАНИЕ ЧУВСТВ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езентация сентябрь 2015\KWIAT-P-40x30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3" t="2567" r="7423" b="33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FILIAL-12-1\Free\субботник 26-04-14\DSC_0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6202">
            <a:off x="211324" y="493713"/>
            <a:ext cx="4655692" cy="30954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 descr="\\FILIAL-12-1\Free\1 ПРО  БИБЛИОТЕКУ\субботник 2015\SAM_94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t="23868"/>
          <a:stretch/>
        </p:blipFill>
        <p:spPr bwMode="auto">
          <a:xfrm>
            <a:off x="2987824" y="3242820"/>
            <a:ext cx="5571158" cy="339023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3041" y="188640"/>
            <a:ext cx="3969997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Ежегодное 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благоустройство </a:t>
            </a:r>
          </a:p>
          <a:p>
            <a:pPr algn="ctr">
              <a:lnSpc>
                <a:spcPts val="4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вишневого сада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IAL-12-1\Free\субботник 26-04-14\DSC_07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" t="19191" r="3470" b="12306"/>
          <a:stretch/>
        </p:blipFill>
        <p:spPr bwMode="auto">
          <a:xfrm>
            <a:off x="5796136" y="332656"/>
            <a:ext cx="3076714" cy="329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A5D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FILIAL-12-1\Free\субботник 26-04-14\DSC_08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217356" cy="2804024"/>
          </a:xfrm>
          <a:prstGeom prst="round2DiagRect">
            <a:avLst>
              <a:gd name="adj1" fmla="val 16667"/>
              <a:gd name="adj2" fmla="val 8224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28" y="20503"/>
            <a:ext cx="5698407" cy="11524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Посадка новых 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вишневых деревьев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\\FILIAL-12-1\Free\ЧЕХОВСКАЯ ТЕМА\4  ГОСТИ из разных городов\делегация из архангельска\фото\DSC_0055 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8" b="1893"/>
          <a:stretch/>
        </p:blipFill>
        <p:spPr bwMode="auto">
          <a:xfrm rot="21190502">
            <a:off x="307782" y="1408621"/>
            <a:ext cx="3888432" cy="5411787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IAL-12-1\Free\фОТОГРАФИИ\Проект Остров сахалин\DSC012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395" y="519126"/>
            <a:ext cx="3591800" cy="269385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FILIAL-12-1\Free\фОТОГРАФИИ\Проект Остров сахалин\DSC01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41">
            <a:off x="4571507" y="3334993"/>
            <a:ext cx="4221790" cy="3166342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\ЧЕХОВСКАЯ ТЕМА\4  ГОСТИ из разных городов\экспедиция сахалин\DSC01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0813">
            <a:off x="341512" y="2513181"/>
            <a:ext cx="4038376" cy="3028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07506" y="88239"/>
            <a:ext cx="4374104" cy="16433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lvl="0" algn="ct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Вишневый сад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как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место встречи.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Экспедиция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«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Остров Сахалин»</a:t>
            </a:r>
          </a:p>
        </p:txBody>
      </p:sp>
    </p:spTree>
    <p:extLst>
      <p:ext uri="{BB962C8B-B14F-4D97-AF65-F5344CB8AC3E}">
        <p14:creationId xmlns:p14="http://schemas.microsoft.com/office/powerpoint/2010/main" val="23655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FILIAL-12-1\Free\ЧЕХОВСКАЯ ТЕМА\презентации по Чехову и по библиотеке\ФОРМИРОВАНИЕ ЧУВСТВ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презентация сентябрь 2015\7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IAL-12-1\Free\ЧЕХОВСКАЯ ТЕМА\презентации по Чехову и по библиотеке\ФОРМИРОВАНИЕ ЧУВСТВА\Слайд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393</TotalTime>
  <Words>61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Светлана Владимировна Успенская</cp:lastModifiedBy>
  <cp:revision>25</cp:revision>
  <dcterms:created xsi:type="dcterms:W3CDTF">2016-01-27T07:39:49Z</dcterms:created>
  <dcterms:modified xsi:type="dcterms:W3CDTF">2016-02-02T07:31:31Z</dcterms:modified>
</cp:coreProperties>
</file>