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301" r:id="rId3"/>
    <p:sldId id="293" r:id="rId4"/>
    <p:sldId id="304" r:id="rId5"/>
    <p:sldId id="307" r:id="rId6"/>
    <p:sldId id="308" r:id="rId7"/>
    <p:sldId id="309" r:id="rId8"/>
    <p:sldId id="310" r:id="rId9"/>
    <p:sldId id="305" r:id="rId10"/>
    <p:sldId id="306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57" autoAdjust="0"/>
  </p:normalViewPr>
  <p:slideViewPr>
    <p:cSldViewPr>
      <p:cViewPr>
        <p:scale>
          <a:sx n="98" d="100"/>
          <a:sy n="98" d="100"/>
        </p:scale>
        <p:origin x="-2004" y="-8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218D90-021C-44C8-8B09-915DD73A5827}" type="doc">
      <dgm:prSet loTypeId="urn:microsoft.com/office/officeart/2005/8/layout/arrow3" loCatId="relationship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71DB17E5-AB03-4FBB-B691-78CD8924C0D7}">
      <dgm:prSet phldrT="[Текст]"/>
      <dgm:spPr/>
      <dgm:t>
        <a:bodyPr/>
        <a:lstStyle/>
        <a:p>
          <a:r>
            <a:rPr lang="ru-RU" dirty="0" smtClean="0"/>
            <a:t>Идентификация по методике ЦОККО</a:t>
          </a:r>
          <a:endParaRPr lang="ru-RU" dirty="0"/>
        </a:p>
      </dgm:t>
    </dgm:pt>
    <dgm:pt modelId="{8D8BA800-9FBC-41B0-9261-33EB8FC694DD}" type="parTrans" cxnId="{177849A5-EB76-416B-9DFA-A621617E60DC}">
      <dgm:prSet/>
      <dgm:spPr/>
      <dgm:t>
        <a:bodyPr/>
        <a:lstStyle/>
        <a:p>
          <a:endParaRPr lang="ru-RU"/>
        </a:p>
      </dgm:t>
    </dgm:pt>
    <dgm:pt modelId="{7CA27EFF-4FB9-43B0-ABC5-EED4D1311404}" type="sibTrans" cxnId="{177849A5-EB76-416B-9DFA-A621617E60DC}">
      <dgm:prSet/>
      <dgm:spPr/>
      <dgm:t>
        <a:bodyPr/>
        <a:lstStyle/>
        <a:p>
          <a:endParaRPr lang="ru-RU"/>
        </a:p>
      </dgm:t>
    </dgm:pt>
    <dgm:pt modelId="{7B007F7E-1E73-42E8-B479-0D4C8A66BAA7}">
      <dgm:prSet phldrT="[Текст]"/>
      <dgm:spPr/>
      <dgm:t>
        <a:bodyPr/>
        <a:lstStyle/>
        <a:p>
          <a:r>
            <a:rPr lang="ru-RU" dirty="0" smtClean="0"/>
            <a:t>Список ШНОР РОСОБРНАДЗОРА</a:t>
          </a:r>
          <a:endParaRPr lang="ru-RU" dirty="0"/>
        </a:p>
      </dgm:t>
    </dgm:pt>
    <dgm:pt modelId="{443721F2-9CF5-4D9C-B64F-01AD072F44FB}" type="parTrans" cxnId="{8BD5F990-D3D3-4528-A5E5-D5111C428BC6}">
      <dgm:prSet/>
      <dgm:spPr/>
      <dgm:t>
        <a:bodyPr/>
        <a:lstStyle/>
        <a:p>
          <a:endParaRPr lang="ru-RU"/>
        </a:p>
      </dgm:t>
    </dgm:pt>
    <dgm:pt modelId="{6A60E887-F92E-4738-BE2A-000FBD5071BE}" type="sibTrans" cxnId="{8BD5F990-D3D3-4528-A5E5-D5111C428BC6}">
      <dgm:prSet/>
      <dgm:spPr/>
      <dgm:t>
        <a:bodyPr/>
        <a:lstStyle/>
        <a:p>
          <a:endParaRPr lang="ru-RU"/>
        </a:p>
      </dgm:t>
    </dgm:pt>
    <dgm:pt modelId="{1BCA8B12-692E-495C-9034-7A3A0C284FD7}" type="pres">
      <dgm:prSet presAssocID="{20218D90-021C-44C8-8B09-915DD73A582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85F894-C279-481B-BDAE-4360AEFB39C5}" type="pres">
      <dgm:prSet presAssocID="{20218D90-021C-44C8-8B09-915DD73A5827}" presName="divider" presStyleLbl="fgShp" presStyleIdx="0" presStyleCnt="1"/>
      <dgm:spPr/>
    </dgm:pt>
    <dgm:pt modelId="{CF9E57AA-E093-4BB3-9CF2-E0BA5F55C05E}" type="pres">
      <dgm:prSet presAssocID="{71DB17E5-AB03-4FBB-B691-78CD8924C0D7}" presName="downArrow" presStyleLbl="node1" presStyleIdx="0" presStyleCnt="2"/>
      <dgm:spPr/>
    </dgm:pt>
    <dgm:pt modelId="{4637BA39-97EF-443A-ADAD-4A9D261A2BFE}" type="pres">
      <dgm:prSet presAssocID="{71DB17E5-AB03-4FBB-B691-78CD8924C0D7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599A34-8EBA-44C9-8EC9-F23E5B8D4BF4}" type="pres">
      <dgm:prSet presAssocID="{7B007F7E-1E73-42E8-B479-0D4C8A66BAA7}" presName="upArrow" presStyleLbl="node1" presStyleIdx="1" presStyleCnt="2"/>
      <dgm:spPr/>
    </dgm:pt>
    <dgm:pt modelId="{56004E0C-2AF8-482A-B91E-C9429CA2DD27}" type="pres">
      <dgm:prSet presAssocID="{7B007F7E-1E73-42E8-B479-0D4C8A66BAA7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F4F43C-E51C-476F-B201-95856254F305}" type="presOf" srcId="{20218D90-021C-44C8-8B09-915DD73A5827}" destId="{1BCA8B12-692E-495C-9034-7A3A0C284FD7}" srcOrd="0" destOrd="0" presId="urn:microsoft.com/office/officeart/2005/8/layout/arrow3"/>
    <dgm:cxn modelId="{C76E0924-735A-482F-9ECD-588E38E93D4F}" type="presOf" srcId="{7B007F7E-1E73-42E8-B479-0D4C8A66BAA7}" destId="{56004E0C-2AF8-482A-B91E-C9429CA2DD27}" srcOrd="0" destOrd="0" presId="urn:microsoft.com/office/officeart/2005/8/layout/arrow3"/>
    <dgm:cxn modelId="{AE943CFB-F4E6-45FB-9F1B-243BD5810AD5}" type="presOf" srcId="{71DB17E5-AB03-4FBB-B691-78CD8924C0D7}" destId="{4637BA39-97EF-443A-ADAD-4A9D261A2BFE}" srcOrd="0" destOrd="0" presId="urn:microsoft.com/office/officeart/2005/8/layout/arrow3"/>
    <dgm:cxn modelId="{8BD5F990-D3D3-4528-A5E5-D5111C428BC6}" srcId="{20218D90-021C-44C8-8B09-915DD73A5827}" destId="{7B007F7E-1E73-42E8-B479-0D4C8A66BAA7}" srcOrd="1" destOrd="0" parTransId="{443721F2-9CF5-4D9C-B64F-01AD072F44FB}" sibTransId="{6A60E887-F92E-4738-BE2A-000FBD5071BE}"/>
    <dgm:cxn modelId="{177849A5-EB76-416B-9DFA-A621617E60DC}" srcId="{20218D90-021C-44C8-8B09-915DD73A5827}" destId="{71DB17E5-AB03-4FBB-B691-78CD8924C0D7}" srcOrd="0" destOrd="0" parTransId="{8D8BA800-9FBC-41B0-9261-33EB8FC694DD}" sibTransId="{7CA27EFF-4FB9-43B0-ABC5-EED4D1311404}"/>
    <dgm:cxn modelId="{E4713AE4-5A4B-4906-AF81-A04831CCEAD7}" type="presParOf" srcId="{1BCA8B12-692E-495C-9034-7A3A0C284FD7}" destId="{F885F894-C279-481B-BDAE-4360AEFB39C5}" srcOrd="0" destOrd="0" presId="urn:microsoft.com/office/officeart/2005/8/layout/arrow3"/>
    <dgm:cxn modelId="{888528F9-79E6-440A-9455-1F1D8434045D}" type="presParOf" srcId="{1BCA8B12-692E-495C-9034-7A3A0C284FD7}" destId="{CF9E57AA-E093-4BB3-9CF2-E0BA5F55C05E}" srcOrd="1" destOrd="0" presId="urn:microsoft.com/office/officeart/2005/8/layout/arrow3"/>
    <dgm:cxn modelId="{89532D63-B9CD-4423-99AF-A9CE100B6225}" type="presParOf" srcId="{1BCA8B12-692E-495C-9034-7A3A0C284FD7}" destId="{4637BA39-97EF-443A-ADAD-4A9D261A2BFE}" srcOrd="2" destOrd="0" presId="urn:microsoft.com/office/officeart/2005/8/layout/arrow3"/>
    <dgm:cxn modelId="{F77A5AC4-83BC-40D6-B40E-87A2D5C84D22}" type="presParOf" srcId="{1BCA8B12-692E-495C-9034-7A3A0C284FD7}" destId="{14599A34-8EBA-44C9-8EC9-F23E5B8D4BF4}" srcOrd="3" destOrd="0" presId="urn:microsoft.com/office/officeart/2005/8/layout/arrow3"/>
    <dgm:cxn modelId="{AC4D71B8-FE99-4BF0-BA85-C9499B3A40A3}" type="presParOf" srcId="{1BCA8B12-692E-495C-9034-7A3A0C284FD7}" destId="{56004E0C-2AF8-482A-B91E-C9429CA2DD27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0D0066-BE4B-4758-841C-16C7A45F21E4}" type="doc">
      <dgm:prSet loTypeId="urn:microsoft.com/office/officeart/2005/8/layout/lProcess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411E60D-96A6-4BB5-8A96-83159A9252ED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Повышение квалификации</a:t>
          </a:r>
          <a:endParaRPr lang="ru-RU" sz="2800" dirty="0">
            <a:solidFill>
              <a:schemeClr val="tx1"/>
            </a:solidFill>
          </a:endParaRPr>
        </a:p>
      </dgm:t>
    </dgm:pt>
    <dgm:pt modelId="{05BF0451-97D3-4AE4-82F1-168FC8C1ABF4}" type="parTrans" cxnId="{33302300-F66F-45E3-BECD-4A619D7F92A3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F0DE26FB-78BC-42B3-98B3-A834B4CEB543}" type="sibTrans" cxnId="{33302300-F66F-45E3-BECD-4A619D7F92A3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6D4A56D0-9B8D-43E3-992C-B4A050F791CC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Семинары</a:t>
          </a:r>
          <a:endParaRPr lang="ru-RU" sz="2800" dirty="0">
            <a:solidFill>
              <a:schemeClr val="tx1"/>
            </a:solidFill>
          </a:endParaRPr>
        </a:p>
      </dgm:t>
    </dgm:pt>
    <dgm:pt modelId="{3CFFB8AE-B8EB-41DD-BBCB-0ADAE08FD2A7}" type="parTrans" cxnId="{57AE225D-5185-46DA-BB3C-7FDE8A1415CF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6B5C635E-39DC-4C8B-884F-656D9C570846}" type="sibTrans" cxnId="{57AE225D-5185-46DA-BB3C-7FDE8A1415CF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8E6D76EB-3CFF-49AE-8582-D2FE8D181DF1}">
      <dgm:prSet phldrT="[Текст]" custT="1"/>
      <dgm:spPr/>
      <dgm:t>
        <a:bodyPr/>
        <a:lstStyle/>
        <a:p>
          <a:r>
            <a:rPr lang="ru-RU" sz="1050" dirty="0" smtClean="0">
              <a:solidFill>
                <a:schemeClr val="tx1"/>
              </a:solidFill>
            </a:rPr>
            <a:t>Серия учебных семинаров по актуальным вопросам реализации ФГОС и Концепций</a:t>
          </a:r>
          <a:endParaRPr lang="ru-RU" sz="1050" dirty="0">
            <a:solidFill>
              <a:schemeClr val="tx1"/>
            </a:solidFill>
          </a:endParaRPr>
        </a:p>
      </dgm:t>
    </dgm:pt>
    <dgm:pt modelId="{70C010E1-60F8-4A2E-AE1B-146144889F37}" type="parTrans" cxnId="{117D9ABD-6775-48E0-A946-CC555EB9758A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407D811C-1563-49A0-9670-96C4DFE89658}" type="sibTrans" cxnId="{117D9ABD-6775-48E0-A946-CC555EB9758A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940C5B2E-D31C-43D3-897D-FE3DED1D1DCE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Проекты</a:t>
          </a:r>
          <a:endParaRPr lang="ru-RU" sz="2800" dirty="0">
            <a:solidFill>
              <a:schemeClr val="tx1"/>
            </a:solidFill>
          </a:endParaRPr>
        </a:p>
      </dgm:t>
    </dgm:pt>
    <dgm:pt modelId="{ADB8DE28-7D86-49B4-8F29-214C661D1F1A}" type="parTrans" cxnId="{29D4CD78-2177-4D84-86BC-0C950B4653A8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07F48586-B8C1-4DB7-8F9E-88FC76A3BC1C}" type="sibTrans" cxnId="{29D4CD78-2177-4D84-86BC-0C950B4653A8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CD572B67-0ABD-4D3D-97DF-D3C689AD0EA6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Сопровождение</a:t>
          </a:r>
          <a:endParaRPr lang="ru-RU" sz="2800" dirty="0">
            <a:solidFill>
              <a:schemeClr val="tx1"/>
            </a:solidFill>
          </a:endParaRPr>
        </a:p>
      </dgm:t>
    </dgm:pt>
    <dgm:pt modelId="{24DE93B3-99A2-4643-959F-C2DE9DD2A872}" type="parTrans" cxnId="{38C4C481-3D57-40E9-9B78-3752C1E3B037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80BBEC58-68C8-405E-ABF1-CBC86BB8E70E}" type="sibTrans" cxnId="{38C4C481-3D57-40E9-9B78-3752C1E3B037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0698F422-D7C8-41A3-A76B-71BA3FF0FE61}">
      <dgm:prSet phldrT="[Текст]" custT="1"/>
      <dgm:spPr/>
      <dgm:t>
        <a:bodyPr/>
        <a:lstStyle/>
        <a:p>
          <a:r>
            <a:rPr lang="ru-RU" sz="1050" dirty="0" smtClean="0">
              <a:solidFill>
                <a:schemeClr val="tx1"/>
              </a:solidFill>
            </a:rPr>
            <a:t>ППК «Управление ОО по результатам ГИА»</a:t>
          </a:r>
          <a:endParaRPr lang="ru-RU" sz="1050" dirty="0">
            <a:solidFill>
              <a:schemeClr val="tx1"/>
            </a:solidFill>
          </a:endParaRPr>
        </a:p>
      </dgm:t>
    </dgm:pt>
    <dgm:pt modelId="{62BDC30D-8D3B-4063-ADD1-18AB101232F6}" type="parTrans" cxnId="{17F475BB-99EB-457C-890A-B0559A53F98C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153C4FBE-06A2-4D10-BFA5-E1972C4C4121}" type="sibTrans" cxnId="{17F475BB-99EB-457C-890A-B0559A53F98C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BEFEFB29-99E4-470E-A0F3-D636A6CCAB6D}">
      <dgm:prSet phldrT="[Текст]" custT="1"/>
      <dgm:spPr/>
      <dgm:t>
        <a:bodyPr/>
        <a:lstStyle/>
        <a:p>
          <a:r>
            <a:rPr lang="ru-RU" sz="900" dirty="0" smtClean="0">
              <a:solidFill>
                <a:schemeClr val="tx1"/>
              </a:solidFill>
            </a:rPr>
            <a:t>ППК «Новое оборудование – новые возможности для Точки Роста»</a:t>
          </a:r>
          <a:endParaRPr lang="ru-RU" sz="900" dirty="0">
            <a:solidFill>
              <a:schemeClr val="tx1"/>
            </a:solidFill>
          </a:endParaRPr>
        </a:p>
      </dgm:t>
    </dgm:pt>
    <dgm:pt modelId="{510277CA-92DD-4A39-B258-D1154DDF8101}" type="parTrans" cxnId="{55D89E59-DFB7-47F6-9B7B-8546EF8AC93F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E3A5187E-4C8B-4C74-9E1E-9BA6BFE8298E}" type="sibTrans" cxnId="{55D89E59-DFB7-47F6-9B7B-8546EF8AC93F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0955E127-67E1-421D-88AD-0C040AF10001}">
      <dgm:prSet phldrT="[Текст]" custT="1"/>
      <dgm:spPr/>
      <dgm:t>
        <a:bodyPr/>
        <a:lstStyle/>
        <a:p>
          <a:r>
            <a:rPr lang="ru-RU" sz="1050" dirty="0" smtClean="0">
              <a:solidFill>
                <a:schemeClr val="tx1"/>
              </a:solidFill>
            </a:rPr>
            <a:t>ППК «Программа развития ОО»</a:t>
          </a:r>
          <a:endParaRPr lang="ru-RU" sz="1050" dirty="0">
            <a:solidFill>
              <a:schemeClr val="tx1"/>
            </a:solidFill>
          </a:endParaRPr>
        </a:p>
      </dgm:t>
    </dgm:pt>
    <dgm:pt modelId="{388D1EF5-3CBA-4F68-B73F-DE5F04FB79C4}" type="parTrans" cxnId="{BD7833DF-24F0-40DB-BCBA-9EDCF0F1FA2D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4AFBB2E9-02A0-4605-8648-ECE37949A292}" type="sibTrans" cxnId="{BD7833DF-24F0-40DB-BCBA-9EDCF0F1FA2D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322CFB84-CAB7-412C-8682-D7A3A8BA81E3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tx1"/>
              </a:solidFill>
            </a:rPr>
            <a:t>ППК «Реализация программ в сетевой форме»</a:t>
          </a:r>
          <a:endParaRPr lang="ru-RU" sz="1000" dirty="0">
            <a:solidFill>
              <a:schemeClr val="tx1"/>
            </a:solidFill>
          </a:endParaRPr>
        </a:p>
      </dgm:t>
    </dgm:pt>
    <dgm:pt modelId="{B470D0EF-2519-4CDF-A6BB-F59E34BF79AD}" type="parTrans" cxnId="{0F5A7DED-957A-441F-A3FC-B7829502B743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2B36017A-BA95-490C-930E-ABA46A5FA19F}" type="sibTrans" cxnId="{0F5A7DED-957A-441F-A3FC-B7829502B743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D70236E1-70FF-4260-BF1D-8A1A1018D6F6}">
      <dgm:prSet phldrT="[Текст]" custT="1"/>
      <dgm:spPr/>
      <dgm:t>
        <a:bodyPr/>
        <a:lstStyle/>
        <a:p>
          <a:r>
            <a:rPr lang="ru-RU" sz="1050" dirty="0" smtClean="0">
              <a:solidFill>
                <a:schemeClr val="tx1"/>
              </a:solidFill>
            </a:rPr>
            <a:t>Серия семинаров для школ-участников проекта ШНОР</a:t>
          </a:r>
          <a:endParaRPr lang="ru-RU" sz="1050" dirty="0">
            <a:solidFill>
              <a:schemeClr val="tx1"/>
            </a:solidFill>
          </a:endParaRPr>
        </a:p>
      </dgm:t>
    </dgm:pt>
    <dgm:pt modelId="{25D109CF-6552-498B-9D3E-B8E67643948A}" type="parTrans" cxnId="{F8262AE7-CED5-47E1-A46E-0343B95574FC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4C2EED7C-2445-441E-8924-9DC2A768188B}" type="sibTrans" cxnId="{F8262AE7-CED5-47E1-A46E-0343B95574FC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53E926BD-D87B-4B5B-BF08-B9385F8F3AB2}">
      <dgm:prSet phldrT="[Текст]" custT="1"/>
      <dgm:spPr/>
      <dgm:t>
        <a:bodyPr/>
        <a:lstStyle/>
        <a:p>
          <a:r>
            <a:rPr lang="ru-RU" sz="1050" dirty="0" smtClean="0">
              <a:solidFill>
                <a:schemeClr val="tx1"/>
              </a:solidFill>
            </a:rPr>
            <a:t>Серия семинаров по «Современной школе» и ЦОС</a:t>
          </a:r>
          <a:endParaRPr lang="ru-RU" sz="1050" dirty="0">
            <a:solidFill>
              <a:schemeClr val="tx1"/>
            </a:solidFill>
          </a:endParaRPr>
        </a:p>
      </dgm:t>
    </dgm:pt>
    <dgm:pt modelId="{B39ADC74-4540-40A7-AE56-C73B51DD59A2}" type="parTrans" cxnId="{C47E8DD7-2DD9-43D1-8140-599A3AF8B336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B517A565-60D0-439B-A012-891E69FFF6A4}" type="sibTrans" cxnId="{C47E8DD7-2DD9-43D1-8140-599A3AF8B336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032BB4DD-A62F-4D4A-99B9-D2ACACD15DB0}">
      <dgm:prSet phldrT="[Текст]" custT="1"/>
      <dgm:spPr/>
      <dgm:t>
        <a:bodyPr/>
        <a:lstStyle/>
        <a:p>
          <a:r>
            <a:rPr lang="ru-RU" sz="1050" dirty="0" smtClean="0">
              <a:solidFill>
                <a:schemeClr val="tx1"/>
              </a:solidFill>
            </a:rPr>
            <a:t>ШНОР</a:t>
          </a:r>
          <a:endParaRPr lang="ru-RU" sz="1050" dirty="0">
            <a:solidFill>
              <a:schemeClr val="tx1"/>
            </a:solidFill>
          </a:endParaRPr>
        </a:p>
      </dgm:t>
    </dgm:pt>
    <dgm:pt modelId="{6B074E13-0082-47CC-B679-60BF374B8390}" type="parTrans" cxnId="{D3CA37AC-861E-4905-B1A3-4F1272476D63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4DD0FA74-D3F2-452E-9E82-7C91764B3F0B}" type="sibTrans" cxnId="{D3CA37AC-861E-4905-B1A3-4F1272476D63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4B0B8DA4-DB4D-432E-9550-6D6391ECA8F5}">
      <dgm:prSet phldrT="[Текст]" custT="1"/>
      <dgm:spPr/>
      <dgm:t>
        <a:bodyPr/>
        <a:lstStyle/>
        <a:p>
          <a:r>
            <a:rPr lang="ru-RU" sz="1050" dirty="0" smtClean="0">
              <a:solidFill>
                <a:schemeClr val="tx1"/>
              </a:solidFill>
            </a:rPr>
            <a:t>Современная школа</a:t>
          </a:r>
          <a:endParaRPr lang="ru-RU" sz="1050" dirty="0">
            <a:solidFill>
              <a:schemeClr val="tx1"/>
            </a:solidFill>
          </a:endParaRPr>
        </a:p>
      </dgm:t>
    </dgm:pt>
    <dgm:pt modelId="{C4154022-3210-4DA6-AFD3-D32CDEEEDF31}" type="parTrans" cxnId="{990D3D6A-8096-4E08-BBE0-0F510483E565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1EB87710-19B0-4C4E-BEE8-E9B875712977}" type="sibTrans" cxnId="{990D3D6A-8096-4E08-BBE0-0F510483E565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6D31C1B0-56F6-404C-AA08-94E67BB223DC}">
      <dgm:prSet phldrT="[Текст]" custT="1"/>
      <dgm:spPr/>
      <dgm:t>
        <a:bodyPr/>
        <a:lstStyle/>
        <a:p>
          <a:r>
            <a:rPr lang="ru-RU" sz="1050" dirty="0" smtClean="0">
              <a:solidFill>
                <a:schemeClr val="tx1"/>
              </a:solidFill>
            </a:rPr>
            <a:t>ЦОС</a:t>
          </a:r>
          <a:endParaRPr lang="ru-RU" sz="1050" dirty="0">
            <a:solidFill>
              <a:schemeClr val="tx1"/>
            </a:solidFill>
          </a:endParaRPr>
        </a:p>
      </dgm:t>
    </dgm:pt>
    <dgm:pt modelId="{905EA883-6388-468D-9D40-5B9991AD93C9}" type="parTrans" cxnId="{3F1D35C9-61BD-45FC-A71C-FBA3EB18F12A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EDE3C423-27B9-46CE-8069-2750513D5F58}" type="sibTrans" cxnId="{3F1D35C9-61BD-45FC-A71C-FBA3EB18F12A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426ED7A6-55BD-42A6-88EB-CB6A3B5AC9D3}">
      <dgm:prSet phldrT="[Текст]" custT="1"/>
      <dgm:spPr/>
      <dgm:t>
        <a:bodyPr/>
        <a:lstStyle/>
        <a:p>
          <a:r>
            <a:rPr lang="ru-RU" sz="1050" dirty="0" smtClean="0">
              <a:solidFill>
                <a:schemeClr val="tx1"/>
              </a:solidFill>
            </a:rPr>
            <a:t>Развитие ЛРОС</a:t>
          </a:r>
          <a:endParaRPr lang="ru-RU" sz="1050" dirty="0">
            <a:solidFill>
              <a:schemeClr val="tx1"/>
            </a:solidFill>
          </a:endParaRPr>
        </a:p>
      </dgm:t>
    </dgm:pt>
    <dgm:pt modelId="{7FB0A025-8532-4848-B0D0-24783E4FAF5E}" type="parTrans" cxnId="{591D7707-D9ED-45E6-9D72-1E854ECE2A18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D42F483F-697D-4A9E-A2FC-A5B829012879}" type="sibTrans" cxnId="{591D7707-D9ED-45E6-9D72-1E854ECE2A18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979CD07C-F437-4C19-83A8-81F5AF4306B4}">
      <dgm:prSet phldrT="[Текст]" custT="1"/>
      <dgm:spPr/>
      <dgm:t>
        <a:bodyPr/>
        <a:lstStyle/>
        <a:p>
          <a:r>
            <a:rPr lang="ru-RU" sz="1050" dirty="0" smtClean="0">
              <a:solidFill>
                <a:schemeClr val="tx1"/>
              </a:solidFill>
            </a:rPr>
            <a:t>ППК «Создание ВСОКО»</a:t>
          </a:r>
          <a:endParaRPr lang="ru-RU" sz="1050" dirty="0">
            <a:solidFill>
              <a:schemeClr val="tx1"/>
            </a:solidFill>
          </a:endParaRPr>
        </a:p>
      </dgm:t>
    </dgm:pt>
    <dgm:pt modelId="{E4B88572-0319-4C83-BEBF-EBAB519E2961}" type="parTrans" cxnId="{2DBF5825-1BD8-42DA-9692-E20EAA9D302D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F52C9CAE-3968-4705-AAE8-9E8A16EE2EF0}" type="sibTrans" cxnId="{2DBF5825-1BD8-42DA-9692-E20EAA9D302D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57351C20-6C8D-453C-A426-1EA5ECB97A79}">
      <dgm:prSet phldrT="[Текст]" custT="1"/>
      <dgm:spPr/>
      <dgm:t>
        <a:bodyPr/>
        <a:lstStyle/>
        <a:p>
          <a:r>
            <a:rPr lang="ru-RU" sz="1050" dirty="0" smtClean="0">
              <a:solidFill>
                <a:schemeClr val="tx1"/>
              </a:solidFill>
            </a:rPr>
            <a:t>Муниципальные команды</a:t>
          </a:r>
          <a:endParaRPr lang="ru-RU" sz="1050" dirty="0">
            <a:solidFill>
              <a:schemeClr val="tx1"/>
            </a:solidFill>
          </a:endParaRPr>
        </a:p>
      </dgm:t>
    </dgm:pt>
    <dgm:pt modelId="{52C82905-1A09-4CB0-BCA5-4F825B3B4C88}" type="parTrans" cxnId="{26FA1BFB-9268-49FA-A65B-F349A1673303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E983D730-AE06-4FEF-A36B-86A4A75966C5}" type="sibTrans" cxnId="{26FA1BFB-9268-49FA-A65B-F349A1673303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F7857240-9C42-4C2C-975A-6F91ACB5D763}">
      <dgm:prSet phldrT="[Текст]" custT="1"/>
      <dgm:spPr/>
      <dgm:t>
        <a:bodyPr/>
        <a:lstStyle/>
        <a:p>
          <a:r>
            <a:rPr lang="ru-RU" sz="1050" dirty="0" smtClean="0">
              <a:solidFill>
                <a:schemeClr val="tx1"/>
              </a:solidFill>
            </a:rPr>
            <a:t>Команды </a:t>
          </a:r>
          <a:r>
            <a:rPr lang="ru-RU" sz="1050" dirty="0" err="1" smtClean="0">
              <a:solidFill>
                <a:schemeClr val="tx1"/>
              </a:solidFill>
            </a:rPr>
            <a:t>пед.коллективов</a:t>
          </a:r>
          <a:r>
            <a:rPr lang="ru-RU" sz="1050" dirty="0" smtClean="0">
              <a:solidFill>
                <a:schemeClr val="tx1"/>
              </a:solidFill>
            </a:rPr>
            <a:t>, творческие группы</a:t>
          </a:r>
          <a:endParaRPr lang="ru-RU" sz="1050" dirty="0">
            <a:solidFill>
              <a:schemeClr val="tx1"/>
            </a:solidFill>
          </a:endParaRPr>
        </a:p>
      </dgm:t>
    </dgm:pt>
    <dgm:pt modelId="{A555C8AF-C43C-4C80-A512-D91598A302D3}" type="parTrans" cxnId="{DC08D519-DC6A-49C4-B18F-E7BF9783EB45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82D8C162-D4C0-461D-87A2-3489EA254141}" type="sibTrans" cxnId="{DC08D519-DC6A-49C4-B18F-E7BF9783EB45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4AB4A30D-BB00-43FA-81F6-5B7B4DE8939E}">
      <dgm:prSet phldrT="[Текст]" custT="1"/>
      <dgm:spPr/>
      <dgm:t>
        <a:bodyPr/>
        <a:lstStyle/>
        <a:p>
          <a:r>
            <a:rPr lang="ru-RU" sz="1050" dirty="0" smtClean="0">
              <a:solidFill>
                <a:schemeClr val="tx1"/>
              </a:solidFill>
            </a:rPr>
            <a:t>Управленческая команда ОО</a:t>
          </a:r>
          <a:endParaRPr lang="ru-RU" sz="1050" dirty="0">
            <a:solidFill>
              <a:schemeClr val="tx1"/>
            </a:solidFill>
          </a:endParaRPr>
        </a:p>
      </dgm:t>
    </dgm:pt>
    <dgm:pt modelId="{F6F6F6F7-666A-4549-BFD1-0E0F2A779F36}" type="parTrans" cxnId="{B92F855E-4A32-4122-AFCA-232E4B8FECED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B193AEEC-0AAD-43D0-8CB6-A293194E1CEC}" type="sibTrans" cxnId="{B92F855E-4A32-4122-AFCA-232E4B8FECED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EF83A101-7726-449F-9E42-91929F4B2B8F}" type="pres">
      <dgm:prSet presAssocID="{350D0066-BE4B-4758-841C-16C7A45F21E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4D7528-5319-40BD-B1E5-9A87864EAC8C}" type="pres">
      <dgm:prSet presAssocID="{3411E60D-96A6-4BB5-8A96-83159A9252ED}" presName="compNode" presStyleCnt="0"/>
      <dgm:spPr/>
    </dgm:pt>
    <dgm:pt modelId="{B0386555-6A8E-4652-A702-D08DB3F00AC1}" type="pres">
      <dgm:prSet presAssocID="{3411E60D-96A6-4BB5-8A96-83159A9252ED}" presName="aNode" presStyleLbl="bgShp" presStyleIdx="0" presStyleCnt="4"/>
      <dgm:spPr/>
      <dgm:t>
        <a:bodyPr/>
        <a:lstStyle/>
        <a:p>
          <a:endParaRPr lang="ru-RU"/>
        </a:p>
      </dgm:t>
    </dgm:pt>
    <dgm:pt modelId="{E73FE2C7-49F7-402C-BF68-30C47833128B}" type="pres">
      <dgm:prSet presAssocID="{3411E60D-96A6-4BB5-8A96-83159A9252ED}" presName="textNode" presStyleLbl="bgShp" presStyleIdx="0" presStyleCnt="4"/>
      <dgm:spPr/>
      <dgm:t>
        <a:bodyPr/>
        <a:lstStyle/>
        <a:p>
          <a:endParaRPr lang="ru-RU"/>
        </a:p>
      </dgm:t>
    </dgm:pt>
    <dgm:pt modelId="{8FE336C6-BDB7-4EF3-874F-0CA15AAC9382}" type="pres">
      <dgm:prSet presAssocID="{3411E60D-96A6-4BB5-8A96-83159A9252ED}" presName="compChildNode" presStyleCnt="0"/>
      <dgm:spPr/>
    </dgm:pt>
    <dgm:pt modelId="{5DD0A64B-E89A-4359-9ACB-46BABA3F761B}" type="pres">
      <dgm:prSet presAssocID="{3411E60D-96A6-4BB5-8A96-83159A9252ED}" presName="theInnerList" presStyleCnt="0"/>
      <dgm:spPr/>
    </dgm:pt>
    <dgm:pt modelId="{EDADC97E-55E5-4CD9-B94E-7551EFDF3B3E}" type="pres">
      <dgm:prSet presAssocID="{0698F422-D7C8-41A3-A76B-71BA3FF0FE61}" presName="childNode" presStyleLbl="node1" presStyleIdx="0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D543C0-D908-4F32-A20F-28A4AC00FA0E}" type="pres">
      <dgm:prSet presAssocID="{0698F422-D7C8-41A3-A76B-71BA3FF0FE61}" presName="aSpace2" presStyleCnt="0"/>
      <dgm:spPr/>
    </dgm:pt>
    <dgm:pt modelId="{2311D9BB-DFC9-4C88-8C1F-12DC5FE19479}" type="pres">
      <dgm:prSet presAssocID="{BEFEFB29-99E4-470E-A0F3-D636A6CCAB6D}" presName="childNode" presStyleLbl="node1" presStyleIdx="1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E395AB-66D0-4FCD-8C2C-B9F5BD5EB403}" type="pres">
      <dgm:prSet presAssocID="{BEFEFB29-99E4-470E-A0F3-D636A6CCAB6D}" presName="aSpace2" presStyleCnt="0"/>
      <dgm:spPr/>
    </dgm:pt>
    <dgm:pt modelId="{7C6B9765-1BFA-449A-B26D-FA4C5A0481C7}" type="pres">
      <dgm:prSet presAssocID="{0955E127-67E1-421D-88AD-0C040AF10001}" presName="childNode" presStyleLbl="node1" presStyleIdx="2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14270A-2DD4-4D1B-BC25-CD43013C70FD}" type="pres">
      <dgm:prSet presAssocID="{0955E127-67E1-421D-88AD-0C040AF10001}" presName="aSpace2" presStyleCnt="0"/>
      <dgm:spPr/>
    </dgm:pt>
    <dgm:pt modelId="{706284C8-1FA7-438C-ADD7-691ECDC7270B}" type="pres">
      <dgm:prSet presAssocID="{322CFB84-CAB7-412C-8682-D7A3A8BA81E3}" presName="childNode" presStyleLbl="node1" presStyleIdx="3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2C9D50-6953-44FE-8C62-D53DAC484B76}" type="pres">
      <dgm:prSet presAssocID="{322CFB84-CAB7-412C-8682-D7A3A8BA81E3}" presName="aSpace2" presStyleCnt="0"/>
      <dgm:spPr/>
    </dgm:pt>
    <dgm:pt modelId="{464CB8C8-8975-411C-9387-BF7F3E70D449}" type="pres">
      <dgm:prSet presAssocID="{979CD07C-F437-4C19-83A8-81F5AF4306B4}" presName="childNode" presStyleLbl="node1" presStyleIdx="4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F823CB-A6FD-4C3C-BE0E-94F06295FE6C}" type="pres">
      <dgm:prSet presAssocID="{3411E60D-96A6-4BB5-8A96-83159A9252ED}" presName="aSpace" presStyleCnt="0"/>
      <dgm:spPr/>
    </dgm:pt>
    <dgm:pt modelId="{E2CFD306-24FD-4BCE-B0D4-75B6A1213C88}" type="pres">
      <dgm:prSet presAssocID="{6D4A56D0-9B8D-43E3-992C-B4A050F791CC}" presName="compNode" presStyleCnt="0"/>
      <dgm:spPr/>
    </dgm:pt>
    <dgm:pt modelId="{09E54D16-B9CF-4059-B1DD-162B7361E0A7}" type="pres">
      <dgm:prSet presAssocID="{6D4A56D0-9B8D-43E3-992C-B4A050F791CC}" presName="aNode" presStyleLbl="bgShp" presStyleIdx="1" presStyleCnt="4"/>
      <dgm:spPr/>
      <dgm:t>
        <a:bodyPr/>
        <a:lstStyle/>
        <a:p>
          <a:endParaRPr lang="ru-RU"/>
        </a:p>
      </dgm:t>
    </dgm:pt>
    <dgm:pt modelId="{9A381221-2EDF-4722-A03F-B45A37516471}" type="pres">
      <dgm:prSet presAssocID="{6D4A56D0-9B8D-43E3-992C-B4A050F791CC}" presName="textNode" presStyleLbl="bgShp" presStyleIdx="1" presStyleCnt="4"/>
      <dgm:spPr/>
      <dgm:t>
        <a:bodyPr/>
        <a:lstStyle/>
        <a:p>
          <a:endParaRPr lang="ru-RU"/>
        </a:p>
      </dgm:t>
    </dgm:pt>
    <dgm:pt modelId="{364FA795-20DC-4848-9128-FDE64760EB72}" type="pres">
      <dgm:prSet presAssocID="{6D4A56D0-9B8D-43E3-992C-B4A050F791CC}" presName="compChildNode" presStyleCnt="0"/>
      <dgm:spPr/>
    </dgm:pt>
    <dgm:pt modelId="{7B72C0CE-7326-4971-BD8C-05ABB2DE4870}" type="pres">
      <dgm:prSet presAssocID="{6D4A56D0-9B8D-43E3-992C-B4A050F791CC}" presName="theInnerList" presStyleCnt="0"/>
      <dgm:spPr/>
    </dgm:pt>
    <dgm:pt modelId="{6F265389-BA6A-4DEB-A04B-E0C18B01AA2B}" type="pres">
      <dgm:prSet presAssocID="{8E6D76EB-3CFF-49AE-8582-D2FE8D181DF1}" presName="childNode" presStyleLbl="node1" presStyleIdx="5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41EA7D-98F5-4907-A15A-B2A537C846E0}" type="pres">
      <dgm:prSet presAssocID="{8E6D76EB-3CFF-49AE-8582-D2FE8D181DF1}" presName="aSpace2" presStyleCnt="0"/>
      <dgm:spPr/>
    </dgm:pt>
    <dgm:pt modelId="{A8BD21CA-A3D5-4ED1-9D6E-B7364E4EDC45}" type="pres">
      <dgm:prSet presAssocID="{D70236E1-70FF-4260-BF1D-8A1A1018D6F6}" presName="childNode" presStyleLbl="node1" presStyleIdx="6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FFA36D-9B3E-48C8-B303-D661C3689D0B}" type="pres">
      <dgm:prSet presAssocID="{D70236E1-70FF-4260-BF1D-8A1A1018D6F6}" presName="aSpace2" presStyleCnt="0"/>
      <dgm:spPr/>
    </dgm:pt>
    <dgm:pt modelId="{FE63FD4F-CFA4-4835-B968-44B99574FF08}" type="pres">
      <dgm:prSet presAssocID="{53E926BD-D87B-4B5B-BF08-B9385F8F3AB2}" presName="childNode" presStyleLbl="node1" presStyleIdx="7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1EDED7-B1A0-4570-A2D0-BC518F11DAB0}" type="pres">
      <dgm:prSet presAssocID="{6D4A56D0-9B8D-43E3-992C-B4A050F791CC}" presName="aSpace" presStyleCnt="0"/>
      <dgm:spPr/>
    </dgm:pt>
    <dgm:pt modelId="{DB49972C-4602-4523-91EA-399E9D46F2DA}" type="pres">
      <dgm:prSet presAssocID="{940C5B2E-D31C-43D3-897D-FE3DED1D1DCE}" presName="compNode" presStyleCnt="0"/>
      <dgm:spPr/>
    </dgm:pt>
    <dgm:pt modelId="{DFDA4FF9-39A1-457B-8868-DB31B3222C07}" type="pres">
      <dgm:prSet presAssocID="{940C5B2E-D31C-43D3-897D-FE3DED1D1DCE}" presName="aNode" presStyleLbl="bgShp" presStyleIdx="2" presStyleCnt="4"/>
      <dgm:spPr/>
      <dgm:t>
        <a:bodyPr/>
        <a:lstStyle/>
        <a:p>
          <a:endParaRPr lang="ru-RU"/>
        </a:p>
      </dgm:t>
    </dgm:pt>
    <dgm:pt modelId="{E2D32955-C513-4DCD-9194-062DC88E3C26}" type="pres">
      <dgm:prSet presAssocID="{940C5B2E-D31C-43D3-897D-FE3DED1D1DCE}" presName="textNode" presStyleLbl="bgShp" presStyleIdx="2" presStyleCnt="4"/>
      <dgm:spPr/>
      <dgm:t>
        <a:bodyPr/>
        <a:lstStyle/>
        <a:p>
          <a:endParaRPr lang="ru-RU"/>
        </a:p>
      </dgm:t>
    </dgm:pt>
    <dgm:pt modelId="{50206F41-B46F-479E-86C4-C8E5D1CFA02F}" type="pres">
      <dgm:prSet presAssocID="{940C5B2E-D31C-43D3-897D-FE3DED1D1DCE}" presName="compChildNode" presStyleCnt="0"/>
      <dgm:spPr/>
    </dgm:pt>
    <dgm:pt modelId="{CB7AC0B2-77F6-4B0A-9F4A-313DA5235989}" type="pres">
      <dgm:prSet presAssocID="{940C5B2E-D31C-43D3-897D-FE3DED1D1DCE}" presName="theInnerList" presStyleCnt="0"/>
      <dgm:spPr/>
    </dgm:pt>
    <dgm:pt modelId="{F8788C3C-C06C-46EC-9332-7A01269FDD52}" type="pres">
      <dgm:prSet presAssocID="{032BB4DD-A62F-4D4A-99B9-D2ACACD15DB0}" presName="childNode" presStyleLbl="node1" presStyleIdx="8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8F3CBB-E837-4E4A-A1DC-391AB5A7B30B}" type="pres">
      <dgm:prSet presAssocID="{032BB4DD-A62F-4D4A-99B9-D2ACACD15DB0}" presName="aSpace2" presStyleCnt="0"/>
      <dgm:spPr/>
    </dgm:pt>
    <dgm:pt modelId="{472B83C2-78B3-41F0-B9D2-0D83BFAAA47C}" type="pres">
      <dgm:prSet presAssocID="{4B0B8DA4-DB4D-432E-9550-6D6391ECA8F5}" presName="childNode" presStyleLbl="node1" presStyleIdx="9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D51642-16BB-465E-88F7-6C36C295C6C4}" type="pres">
      <dgm:prSet presAssocID="{4B0B8DA4-DB4D-432E-9550-6D6391ECA8F5}" presName="aSpace2" presStyleCnt="0"/>
      <dgm:spPr/>
    </dgm:pt>
    <dgm:pt modelId="{5129D65A-C8F9-471D-94C2-D0792FB8A419}" type="pres">
      <dgm:prSet presAssocID="{6D31C1B0-56F6-404C-AA08-94E67BB223DC}" presName="childNode" presStyleLbl="node1" presStyleIdx="10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5E4D75-D32D-46DC-8454-904043F5992F}" type="pres">
      <dgm:prSet presAssocID="{6D31C1B0-56F6-404C-AA08-94E67BB223DC}" presName="aSpace2" presStyleCnt="0"/>
      <dgm:spPr/>
    </dgm:pt>
    <dgm:pt modelId="{2412E505-CD5C-46CF-A288-A0526C50F04A}" type="pres">
      <dgm:prSet presAssocID="{426ED7A6-55BD-42A6-88EB-CB6A3B5AC9D3}" presName="childNode" presStyleLbl="node1" presStyleIdx="11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11493C-B8B8-4F5A-AED5-B93F721B0A3F}" type="pres">
      <dgm:prSet presAssocID="{940C5B2E-D31C-43D3-897D-FE3DED1D1DCE}" presName="aSpace" presStyleCnt="0"/>
      <dgm:spPr/>
    </dgm:pt>
    <dgm:pt modelId="{E29E3E15-FDA7-4885-ACAA-6B9547A89B65}" type="pres">
      <dgm:prSet presAssocID="{CD572B67-0ABD-4D3D-97DF-D3C689AD0EA6}" presName="compNode" presStyleCnt="0"/>
      <dgm:spPr/>
    </dgm:pt>
    <dgm:pt modelId="{784E0620-8B6F-4E00-BF59-3FC4F887373F}" type="pres">
      <dgm:prSet presAssocID="{CD572B67-0ABD-4D3D-97DF-D3C689AD0EA6}" presName="aNode" presStyleLbl="bgShp" presStyleIdx="3" presStyleCnt="4"/>
      <dgm:spPr/>
      <dgm:t>
        <a:bodyPr/>
        <a:lstStyle/>
        <a:p>
          <a:endParaRPr lang="ru-RU"/>
        </a:p>
      </dgm:t>
    </dgm:pt>
    <dgm:pt modelId="{ABFB764B-CFA1-49F4-A9A0-308D775AAE22}" type="pres">
      <dgm:prSet presAssocID="{CD572B67-0ABD-4D3D-97DF-D3C689AD0EA6}" presName="textNode" presStyleLbl="bgShp" presStyleIdx="3" presStyleCnt="4"/>
      <dgm:spPr/>
      <dgm:t>
        <a:bodyPr/>
        <a:lstStyle/>
        <a:p>
          <a:endParaRPr lang="ru-RU"/>
        </a:p>
      </dgm:t>
    </dgm:pt>
    <dgm:pt modelId="{38A15B0B-0395-454C-A40A-C2D417C68C31}" type="pres">
      <dgm:prSet presAssocID="{CD572B67-0ABD-4D3D-97DF-D3C689AD0EA6}" presName="compChildNode" presStyleCnt="0"/>
      <dgm:spPr/>
    </dgm:pt>
    <dgm:pt modelId="{4AE8E060-C96F-4BCB-BE7F-2961EF8A3933}" type="pres">
      <dgm:prSet presAssocID="{CD572B67-0ABD-4D3D-97DF-D3C689AD0EA6}" presName="theInnerList" presStyleCnt="0"/>
      <dgm:spPr/>
    </dgm:pt>
    <dgm:pt modelId="{55544005-0F23-4962-BB12-DFF724B407E8}" type="pres">
      <dgm:prSet presAssocID="{57351C20-6C8D-453C-A426-1EA5ECB97A79}" presName="childNode" presStyleLbl="node1" presStyleIdx="12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354C17-B8C6-4600-83FA-41C4E169A69A}" type="pres">
      <dgm:prSet presAssocID="{57351C20-6C8D-453C-A426-1EA5ECB97A79}" presName="aSpace2" presStyleCnt="0"/>
      <dgm:spPr/>
    </dgm:pt>
    <dgm:pt modelId="{B4F9563F-F429-4104-B6CB-BE2774C02671}" type="pres">
      <dgm:prSet presAssocID="{F7857240-9C42-4C2C-975A-6F91ACB5D763}" presName="childNode" presStyleLbl="node1" presStyleIdx="13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0E6A03-939C-4096-8795-6BEED7C09F5D}" type="pres">
      <dgm:prSet presAssocID="{F7857240-9C42-4C2C-975A-6F91ACB5D763}" presName="aSpace2" presStyleCnt="0"/>
      <dgm:spPr/>
    </dgm:pt>
    <dgm:pt modelId="{146AA4C0-E886-4672-BDCB-DE7CA4936019}" type="pres">
      <dgm:prSet presAssocID="{4AB4A30D-BB00-43FA-81F6-5B7B4DE8939E}" presName="childNode" presStyleLbl="node1" presStyleIdx="14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2F855E-4A32-4122-AFCA-232E4B8FECED}" srcId="{CD572B67-0ABD-4D3D-97DF-D3C689AD0EA6}" destId="{4AB4A30D-BB00-43FA-81F6-5B7B4DE8939E}" srcOrd="2" destOrd="0" parTransId="{F6F6F6F7-666A-4549-BFD1-0E0F2A779F36}" sibTransId="{B193AEEC-0AAD-43D0-8CB6-A293194E1CEC}"/>
    <dgm:cxn modelId="{C2B9480A-8967-49F7-8366-668E7F246FD1}" type="presOf" srcId="{3411E60D-96A6-4BB5-8A96-83159A9252ED}" destId="{B0386555-6A8E-4652-A702-D08DB3F00AC1}" srcOrd="0" destOrd="0" presId="urn:microsoft.com/office/officeart/2005/8/layout/lProcess2"/>
    <dgm:cxn modelId="{33302300-F66F-45E3-BECD-4A619D7F92A3}" srcId="{350D0066-BE4B-4758-841C-16C7A45F21E4}" destId="{3411E60D-96A6-4BB5-8A96-83159A9252ED}" srcOrd="0" destOrd="0" parTransId="{05BF0451-97D3-4AE4-82F1-168FC8C1ABF4}" sibTransId="{F0DE26FB-78BC-42B3-98B3-A834B4CEB543}"/>
    <dgm:cxn modelId="{26FA1BFB-9268-49FA-A65B-F349A1673303}" srcId="{CD572B67-0ABD-4D3D-97DF-D3C689AD0EA6}" destId="{57351C20-6C8D-453C-A426-1EA5ECB97A79}" srcOrd="0" destOrd="0" parTransId="{52C82905-1A09-4CB0-BCA5-4F825B3B4C88}" sibTransId="{E983D730-AE06-4FEF-A36B-86A4A75966C5}"/>
    <dgm:cxn modelId="{9252B224-FD78-47BA-B055-DF77FE155B82}" type="presOf" srcId="{4B0B8DA4-DB4D-432E-9550-6D6391ECA8F5}" destId="{472B83C2-78B3-41F0-B9D2-0D83BFAAA47C}" srcOrd="0" destOrd="0" presId="urn:microsoft.com/office/officeart/2005/8/layout/lProcess2"/>
    <dgm:cxn modelId="{F8262AE7-CED5-47E1-A46E-0343B95574FC}" srcId="{6D4A56D0-9B8D-43E3-992C-B4A050F791CC}" destId="{D70236E1-70FF-4260-BF1D-8A1A1018D6F6}" srcOrd="1" destOrd="0" parTransId="{25D109CF-6552-498B-9D3E-B8E67643948A}" sibTransId="{4C2EED7C-2445-441E-8924-9DC2A768188B}"/>
    <dgm:cxn modelId="{D3CA37AC-861E-4905-B1A3-4F1272476D63}" srcId="{940C5B2E-D31C-43D3-897D-FE3DED1D1DCE}" destId="{032BB4DD-A62F-4D4A-99B9-D2ACACD15DB0}" srcOrd="0" destOrd="0" parTransId="{6B074E13-0082-47CC-B679-60BF374B8390}" sibTransId="{4DD0FA74-D3F2-452E-9E82-7C91764B3F0B}"/>
    <dgm:cxn modelId="{BD7833DF-24F0-40DB-BCBA-9EDCF0F1FA2D}" srcId="{3411E60D-96A6-4BB5-8A96-83159A9252ED}" destId="{0955E127-67E1-421D-88AD-0C040AF10001}" srcOrd="2" destOrd="0" parTransId="{388D1EF5-3CBA-4F68-B73F-DE5F04FB79C4}" sibTransId="{4AFBB2E9-02A0-4605-8648-ECE37949A292}"/>
    <dgm:cxn modelId="{FA7A30ED-DA8C-4246-B6C0-EE3DB2C20995}" type="presOf" srcId="{032BB4DD-A62F-4D4A-99B9-D2ACACD15DB0}" destId="{F8788C3C-C06C-46EC-9332-7A01269FDD52}" srcOrd="0" destOrd="0" presId="urn:microsoft.com/office/officeart/2005/8/layout/lProcess2"/>
    <dgm:cxn modelId="{9AE7C36E-63D3-46C6-B1FF-909FB0ECCB0A}" type="presOf" srcId="{3411E60D-96A6-4BB5-8A96-83159A9252ED}" destId="{E73FE2C7-49F7-402C-BF68-30C47833128B}" srcOrd="1" destOrd="0" presId="urn:microsoft.com/office/officeart/2005/8/layout/lProcess2"/>
    <dgm:cxn modelId="{990D3D6A-8096-4E08-BBE0-0F510483E565}" srcId="{940C5B2E-D31C-43D3-897D-FE3DED1D1DCE}" destId="{4B0B8DA4-DB4D-432E-9550-6D6391ECA8F5}" srcOrd="1" destOrd="0" parTransId="{C4154022-3210-4DA6-AFD3-D32CDEEEDF31}" sibTransId="{1EB87710-19B0-4C4E-BEE8-E9B875712977}"/>
    <dgm:cxn modelId="{0F5A7DED-957A-441F-A3FC-B7829502B743}" srcId="{3411E60D-96A6-4BB5-8A96-83159A9252ED}" destId="{322CFB84-CAB7-412C-8682-D7A3A8BA81E3}" srcOrd="3" destOrd="0" parTransId="{B470D0EF-2519-4CDF-A6BB-F59E34BF79AD}" sibTransId="{2B36017A-BA95-490C-930E-ABA46A5FA19F}"/>
    <dgm:cxn modelId="{C47E8DD7-2DD9-43D1-8140-599A3AF8B336}" srcId="{6D4A56D0-9B8D-43E3-992C-B4A050F791CC}" destId="{53E926BD-D87B-4B5B-BF08-B9385F8F3AB2}" srcOrd="2" destOrd="0" parTransId="{B39ADC74-4540-40A7-AE56-C73B51DD59A2}" sibTransId="{B517A565-60D0-439B-A012-891E69FFF6A4}"/>
    <dgm:cxn modelId="{DC08D519-DC6A-49C4-B18F-E7BF9783EB45}" srcId="{CD572B67-0ABD-4D3D-97DF-D3C689AD0EA6}" destId="{F7857240-9C42-4C2C-975A-6F91ACB5D763}" srcOrd="1" destOrd="0" parTransId="{A555C8AF-C43C-4C80-A512-D91598A302D3}" sibTransId="{82D8C162-D4C0-461D-87A2-3489EA254141}"/>
    <dgm:cxn modelId="{2DBF5825-1BD8-42DA-9692-E20EAA9D302D}" srcId="{3411E60D-96A6-4BB5-8A96-83159A9252ED}" destId="{979CD07C-F437-4C19-83A8-81F5AF4306B4}" srcOrd="4" destOrd="0" parTransId="{E4B88572-0319-4C83-BEBF-EBAB519E2961}" sibTransId="{F52C9CAE-3968-4705-AAE8-9E8A16EE2EF0}"/>
    <dgm:cxn modelId="{1E7191DE-6C4E-4016-893D-E945A8A884D3}" type="presOf" srcId="{53E926BD-D87B-4B5B-BF08-B9385F8F3AB2}" destId="{FE63FD4F-CFA4-4835-B968-44B99574FF08}" srcOrd="0" destOrd="0" presId="urn:microsoft.com/office/officeart/2005/8/layout/lProcess2"/>
    <dgm:cxn modelId="{E85756C4-E2AB-4512-9857-76F2B08C193F}" type="presOf" srcId="{57351C20-6C8D-453C-A426-1EA5ECB97A79}" destId="{55544005-0F23-4962-BB12-DFF724B407E8}" srcOrd="0" destOrd="0" presId="urn:microsoft.com/office/officeart/2005/8/layout/lProcess2"/>
    <dgm:cxn modelId="{3D818235-ADAE-4D0B-84D7-0530CF4AA53B}" type="presOf" srcId="{4AB4A30D-BB00-43FA-81F6-5B7B4DE8939E}" destId="{146AA4C0-E886-4672-BDCB-DE7CA4936019}" srcOrd="0" destOrd="0" presId="urn:microsoft.com/office/officeart/2005/8/layout/lProcess2"/>
    <dgm:cxn modelId="{D189EACF-20D0-4EF1-BFD2-8715A4E505D9}" type="presOf" srcId="{979CD07C-F437-4C19-83A8-81F5AF4306B4}" destId="{464CB8C8-8975-411C-9387-BF7F3E70D449}" srcOrd="0" destOrd="0" presId="urn:microsoft.com/office/officeart/2005/8/layout/lProcess2"/>
    <dgm:cxn modelId="{6328C9F3-FC65-49F6-AC80-57BA52DF3D53}" type="presOf" srcId="{940C5B2E-D31C-43D3-897D-FE3DED1D1DCE}" destId="{E2D32955-C513-4DCD-9194-062DC88E3C26}" srcOrd="1" destOrd="0" presId="urn:microsoft.com/office/officeart/2005/8/layout/lProcess2"/>
    <dgm:cxn modelId="{5B214B37-042D-4AE2-A8F5-7EE867BE7FE9}" type="presOf" srcId="{0698F422-D7C8-41A3-A76B-71BA3FF0FE61}" destId="{EDADC97E-55E5-4CD9-B94E-7551EFDF3B3E}" srcOrd="0" destOrd="0" presId="urn:microsoft.com/office/officeart/2005/8/layout/lProcess2"/>
    <dgm:cxn modelId="{38C4C481-3D57-40E9-9B78-3752C1E3B037}" srcId="{350D0066-BE4B-4758-841C-16C7A45F21E4}" destId="{CD572B67-0ABD-4D3D-97DF-D3C689AD0EA6}" srcOrd="3" destOrd="0" parTransId="{24DE93B3-99A2-4643-959F-C2DE9DD2A872}" sibTransId="{80BBEC58-68C8-405E-ABF1-CBC86BB8E70E}"/>
    <dgm:cxn modelId="{591D7707-D9ED-45E6-9D72-1E854ECE2A18}" srcId="{940C5B2E-D31C-43D3-897D-FE3DED1D1DCE}" destId="{426ED7A6-55BD-42A6-88EB-CB6A3B5AC9D3}" srcOrd="3" destOrd="0" parTransId="{7FB0A025-8532-4848-B0D0-24783E4FAF5E}" sibTransId="{D42F483F-697D-4A9E-A2FC-A5B829012879}"/>
    <dgm:cxn modelId="{29D4CD78-2177-4D84-86BC-0C950B4653A8}" srcId="{350D0066-BE4B-4758-841C-16C7A45F21E4}" destId="{940C5B2E-D31C-43D3-897D-FE3DED1D1DCE}" srcOrd="2" destOrd="0" parTransId="{ADB8DE28-7D86-49B4-8F29-214C661D1F1A}" sibTransId="{07F48586-B8C1-4DB7-8F9E-88FC76A3BC1C}"/>
    <dgm:cxn modelId="{28DE6E69-F708-4F84-A23E-EB51A009CF71}" type="presOf" srcId="{D70236E1-70FF-4260-BF1D-8A1A1018D6F6}" destId="{A8BD21CA-A3D5-4ED1-9D6E-B7364E4EDC45}" srcOrd="0" destOrd="0" presId="urn:microsoft.com/office/officeart/2005/8/layout/lProcess2"/>
    <dgm:cxn modelId="{20E48CAB-6CFD-4E02-BA3F-AF215231601F}" type="presOf" srcId="{CD572B67-0ABD-4D3D-97DF-D3C689AD0EA6}" destId="{784E0620-8B6F-4E00-BF59-3FC4F887373F}" srcOrd="0" destOrd="0" presId="urn:microsoft.com/office/officeart/2005/8/layout/lProcess2"/>
    <dgm:cxn modelId="{57AE225D-5185-46DA-BB3C-7FDE8A1415CF}" srcId="{350D0066-BE4B-4758-841C-16C7A45F21E4}" destId="{6D4A56D0-9B8D-43E3-992C-B4A050F791CC}" srcOrd="1" destOrd="0" parTransId="{3CFFB8AE-B8EB-41DD-BBCB-0ADAE08FD2A7}" sibTransId="{6B5C635E-39DC-4C8B-884F-656D9C570846}"/>
    <dgm:cxn modelId="{47FEDD14-546E-46F5-B61B-24D8237C01DF}" type="presOf" srcId="{322CFB84-CAB7-412C-8682-D7A3A8BA81E3}" destId="{706284C8-1FA7-438C-ADD7-691ECDC7270B}" srcOrd="0" destOrd="0" presId="urn:microsoft.com/office/officeart/2005/8/layout/lProcess2"/>
    <dgm:cxn modelId="{7B108142-67F1-4B9A-978A-A8FBFB3E48E1}" type="presOf" srcId="{6D4A56D0-9B8D-43E3-992C-B4A050F791CC}" destId="{9A381221-2EDF-4722-A03F-B45A37516471}" srcOrd="1" destOrd="0" presId="urn:microsoft.com/office/officeart/2005/8/layout/lProcess2"/>
    <dgm:cxn modelId="{8C83A256-2286-4C1A-ABCB-1AA56D147924}" type="presOf" srcId="{426ED7A6-55BD-42A6-88EB-CB6A3B5AC9D3}" destId="{2412E505-CD5C-46CF-A288-A0526C50F04A}" srcOrd="0" destOrd="0" presId="urn:microsoft.com/office/officeart/2005/8/layout/lProcess2"/>
    <dgm:cxn modelId="{427C9918-89DF-42B0-A3B1-A9602A452920}" type="presOf" srcId="{940C5B2E-D31C-43D3-897D-FE3DED1D1DCE}" destId="{DFDA4FF9-39A1-457B-8868-DB31B3222C07}" srcOrd="0" destOrd="0" presId="urn:microsoft.com/office/officeart/2005/8/layout/lProcess2"/>
    <dgm:cxn modelId="{3F1D35C9-61BD-45FC-A71C-FBA3EB18F12A}" srcId="{940C5B2E-D31C-43D3-897D-FE3DED1D1DCE}" destId="{6D31C1B0-56F6-404C-AA08-94E67BB223DC}" srcOrd="2" destOrd="0" parTransId="{905EA883-6388-468D-9D40-5B9991AD93C9}" sibTransId="{EDE3C423-27B9-46CE-8069-2750513D5F58}"/>
    <dgm:cxn modelId="{3DB3E8A7-CDE0-4AEB-AE9F-9E5BA62A03BE}" type="presOf" srcId="{F7857240-9C42-4C2C-975A-6F91ACB5D763}" destId="{B4F9563F-F429-4104-B6CB-BE2774C02671}" srcOrd="0" destOrd="0" presId="urn:microsoft.com/office/officeart/2005/8/layout/lProcess2"/>
    <dgm:cxn modelId="{17F475BB-99EB-457C-890A-B0559A53F98C}" srcId="{3411E60D-96A6-4BB5-8A96-83159A9252ED}" destId="{0698F422-D7C8-41A3-A76B-71BA3FF0FE61}" srcOrd="0" destOrd="0" parTransId="{62BDC30D-8D3B-4063-ADD1-18AB101232F6}" sibTransId="{153C4FBE-06A2-4D10-BFA5-E1972C4C4121}"/>
    <dgm:cxn modelId="{DBCFCEED-01C2-4C9E-B76F-C2B71DBBEF53}" type="presOf" srcId="{BEFEFB29-99E4-470E-A0F3-D636A6CCAB6D}" destId="{2311D9BB-DFC9-4C88-8C1F-12DC5FE19479}" srcOrd="0" destOrd="0" presId="urn:microsoft.com/office/officeart/2005/8/layout/lProcess2"/>
    <dgm:cxn modelId="{8CE23D94-2088-4F6E-ADAC-C999D71DE9D3}" type="presOf" srcId="{6D4A56D0-9B8D-43E3-992C-B4A050F791CC}" destId="{09E54D16-B9CF-4059-B1DD-162B7361E0A7}" srcOrd="0" destOrd="0" presId="urn:microsoft.com/office/officeart/2005/8/layout/lProcess2"/>
    <dgm:cxn modelId="{CE475E46-C74D-4FE4-A3E6-EAF5FC54AD3C}" type="presOf" srcId="{350D0066-BE4B-4758-841C-16C7A45F21E4}" destId="{EF83A101-7726-449F-9E42-91929F4B2B8F}" srcOrd="0" destOrd="0" presId="urn:microsoft.com/office/officeart/2005/8/layout/lProcess2"/>
    <dgm:cxn modelId="{55D89E59-DFB7-47F6-9B7B-8546EF8AC93F}" srcId="{3411E60D-96A6-4BB5-8A96-83159A9252ED}" destId="{BEFEFB29-99E4-470E-A0F3-D636A6CCAB6D}" srcOrd="1" destOrd="0" parTransId="{510277CA-92DD-4A39-B258-D1154DDF8101}" sibTransId="{E3A5187E-4C8B-4C74-9E1E-9BA6BFE8298E}"/>
    <dgm:cxn modelId="{C7D34880-47C4-4F31-8807-4FF58F1BB1E5}" type="presOf" srcId="{8E6D76EB-3CFF-49AE-8582-D2FE8D181DF1}" destId="{6F265389-BA6A-4DEB-A04B-E0C18B01AA2B}" srcOrd="0" destOrd="0" presId="urn:microsoft.com/office/officeart/2005/8/layout/lProcess2"/>
    <dgm:cxn modelId="{226B412B-3267-453F-8439-6DF7714D6EBC}" type="presOf" srcId="{6D31C1B0-56F6-404C-AA08-94E67BB223DC}" destId="{5129D65A-C8F9-471D-94C2-D0792FB8A419}" srcOrd="0" destOrd="0" presId="urn:microsoft.com/office/officeart/2005/8/layout/lProcess2"/>
    <dgm:cxn modelId="{CBD074C4-B20D-4862-A506-ED0452B5C0AC}" type="presOf" srcId="{0955E127-67E1-421D-88AD-0C040AF10001}" destId="{7C6B9765-1BFA-449A-B26D-FA4C5A0481C7}" srcOrd="0" destOrd="0" presId="urn:microsoft.com/office/officeart/2005/8/layout/lProcess2"/>
    <dgm:cxn modelId="{117D9ABD-6775-48E0-A946-CC555EB9758A}" srcId="{6D4A56D0-9B8D-43E3-992C-B4A050F791CC}" destId="{8E6D76EB-3CFF-49AE-8582-D2FE8D181DF1}" srcOrd="0" destOrd="0" parTransId="{70C010E1-60F8-4A2E-AE1B-146144889F37}" sibTransId="{407D811C-1563-49A0-9670-96C4DFE89658}"/>
    <dgm:cxn modelId="{0D5BAE74-C113-4F19-94AA-1E73641D3E60}" type="presOf" srcId="{CD572B67-0ABD-4D3D-97DF-D3C689AD0EA6}" destId="{ABFB764B-CFA1-49F4-A9A0-308D775AAE22}" srcOrd="1" destOrd="0" presId="urn:microsoft.com/office/officeart/2005/8/layout/lProcess2"/>
    <dgm:cxn modelId="{CD71082D-834B-40E4-8C0E-FF5404283BD3}" type="presParOf" srcId="{EF83A101-7726-449F-9E42-91929F4B2B8F}" destId="{7F4D7528-5319-40BD-B1E5-9A87864EAC8C}" srcOrd="0" destOrd="0" presId="urn:microsoft.com/office/officeart/2005/8/layout/lProcess2"/>
    <dgm:cxn modelId="{053F89AD-855E-44F3-B6D8-F72263E716E1}" type="presParOf" srcId="{7F4D7528-5319-40BD-B1E5-9A87864EAC8C}" destId="{B0386555-6A8E-4652-A702-D08DB3F00AC1}" srcOrd="0" destOrd="0" presId="urn:microsoft.com/office/officeart/2005/8/layout/lProcess2"/>
    <dgm:cxn modelId="{4DA6A45B-7B75-45B2-BED9-564CA8709BC0}" type="presParOf" srcId="{7F4D7528-5319-40BD-B1E5-9A87864EAC8C}" destId="{E73FE2C7-49F7-402C-BF68-30C47833128B}" srcOrd="1" destOrd="0" presId="urn:microsoft.com/office/officeart/2005/8/layout/lProcess2"/>
    <dgm:cxn modelId="{FEF22651-BB66-47C0-9096-29E903315E76}" type="presParOf" srcId="{7F4D7528-5319-40BD-B1E5-9A87864EAC8C}" destId="{8FE336C6-BDB7-4EF3-874F-0CA15AAC9382}" srcOrd="2" destOrd="0" presId="urn:microsoft.com/office/officeart/2005/8/layout/lProcess2"/>
    <dgm:cxn modelId="{5A8DF67B-9CE3-4CB1-9FA3-669C19B63960}" type="presParOf" srcId="{8FE336C6-BDB7-4EF3-874F-0CA15AAC9382}" destId="{5DD0A64B-E89A-4359-9ACB-46BABA3F761B}" srcOrd="0" destOrd="0" presId="urn:microsoft.com/office/officeart/2005/8/layout/lProcess2"/>
    <dgm:cxn modelId="{F156945A-E956-4384-91E9-EBBB85451815}" type="presParOf" srcId="{5DD0A64B-E89A-4359-9ACB-46BABA3F761B}" destId="{EDADC97E-55E5-4CD9-B94E-7551EFDF3B3E}" srcOrd="0" destOrd="0" presId="urn:microsoft.com/office/officeart/2005/8/layout/lProcess2"/>
    <dgm:cxn modelId="{2045763E-6E95-49E2-8A81-1F0001F75A3F}" type="presParOf" srcId="{5DD0A64B-E89A-4359-9ACB-46BABA3F761B}" destId="{D9D543C0-D908-4F32-A20F-28A4AC00FA0E}" srcOrd="1" destOrd="0" presId="urn:microsoft.com/office/officeart/2005/8/layout/lProcess2"/>
    <dgm:cxn modelId="{FFF0F370-1CDB-4D88-BBAF-1B3C6CDD74A6}" type="presParOf" srcId="{5DD0A64B-E89A-4359-9ACB-46BABA3F761B}" destId="{2311D9BB-DFC9-4C88-8C1F-12DC5FE19479}" srcOrd="2" destOrd="0" presId="urn:microsoft.com/office/officeart/2005/8/layout/lProcess2"/>
    <dgm:cxn modelId="{9F01066D-CBB0-48CF-83B1-6AB58B5EFDF4}" type="presParOf" srcId="{5DD0A64B-E89A-4359-9ACB-46BABA3F761B}" destId="{E8E395AB-66D0-4FCD-8C2C-B9F5BD5EB403}" srcOrd="3" destOrd="0" presId="urn:microsoft.com/office/officeart/2005/8/layout/lProcess2"/>
    <dgm:cxn modelId="{0A22E23F-1F50-4309-BAEB-6033FCD9C69C}" type="presParOf" srcId="{5DD0A64B-E89A-4359-9ACB-46BABA3F761B}" destId="{7C6B9765-1BFA-449A-B26D-FA4C5A0481C7}" srcOrd="4" destOrd="0" presId="urn:microsoft.com/office/officeart/2005/8/layout/lProcess2"/>
    <dgm:cxn modelId="{BD5A7823-19DF-45E0-A757-41FC4FCDE868}" type="presParOf" srcId="{5DD0A64B-E89A-4359-9ACB-46BABA3F761B}" destId="{8D14270A-2DD4-4D1B-BC25-CD43013C70FD}" srcOrd="5" destOrd="0" presId="urn:microsoft.com/office/officeart/2005/8/layout/lProcess2"/>
    <dgm:cxn modelId="{C76A31B8-86AD-4AC9-9754-1DEDF3268C9C}" type="presParOf" srcId="{5DD0A64B-E89A-4359-9ACB-46BABA3F761B}" destId="{706284C8-1FA7-438C-ADD7-691ECDC7270B}" srcOrd="6" destOrd="0" presId="urn:microsoft.com/office/officeart/2005/8/layout/lProcess2"/>
    <dgm:cxn modelId="{D155F808-0628-4180-9B88-C26B31608505}" type="presParOf" srcId="{5DD0A64B-E89A-4359-9ACB-46BABA3F761B}" destId="{6C2C9D50-6953-44FE-8C62-D53DAC484B76}" srcOrd="7" destOrd="0" presId="urn:microsoft.com/office/officeart/2005/8/layout/lProcess2"/>
    <dgm:cxn modelId="{0964224B-157F-428A-B786-B27C8E51C2BE}" type="presParOf" srcId="{5DD0A64B-E89A-4359-9ACB-46BABA3F761B}" destId="{464CB8C8-8975-411C-9387-BF7F3E70D449}" srcOrd="8" destOrd="0" presId="urn:microsoft.com/office/officeart/2005/8/layout/lProcess2"/>
    <dgm:cxn modelId="{B613BE31-E523-4EEE-8B10-64D2089E4189}" type="presParOf" srcId="{EF83A101-7726-449F-9E42-91929F4B2B8F}" destId="{D4F823CB-A6FD-4C3C-BE0E-94F06295FE6C}" srcOrd="1" destOrd="0" presId="urn:microsoft.com/office/officeart/2005/8/layout/lProcess2"/>
    <dgm:cxn modelId="{1DB89305-FC7B-45F1-ADEA-B4A455C84890}" type="presParOf" srcId="{EF83A101-7726-449F-9E42-91929F4B2B8F}" destId="{E2CFD306-24FD-4BCE-B0D4-75B6A1213C88}" srcOrd="2" destOrd="0" presId="urn:microsoft.com/office/officeart/2005/8/layout/lProcess2"/>
    <dgm:cxn modelId="{5C34A89C-4219-458F-B41C-8BAA714C9E04}" type="presParOf" srcId="{E2CFD306-24FD-4BCE-B0D4-75B6A1213C88}" destId="{09E54D16-B9CF-4059-B1DD-162B7361E0A7}" srcOrd="0" destOrd="0" presId="urn:microsoft.com/office/officeart/2005/8/layout/lProcess2"/>
    <dgm:cxn modelId="{37977638-5768-42A4-9A8A-93159BB6449E}" type="presParOf" srcId="{E2CFD306-24FD-4BCE-B0D4-75B6A1213C88}" destId="{9A381221-2EDF-4722-A03F-B45A37516471}" srcOrd="1" destOrd="0" presId="urn:microsoft.com/office/officeart/2005/8/layout/lProcess2"/>
    <dgm:cxn modelId="{3DF9750A-45DF-466C-B9F0-01FF3014C2F6}" type="presParOf" srcId="{E2CFD306-24FD-4BCE-B0D4-75B6A1213C88}" destId="{364FA795-20DC-4848-9128-FDE64760EB72}" srcOrd="2" destOrd="0" presId="urn:microsoft.com/office/officeart/2005/8/layout/lProcess2"/>
    <dgm:cxn modelId="{11BA77C0-D0BD-4559-8306-EC9ADF0A078B}" type="presParOf" srcId="{364FA795-20DC-4848-9128-FDE64760EB72}" destId="{7B72C0CE-7326-4971-BD8C-05ABB2DE4870}" srcOrd="0" destOrd="0" presId="urn:microsoft.com/office/officeart/2005/8/layout/lProcess2"/>
    <dgm:cxn modelId="{FCA53F32-1DEC-4E0D-AC1E-5D11696A5D86}" type="presParOf" srcId="{7B72C0CE-7326-4971-BD8C-05ABB2DE4870}" destId="{6F265389-BA6A-4DEB-A04B-E0C18B01AA2B}" srcOrd="0" destOrd="0" presId="urn:microsoft.com/office/officeart/2005/8/layout/lProcess2"/>
    <dgm:cxn modelId="{B32E7813-1620-4853-AC51-53D0BD740B0B}" type="presParOf" srcId="{7B72C0CE-7326-4971-BD8C-05ABB2DE4870}" destId="{0641EA7D-98F5-4907-A15A-B2A537C846E0}" srcOrd="1" destOrd="0" presId="urn:microsoft.com/office/officeart/2005/8/layout/lProcess2"/>
    <dgm:cxn modelId="{32D328C0-8985-46D5-BE7A-96F089E5E934}" type="presParOf" srcId="{7B72C0CE-7326-4971-BD8C-05ABB2DE4870}" destId="{A8BD21CA-A3D5-4ED1-9D6E-B7364E4EDC45}" srcOrd="2" destOrd="0" presId="urn:microsoft.com/office/officeart/2005/8/layout/lProcess2"/>
    <dgm:cxn modelId="{20609877-B71E-4C68-A7AF-4F905563E7BA}" type="presParOf" srcId="{7B72C0CE-7326-4971-BD8C-05ABB2DE4870}" destId="{ACFFA36D-9B3E-48C8-B303-D661C3689D0B}" srcOrd="3" destOrd="0" presId="urn:microsoft.com/office/officeart/2005/8/layout/lProcess2"/>
    <dgm:cxn modelId="{E971D263-3451-4286-9C32-177ED542EDD0}" type="presParOf" srcId="{7B72C0CE-7326-4971-BD8C-05ABB2DE4870}" destId="{FE63FD4F-CFA4-4835-B968-44B99574FF08}" srcOrd="4" destOrd="0" presId="urn:microsoft.com/office/officeart/2005/8/layout/lProcess2"/>
    <dgm:cxn modelId="{C6C2E968-BCF4-4E4B-8473-B59D24913B9B}" type="presParOf" srcId="{EF83A101-7726-449F-9E42-91929F4B2B8F}" destId="{2B1EDED7-B1A0-4570-A2D0-BC518F11DAB0}" srcOrd="3" destOrd="0" presId="urn:microsoft.com/office/officeart/2005/8/layout/lProcess2"/>
    <dgm:cxn modelId="{8EB591A7-A9EE-4AAF-A775-87248BE0C4C0}" type="presParOf" srcId="{EF83A101-7726-449F-9E42-91929F4B2B8F}" destId="{DB49972C-4602-4523-91EA-399E9D46F2DA}" srcOrd="4" destOrd="0" presId="urn:microsoft.com/office/officeart/2005/8/layout/lProcess2"/>
    <dgm:cxn modelId="{43705E73-FCEB-4ED1-96DF-B61F6528834F}" type="presParOf" srcId="{DB49972C-4602-4523-91EA-399E9D46F2DA}" destId="{DFDA4FF9-39A1-457B-8868-DB31B3222C07}" srcOrd="0" destOrd="0" presId="urn:microsoft.com/office/officeart/2005/8/layout/lProcess2"/>
    <dgm:cxn modelId="{65A21612-57AF-4DE8-8BAA-CFDFE95025D3}" type="presParOf" srcId="{DB49972C-4602-4523-91EA-399E9D46F2DA}" destId="{E2D32955-C513-4DCD-9194-062DC88E3C26}" srcOrd="1" destOrd="0" presId="urn:microsoft.com/office/officeart/2005/8/layout/lProcess2"/>
    <dgm:cxn modelId="{A19C5E97-659C-4691-97B3-6629C4BBC4D0}" type="presParOf" srcId="{DB49972C-4602-4523-91EA-399E9D46F2DA}" destId="{50206F41-B46F-479E-86C4-C8E5D1CFA02F}" srcOrd="2" destOrd="0" presId="urn:microsoft.com/office/officeart/2005/8/layout/lProcess2"/>
    <dgm:cxn modelId="{DA350F91-B7DD-4A24-9021-D58429641CAE}" type="presParOf" srcId="{50206F41-B46F-479E-86C4-C8E5D1CFA02F}" destId="{CB7AC0B2-77F6-4B0A-9F4A-313DA5235989}" srcOrd="0" destOrd="0" presId="urn:microsoft.com/office/officeart/2005/8/layout/lProcess2"/>
    <dgm:cxn modelId="{2973E5D6-8532-45B1-BB2E-375D6C33B27E}" type="presParOf" srcId="{CB7AC0B2-77F6-4B0A-9F4A-313DA5235989}" destId="{F8788C3C-C06C-46EC-9332-7A01269FDD52}" srcOrd="0" destOrd="0" presId="urn:microsoft.com/office/officeart/2005/8/layout/lProcess2"/>
    <dgm:cxn modelId="{0F26D91F-DB75-4A1A-88BA-41A4E84CC9EC}" type="presParOf" srcId="{CB7AC0B2-77F6-4B0A-9F4A-313DA5235989}" destId="{D98F3CBB-E837-4E4A-A1DC-391AB5A7B30B}" srcOrd="1" destOrd="0" presId="urn:microsoft.com/office/officeart/2005/8/layout/lProcess2"/>
    <dgm:cxn modelId="{57441D3D-891A-4E72-8ED0-F9B4D0E96F02}" type="presParOf" srcId="{CB7AC0B2-77F6-4B0A-9F4A-313DA5235989}" destId="{472B83C2-78B3-41F0-B9D2-0D83BFAAA47C}" srcOrd="2" destOrd="0" presId="urn:microsoft.com/office/officeart/2005/8/layout/lProcess2"/>
    <dgm:cxn modelId="{8DC1BF3E-D862-4A09-B671-B811E4B2C5B1}" type="presParOf" srcId="{CB7AC0B2-77F6-4B0A-9F4A-313DA5235989}" destId="{3ED51642-16BB-465E-88F7-6C36C295C6C4}" srcOrd="3" destOrd="0" presId="urn:microsoft.com/office/officeart/2005/8/layout/lProcess2"/>
    <dgm:cxn modelId="{E3D6B03F-C0BF-4386-8C98-A259CCCFCF87}" type="presParOf" srcId="{CB7AC0B2-77F6-4B0A-9F4A-313DA5235989}" destId="{5129D65A-C8F9-471D-94C2-D0792FB8A419}" srcOrd="4" destOrd="0" presId="urn:microsoft.com/office/officeart/2005/8/layout/lProcess2"/>
    <dgm:cxn modelId="{0403CA71-0776-4FB1-A72D-5E3DA17A867D}" type="presParOf" srcId="{CB7AC0B2-77F6-4B0A-9F4A-313DA5235989}" destId="{D35E4D75-D32D-46DC-8454-904043F5992F}" srcOrd="5" destOrd="0" presId="urn:microsoft.com/office/officeart/2005/8/layout/lProcess2"/>
    <dgm:cxn modelId="{03735FCF-BECA-4747-91B3-6CB9DDBD55A6}" type="presParOf" srcId="{CB7AC0B2-77F6-4B0A-9F4A-313DA5235989}" destId="{2412E505-CD5C-46CF-A288-A0526C50F04A}" srcOrd="6" destOrd="0" presId="urn:microsoft.com/office/officeart/2005/8/layout/lProcess2"/>
    <dgm:cxn modelId="{BF501003-6E9F-48DB-8C10-D2ABC5A7A29C}" type="presParOf" srcId="{EF83A101-7726-449F-9E42-91929F4B2B8F}" destId="{F911493C-B8B8-4F5A-AED5-B93F721B0A3F}" srcOrd="5" destOrd="0" presId="urn:microsoft.com/office/officeart/2005/8/layout/lProcess2"/>
    <dgm:cxn modelId="{4EB33336-AA69-49BC-9801-DF07EEA53CA8}" type="presParOf" srcId="{EF83A101-7726-449F-9E42-91929F4B2B8F}" destId="{E29E3E15-FDA7-4885-ACAA-6B9547A89B65}" srcOrd="6" destOrd="0" presId="urn:microsoft.com/office/officeart/2005/8/layout/lProcess2"/>
    <dgm:cxn modelId="{C4C08508-07E7-4B7F-A739-766D3A2F4B64}" type="presParOf" srcId="{E29E3E15-FDA7-4885-ACAA-6B9547A89B65}" destId="{784E0620-8B6F-4E00-BF59-3FC4F887373F}" srcOrd="0" destOrd="0" presId="urn:microsoft.com/office/officeart/2005/8/layout/lProcess2"/>
    <dgm:cxn modelId="{26D51467-0886-488A-876A-1F79612AA7F3}" type="presParOf" srcId="{E29E3E15-FDA7-4885-ACAA-6B9547A89B65}" destId="{ABFB764B-CFA1-49F4-A9A0-308D775AAE22}" srcOrd="1" destOrd="0" presId="urn:microsoft.com/office/officeart/2005/8/layout/lProcess2"/>
    <dgm:cxn modelId="{D72BA940-122B-47C4-980B-46B983C01380}" type="presParOf" srcId="{E29E3E15-FDA7-4885-ACAA-6B9547A89B65}" destId="{38A15B0B-0395-454C-A40A-C2D417C68C31}" srcOrd="2" destOrd="0" presId="urn:microsoft.com/office/officeart/2005/8/layout/lProcess2"/>
    <dgm:cxn modelId="{D460C6D4-41A1-49D3-B997-96A662F82EA7}" type="presParOf" srcId="{38A15B0B-0395-454C-A40A-C2D417C68C31}" destId="{4AE8E060-C96F-4BCB-BE7F-2961EF8A3933}" srcOrd="0" destOrd="0" presId="urn:microsoft.com/office/officeart/2005/8/layout/lProcess2"/>
    <dgm:cxn modelId="{450EF908-8A7A-4FCF-826D-5CBE9A44021F}" type="presParOf" srcId="{4AE8E060-C96F-4BCB-BE7F-2961EF8A3933}" destId="{55544005-0F23-4962-BB12-DFF724B407E8}" srcOrd="0" destOrd="0" presId="urn:microsoft.com/office/officeart/2005/8/layout/lProcess2"/>
    <dgm:cxn modelId="{003AB431-99B5-4FBE-A63B-F178C7E34A1B}" type="presParOf" srcId="{4AE8E060-C96F-4BCB-BE7F-2961EF8A3933}" destId="{F5354C17-B8C6-4600-83FA-41C4E169A69A}" srcOrd="1" destOrd="0" presId="urn:microsoft.com/office/officeart/2005/8/layout/lProcess2"/>
    <dgm:cxn modelId="{E9E2325E-5D24-4F24-9F6B-A409C7071BD7}" type="presParOf" srcId="{4AE8E060-C96F-4BCB-BE7F-2961EF8A3933}" destId="{B4F9563F-F429-4104-B6CB-BE2774C02671}" srcOrd="2" destOrd="0" presId="urn:microsoft.com/office/officeart/2005/8/layout/lProcess2"/>
    <dgm:cxn modelId="{81CED2EB-9876-4C96-8803-306F775B7D3B}" type="presParOf" srcId="{4AE8E060-C96F-4BCB-BE7F-2961EF8A3933}" destId="{8D0E6A03-939C-4096-8795-6BEED7C09F5D}" srcOrd="3" destOrd="0" presId="urn:microsoft.com/office/officeart/2005/8/layout/lProcess2"/>
    <dgm:cxn modelId="{DA3ED8B9-7DB5-4D70-B469-57D9B95A5448}" type="presParOf" srcId="{4AE8E060-C96F-4BCB-BE7F-2961EF8A3933}" destId="{146AA4C0-E886-4672-BDCB-DE7CA4936019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57E026-EDE4-46FA-840C-3B1E2D1F538C}" type="doc">
      <dgm:prSet loTypeId="urn:microsoft.com/office/officeart/2005/8/layout/radial4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B765EEDE-9659-4191-9FB5-362D29EEBCD9}">
      <dgm:prSet phldrT="[Текст]"/>
      <dgm:spPr/>
      <dgm:t>
        <a:bodyPr/>
        <a:lstStyle/>
        <a:p>
          <a:r>
            <a:rPr lang="ru-RU" dirty="0" smtClean="0"/>
            <a:t>Повышение качества через сетевое взаимодействие </a:t>
          </a:r>
          <a:endParaRPr lang="ru-RU" dirty="0"/>
        </a:p>
      </dgm:t>
    </dgm:pt>
    <dgm:pt modelId="{7424CFB6-F69A-4FFB-A62F-377E95B08382}" type="parTrans" cxnId="{CFDEE12B-D77D-4D18-A268-ECA668852767}">
      <dgm:prSet/>
      <dgm:spPr/>
      <dgm:t>
        <a:bodyPr/>
        <a:lstStyle/>
        <a:p>
          <a:endParaRPr lang="ru-RU"/>
        </a:p>
      </dgm:t>
    </dgm:pt>
    <dgm:pt modelId="{87179419-C2C0-42B4-B26B-FF5C475A72F3}" type="sibTrans" cxnId="{CFDEE12B-D77D-4D18-A268-ECA668852767}">
      <dgm:prSet/>
      <dgm:spPr/>
      <dgm:t>
        <a:bodyPr/>
        <a:lstStyle/>
        <a:p>
          <a:endParaRPr lang="ru-RU"/>
        </a:p>
      </dgm:t>
    </dgm:pt>
    <dgm:pt modelId="{568469B9-D54A-4593-9775-9E8E706E3494}">
      <dgm:prSet phldrT="[Текст]"/>
      <dgm:spPr/>
      <dgm:t>
        <a:bodyPr/>
        <a:lstStyle/>
        <a:p>
          <a:r>
            <a:rPr lang="ru-RU" dirty="0" smtClean="0"/>
            <a:t>методические объединения, </a:t>
          </a:r>
          <a:endParaRPr lang="ru-RU" dirty="0"/>
        </a:p>
      </dgm:t>
    </dgm:pt>
    <dgm:pt modelId="{E0495985-62E4-4796-A0F3-695DD22E3F27}" type="parTrans" cxnId="{F89BA491-7FDD-4667-897C-62DD030360EB}">
      <dgm:prSet/>
      <dgm:spPr/>
      <dgm:t>
        <a:bodyPr/>
        <a:lstStyle/>
        <a:p>
          <a:endParaRPr lang="ru-RU"/>
        </a:p>
      </dgm:t>
    </dgm:pt>
    <dgm:pt modelId="{56E4A00C-AD8A-4D30-98D4-B7A431EE3669}" type="sibTrans" cxnId="{F89BA491-7FDD-4667-897C-62DD030360EB}">
      <dgm:prSet/>
      <dgm:spPr/>
      <dgm:t>
        <a:bodyPr/>
        <a:lstStyle/>
        <a:p>
          <a:endParaRPr lang="ru-RU"/>
        </a:p>
      </dgm:t>
    </dgm:pt>
    <dgm:pt modelId="{DD26CC87-9584-4C33-8515-4E84A61E031F}">
      <dgm:prSet phldrT="[Текст]"/>
      <dgm:spPr/>
      <dgm:t>
        <a:bodyPr/>
        <a:lstStyle/>
        <a:p>
          <a:r>
            <a:rPr lang="ru-RU" dirty="0" smtClean="0"/>
            <a:t>по проектам ( Точки роста, ЦОС, сетевые формы и т.д.) </a:t>
          </a:r>
          <a:endParaRPr lang="ru-RU" dirty="0"/>
        </a:p>
      </dgm:t>
    </dgm:pt>
    <dgm:pt modelId="{937C8427-994F-40A0-922A-6D61F0ABBD1F}" type="parTrans" cxnId="{183638CA-0A7C-483B-B63E-FC18207CEA41}">
      <dgm:prSet/>
      <dgm:spPr/>
      <dgm:t>
        <a:bodyPr/>
        <a:lstStyle/>
        <a:p>
          <a:endParaRPr lang="ru-RU"/>
        </a:p>
      </dgm:t>
    </dgm:pt>
    <dgm:pt modelId="{27E0D4D5-F201-4F8D-BCD2-6CE52AC47E31}" type="sibTrans" cxnId="{183638CA-0A7C-483B-B63E-FC18207CEA41}">
      <dgm:prSet/>
      <dgm:spPr/>
      <dgm:t>
        <a:bodyPr/>
        <a:lstStyle/>
        <a:p>
          <a:endParaRPr lang="ru-RU"/>
        </a:p>
      </dgm:t>
    </dgm:pt>
    <dgm:pt modelId="{9F7396E6-570D-4A23-8E7D-FAEE703F7D7F}">
      <dgm:prSet phldrT="[Текст]"/>
      <dgm:spPr/>
      <dgm:t>
        <a:bodyPr/>
        <a:lstStyle/>
        <a:p>
          <a:r>
            <a:rPr lang="ru-RU" dirty="0" smtClean="0"/>
            <a:t>по поддержке развития детей с ограниченными возможностями здоровья и особыми образовательными потребностями</a:t>
          </a:r>
          <a:endParaRPr lang="ru-RU" dirty="0"/>
        </a:p>
      </dgm:t>
    </dgm:pt>
    <dgm:pt modelId="{85ED2F75-CC62-4D45-9F97-4E65A078A506}" type="parTrans" cxnId="{A65F6C41-30A5-4C6C-BE42-CA02529C34E3}">
      <dgm:prSet/>
      <dgm:spPr/>
      <dgm:t>
        <a:bodyPr/>
        <a:lstStyle/>
        <a:p>
          <a:endParaRPr lang="ru-RU"/>
        </a:p>
      </dgm:t>
    </dgm:pt>
    <dgm:pt modelId="{E0106A63-A3A9-4546-9002-F8164E55C902}" type="sibTrans" cxnId="{A65F6C41-30A5-4C6C-BE42-CA02529C34E3}">
      <dgm:prSet/>
      <dgm:spPr/>
      <dgm:t>
        <a:bodyPr/>
        <a:lstStyle/>
        <a:p>
          <a:endParaRPr lang="ru-RU"/>
        </a:p>
      </dgm:t>
    </dgm:pt>
    <dgm:pt modelId="{27EBDEFE-0EC0-46A3-90CC-1BEB7253912E}">
      <dgm:prSet phldrT="[Текст]"/>
      <dgm:spPr/>
      <dgm:t>
        <a:bodyPr/>
        <a:lstStyle/>
        <a:p>
          <a:r>
            <a:rPr lang="ru-RU" dirty="0" smtClean="0"/>
            <a:t>проблемные и творческие группы, </a:t>
          </a:r>
          <a:endParaRPr lang="ru-RU" dirty="0"/>
        </a:p>
      </dgm:t>
    </dgm:pt>
    <dgm:pt modelId="{01D4F5BE-B4E4-45FD-A341-89531EDB2181}" type="parTrans" cxnId="{02312176-1F27-4764-BC4F-63558D10CBC2}">
      <dgm:prSet/>
      <dgm:spPr/>
      <dgm:t>
        <a:bodyPr/>
        <a:lstStyle/>
        <a:p>
          <a:endParaRPr lang="ru-RU"/>
        </a:p>
      </dgm:t>
    </dgm:pt>
    <dgm:pt modelId="{21D4F0DB-EC6C-4C0F-A370-FFA70FBADD8F}" type="sibTrans" cxnId="{02312176-1F27-4764-BC4F-63558D10CBC2}">
      <dgm:prSet/>
      <dgm:spPr/>
      <dgm:t>
        <a:bodyPr/>
        <a:lstStyle/>
        <a:p>
          <a:endParaRPr lang="ru-RU"/>
        </a:p>
      </dgm:t>
    </dgm:pt>
    <dgm:pt modelId="{8A7DEDB9-796B-4990-AE74-F283F72E44C4}">
      <dgm:prSet phldrT="[Текст]"/>
      <dgm:spPr/>
      <dgm:t>
        <a:bodyPr/>
        <a:lstStyle/>
        <a:p>
          <a:r>
            <a:rPr lang="ru-RU" dirty="0" smtClean="0"/>
            <a:t>корпоративная форма повышения квалификации</a:t>
          </a:r>
          <a:endParaRPr lang="ru-RU" dirty="0"/>
        </a:p>
      </dgm:t>
    </dgm:pt>
    <dgm:pt modelId="{871257C5-669E-4158-B9F2-2A9531627B2D}" type="parTrans" cxnId="{76768984-74CF-4B69-B15B-C2CEA4A5B942}">
      <dgm:prSet/>
      <dgm:spPr/>
      <dgm:t>
        <a:bodyPr/>
        <a:lstStyle/>
        <a:p>
          <a:endParaRPr lang="ru-RU"/>
        </a:p>
      </dgm:t>
    </dgm:pt>
    <dgm:pt modelId="{AAD716DC-83DB-46F3-B811-86B582E48BA1}" type="sibTrans" cxnId="{76768984-74CF-4B69-B15B-C2CEA4A5B942}">
      <dgm:prSet/>
      <dgm:spPr/>
      <dgm:t>
        <a:bodyPr/>
        <a:lstStyle/>
        <a:p>
          <a:endParaRPr lang="ru-RU"/>
        </a:p>
      </dgm:t>
    </dgm:pt>
    <dgm:pt modelId="{96E7EDB3-41B0-47EA-A8B7-108BB40B2289}" type="pres">
      <dgm:prSet presAssocID="{7E57E026-EDE4-46FA-840C-3B1E2D1F538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9B7857-8E3E-4757-9F42-FA15F70DA167}" type="pres">
      <dgm:prSet presAssocID="{B765EEDE-9659-4191-9FB5-362D29EEBCD9}" presName="centerShape" presStyleLbl="node0" presStyleIdx="0" presStyleCnt="1"/>
      <dgm:spPr/>
      <dgm:t>
        <a:bodyPr/>
        <a:lstStyle/>
        <a:p>
          <a:endParaRPr lang="ru-RU"/>
        </a:p>
      </dgm:t>
    </dgm:pt>
    <dgm:pt modelId="{CD7D93C3-1588-44DD-B2E3-33C479F7E7C2}" type="pres">
      <dgm:prSet presAssocID="{E0495985-62E4-4796-A0F3-695DD22E3F27}" presName="parTrans" presStyleLbl="bgSibTrans2D1" presStyleIdx="0" presStyleCnt="5"/>
      <dgm:spPr/>
      <dgm:t>
        <a:bodyPr/>
        <a:lstStyle/>
        <a:p>
          <a:endParaRPr lang="ru-RU"/>
        </a:p>
      </dgm:t>
    </dgm:pt>
    <dgm:pt modelId="{F15CA1EF-7C0F-41B9-9B83-A8163DCB18DC}" type="pres">
      <dgm:prSet presAssocID="{568469B9-D54A-4593-9775-9E8E706E349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929E5D-53FF-409A-9789-A8C0A02206C7}" type="pres">
      <dgm:prSet presAssocID="{01D4F5BE-B4E4-45FD-A341-89531EDB2181}" presName="parTrans" presStyleLbl="bgSibTrans2D1" presStyleIdx="1" presStyleCnt="5"/>
      <dgm:spPr/>
      <dgm:t>
        <a:bodyPr/>
        <a:lstStyle/>
        <a:p>
          <a:endParaRPr lang="ru-RU"/>
        </a:p>
      </dgm:t>
    </dgm:pt>
    <dgm:pt modelId="{A6A2AAB2-3309-4377-9AB8-D4BF90961C33}" type="pres">
      <dgm:prSet presAssocID="{27EBDEFE-0EC0-46A3-90CC-1BEB7253912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E32B02-1015-49C0-B022-8936A3145441}" type="pres">
      <dgm:prSet presAssocID="{871257C5-669E-4158-B9F2-2A9531627B2D}" presName="parTrans" presStyleLbl="bgSibTrans2D1" presStyleIdx="2" presStyleCnt="5"/>
      <dgm:spPr/>
      <dgm:t>
        <a:bodyPr/>
        <a:lstStyle/>
        <a:p>
          <a:endParaRPr lang="ru-RU"/>
        </a:p>
      </dgm:t>
    </dgm:pt>
    <dgm:pt modelId="{0C345C4D-79F2-4671-B86C-51775FFBFFBD}" type="pres">
      <dgm:prSet presAssocID="{8A7DEDB9-796B-4990-AE74-F283F72E44C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65CB5D-4651-4B38-BA55-1A69AAF87BCF}" type="pres">
      <dgm:prSet presAssocID="{937C8427-994F-40A0-922A-6D61F0ABBD1F}" presName="parTrans" presStyleLbl="bgSibTrans2D1" presStyleIdx="3" presStyleCnt="5"/>
      <dgm:spPr/>
      <dgm:t>
        <a:bodyPr/>
        <a:lstStyle/>
        <a:p>
          <a:endParaRPr lang="ru-RU"/>
        </a:p>
      </dgm:t>
    </dgm:pt>
    <dgm:pt modelId="{0F361A92-CD2C-4189-8E8D-45077BBEF8C9}" type="pres">
      <dgm:prSet presAssocID="{DD26CC87-9584-4C33-8515-4E84A61E031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F0559D-9D80-4039-ACB8-579398E3B976}" type="pres">
      <dgm:prSet presAssocID="{85ED2F75-CC62-4D45-9F97-4E65A078A506}" presName="parTrans" presStyleLbl="bgSibTrans2D1" presStyleIdx="4" presStyleCnt="5"/>
      <dgm:spPr/>
      <dgm:t>
        <a:bodyPr/>
        <a:lstStyle/>
        <a:p>
          <a:endParaRPr lang="ru-RU"/>
        </a:p>
      </dgm:t>
    </dgm:pt>
    <dgm:pt modelId="{9CABBA69-7726-4B6E-BC75-70615BF0741A}" type="pres">
      <dgm:prSet presAssocID="{9F7396E6-570D-4A23-8E7D-FAEE703F7D7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9BA491-7FDD-4667-897C-62DD030360EB}" srcId="{B765EEDE-9659-4191-9FB5-362D29EEBCD9}" destId="{568469B9-D54A-4593-9775-9E8E706E3494}" srcOrd="0" destOrd="0" parTransId="{E0495985-62E4-4796-A0F3-695DD22E3F27}" sibTransId="{56E4A00C-AD8A-4D30-98D4-B7A431EE3669}"/>
    <dgm:cxn modelId="{B22913E0-E9A7-4E76-B264-5DC22CE63545}" type="presOf" srcId="{DD26CC87-9584-4C33-8515-4E84A61E031F}" destId="{0F361A92-CD2C-4189-8E8D-45077BBEF8C9}" srcOrd="0" destOrd="0" presId="urn:microsoft.com/office/officeart/2005/8/layout/radial4"/>
    <dgm:cxn modelId="{7BE99E9B-932D-4090-9738-1EFB4DF46F82}" type="presOf" srcId="{871257C5-669E-4158-B9F2-2A9531627B2D}" destId="{92E32B02-1015-49C0-B022-8936A3145441}" srcOrd="0" destOrd="0" presId="urn:microsoft.com/office/officeart/2005/8/layout/radial4"/>
    <dgm:cxn modelId="{BD1635C9-95B6-407A-A586-CAA972B5F029}" type="presOf" srcId="{9F7396E6-570D-4A23-8E7D-FAEE703F7D7F}" destId="{9CABBA69-7726-4B6E-BC75-70615BF0741A}" srcOrd="0" destOrd="0" presId="urn:microsoft.com/office/officeart/2005/8/layout/radial4"/>
    <dgm:cxn modelId="{E1C56235-33DD-4489-9F8B-8D2076DFA183}" type="presOf" srcId="{937C8427-994F-40A0-922A-6D61F0ABBD1F}" destId="{9A65CB5D-4651-4B38-BA55-1A69AAF87BCF}" srcOrd="0" destOrd="0" presId="urn:microsoft.com/office/officeart/2005/8/layout/radial4"/>
    <dgm:cxn modelId="{E7F13A12-C2FD-49C7-8500-3905C1766830}" type="presOf" srcId="{7E57E026-EDE4-46FA-840C-3B1E2D1F538C}" destId="{96E7EDB3-41B0-47EA-A8B7-108BB40B2289}" srcOrd="0" destOrd="0" presId="urn:microsoft.com/office/officeart/2005/8/layout/radial4"/>
    <dgm:cxn modelId="{F24624BE-6D87-4260-814D-58116EB05EC6}" type="presOf" srcId="{8A7DEDB9-796B-4990-AE74-F283F72E44C4}" destId="{0C345C4D-79F2-4671-B86C-51775FFBFFBD}" srcOrd="0" destOrd="0" presId="urn:microsoft.com/office/officeart/2005/8/layout/radial4"/>
    <dgm:cxn modelId="{8793539D-50EC-49F1-BED8-893AE09FA751}" type="presOf" srcId="{E0495985-62E4-4796-A0F3-695DD22E3F27}" destId="{CD7D93C3-1588-44DD-B2E3-33C479F7E7C2}" srcOrd="0" destOrd="0" presId="urn:microsoft.com/office/officeart/2005/8/layout/radial4"/>
    <dgm:cxn modelId="{02312176-1F27-4764-BC4F-63558D10CBC2}" srcId="{B765EEDE-9659-4191-9FB5-362D29EEBCD9}" destId="{27EBDEFE-0EC0-46A3-90CC-1BEB7253912E}" srcOrd="1" destOrd="0" parTransId="{01D4F5BE-B4E4-45FD-A341-89531EDB2181}" sibTransId="{21D4F0DB-EC6C-4C0F-A370-FFA70FBADD8F}"/>
    <dgm:cxn modelId="{A65F6C41-30A5-4C6C-BE42-CA02529C34E3}" srcId="{B765EEDE-9659-4191-9FB5-362D29EEBCD9}" destId="{9F7396E6-570D-4A23-8E7D-FAEE703F7D7F}" srcOrd="4" destOrd="0" parTransId="{85ED2F75-CC62-4D45-9F97-4E65A078A506}" sibTransId="{E0106A63-A3A9-4546-9002-F8164E55C902}"/>
    <dgm:cxn modelId="{C257146B-E014-4E2D-9BC1-9CCAF522D1C1}" type="presOf" srcId="{568469B9-D54A-4593-9775-9E8E706E3494}" destId="{F15CA1EF-7C0F-41B9-9B83-A8163DCB18DC}" srcOrd="0" destOrd="0" presId="urn:microsoft.com/office/officeart/2005/8/layout/radial4"/>
    <dgm:cxn modelId="{183638CA-0A7C-483B-B63E-FC18207CEA41}" srcId="{B765EEDE-9659-4191-9FB5-362D29EEBCD9}" destId="{DD26CC87-9584-4C33-8515-4E84A61E031F}" srcOrd="3" destOrd="0" parTransId="{937C8427-994F-40A0-922A-6D61F0ABBD1F}" sibTransId="{27E0D4D5-F201-4F8D-BCD2-6CE52AC47E31}"/>
    <dgm:cxn modelId="{CFDEE12B-D77D-4D18-A268-ECA668852767}" srcId="{7E57E026-EDE4-46FA-840C-3B1E2D1F538C}" destId="{B765EEDE-9659-4191-9FB5-362D29EEBCD9}" srcOrd="0" destOrd="0" parTransId="{7424CFB6-F69A-4FFB-A62F-377E95B08382}" sibTransId="{87179419-C2C0-42B4-B26B-FF5C475A72F3}"/>
    <dgm:cxn modelId="{76768984-74CF-4B69-B15B-C2CEA4A5B942}" srcId="{B765EEDE-9659-4191-9FB5-362D29EEBCD9}" destId="{8A7DEDB9-796B-4990-AE74-F283F72E44C4}" srcOrd="2" destOrd="0" parTransId="{871257C5-669E-4158-B9F2-2A9531627B2D}" sibTransId="{AAD716DC-83DB-46F3-B811-86B582E48BA1}"/>
    <dgm:cxn modelId="{DEDA8B8B-045A-4CAA-B60A-235F303F0CBA}" type="presOf" srcId="{01D4F5BE-B4E4-45FD-A341-89531EDB2181}" destId="{45929E5D-53FF-409A-9789-A8C0A02206C7}" srcOrd="0" destOrd="0" presId="urn:microsoft.com/office/officeart/2005/8/layout/radial4"/>
    <dgm:cxn modelId="{2F19C5BD-97D4-4F69-976B-2D28F694FA0C}" type="presOf" srcId="{B765EEDE-9659-4191-9FB5-362D29EEBCD9}" destId="{1A9B7857-8E3E-4757-9F42-FA15F70DA167}" srcOrd="0" destOrd="0" presId="urn:microsoft.com/office/officeart/2005/8/layout/radial4"/>
    <dgm:cxn modelId="{B616B8B9-23BA-4131-88F3-DA759668FB35}" type="presOf" srcId="{85ED2F75-CC62-4D45-9F97-4E65A078A506}" destId="{45F0559D-9D80-4039-ACB8-579398E3B976}" srcOrd="0" destOrd="0" presId="urn:microsoft.com/office/officeart/2005/8/layout/radial4"/>
    <dgm:cxn modelId="{C522F729-4839-48E6-9B52-43BA98D81FC8}" type="presOf" srcId="{27EBDEFE-0EC0-46A3-90CC-1BEB7253912E}" destId="{A6A2AAB2-3309-4377-9AB8-D4BF90961C33}" srcOrd="0" destOrd="0" presId="urn:microsoft.com/office/officeart/2005/8/layout/radial4"/>
    <dgm:cxn modelId="{E370E330-0504-45FD-BEE7-9CB7BD4A0533}" type="presParOf" srcId="{96E7EDB3-41B0-47EA-A8B7-108BB40B2289}" destId="{1A9B7857-8E3E-4757-9F42-FA15F70DA167}" srcOrd="0" destOrd="0" presId="urn:microsoft.com/office/officeart/2005/8/layout/radial4"/>
    <dgm:cxn modelId="{C3F76CD6-6A39-47BF-82F8-E9D8306AF49C}" type="presParOf" srcId="{96E7EDB3-41B0-47EA-A8B7-108BB40B2289}" destId="{CD7D93C3-1588-44DD-B2E3-33C479F7E7C2}" srcOrd="1" destOrd="0" presId="urn:microsoft.com/office/officeart/2005/8/layout/radial4"/>
    <dgm:cxn modelId="{DAB120D1-9967-4EB1-A18A-81484995F277}" type="presParOf" srcId="{96E7EDB3-41B0-47EA-A8B7-108BB40B2289}" destId="{F15CA1EF-7C0F-41B9-9B83-A8163DCB18DC}" srcOrd="2" destOrd="0" presId="urn:microsoft.com/office/officeart/2005/8/layout/radial4"/>
    <dgm:cxn modelId="{9410FA2C-BCD9-40CB-9D4E-A26E7FF32D96}" type="presParOf" srcId="{96E7EDB3-41B0-47EA-A8B7-108BB40B2289}" destId="{45929E5D-53FF-409A-9789-A8C0A02206C7}" srcOrd="3" destOrd="0" presId="urn:microsoft.com/office/officeart/2005/8/layout/radial4"/>
    <dgm:cxn modelId="{FCF85F30-CA08-4B1D-AAF8-0AB501B4910E}" type="presParOf" srcId="{96E7EDB3-41B0-47EA-A8B7-108BB40B2289}" destId="{A6A2AAB2-3309-4377-9AB8-D4BF90961C33}" srcOrd="4" destOrd="0" presId="urn:microsoft.com/office/officeart/2005/8/layout/radial4"/>
    <dgm:cxn modelId="{72568B07-F799-4018-A005-B9B15607AD1B}" type="presParOf" srcId="{96E7EDB3-41B0-47EA-A8B7-108BB40B2289}" destId="{92E32B02-1015-49C0-B022-8936A3145441}" srcOrd="5" destOrd="0" presId="urn:microsoft.com/office/officeart/2005/8/layout/radial4"/>
    <dgm:cxn modelId="{D8E4234B-4147-43F5-A663-50D50B055B9A}" type="presParOf" srcId="{96E7EDB3-41B0-47EA-A8B7-108BB40B2289}" destId="{0C345C4D-79F2-4671-B86C-51775FFBFFBD}" srcOrd="6" destOrd="0" presId="urn:microsoft.com/office/officeart/2005/8/layout/radial4"/>
    <dgm:cxn modelId="{2D0373F3-9831-4EFE-A2D8-84F8502757FD}" type="presParOf" srcId="{96E7EDB3-41B0-47EA-A8B7-108BB40B2289}" destId="{9A65CB5D-4651-4B38-BA55-1A69AAF87BCF}" srcOrd="7" destOrd="0" presId="urn:microsoft.com/office/officeart/2005/8/layout/radial4"/>
    <dgm:cxn modelId="{F2F6B80C-A5C6-4511-9D0A-F289396A0512}" type="presParOf" srcId="{96E7EDB3-41B0-47EA-A8B7-108BB40B2289}" destId="{0F361A92-CD2C-4189-8E8D-45077BBEF8C9}" srcOrd="8" destOrd="0" presId="urn:microsoft.com/office/officeart/2005/8/layout/radial4"/>
    <dgm:cxn modelId="{CE10B4BC-826F-4177-881B-F74CCBF85910}" type="presParOf" srcId="{96E7EDB3-41B0-47EA-A8B7-108BB40B2289}" destId="{45F0559D-9D80-4039-ACB8-579398E3B976}" srcOrd="9" destOrd="0" presId="urn:microsoft.com/office/officeart/2005/8/layout/radial4"/>
    <dgm:cxn modelId="{CCB56439-2A6F-4AA2-BDBD-27B21C825815}" type="presParOf" srcId="{96E7EDB3-41B0-47EA-A8B7-108BB40B2289}" destId="{9CABBA69-7726-4B6E-BC75-70615BF0741A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85F894-C279-481B-BDAE-4360AEFB39C5}">
      <dsp:nvSpPr>
        <dsp:cNvPr id="0" name=""/>
        <dsp:cNvSpPr/>
      </dsp:nvSpPr>
      <dsp:spPr>
        <a:xfrm rot="21300000">
          <a:off x="10486" y="862306"/>
          <a:ext cx="4827226" cy="451403"/>
        </a:xfrm>
        <a:prstGeom prst="mathMinus">
          <a:avLst/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9E57AA-E093-4BB3-9CF2-E0BA5F55C05E}">
      <dsp:nvSpPr>
        <dsp:cNvPr id="0" name=""/>
        <dsp:cNvSpPr/>
      </dsp:nvSpPr>
      <dsp:spPr>
        <a:xfrm>
          <a:off x="581784" y="108800"/>
          <a:ext cx="1454460" cy="870406"/>
        </a:xfrm>
        <a:prstGeom prst="downArrow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37BA39-97EF-443A-ADAD-4A9D261A2BFE}">
      <dsp:nvSpPr>
        <dsp:cNvPr id="0" name=""/>
        <dsp:cNvSpPr/>
      </dsp:nvSpPr>
      <dsp:spPr>
        <a:xfrm>
          <a:off x="2569546" y="0"/>
          <a:ext cx="1551424" cy="913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Идентификация по методике ЦОККО</a:t>
          </a:r>
          <a:endParaRPr lang="ru-RU" sz="1400" kern="1200" dirty="0"/>
        </a:p>
      </dsp:txBody>
      <dsp:txXfrm>
        <a:off x="2569546" y="0"/>
        <a:ext cx="1551424" cy="913926"/>
      </dsp:txXfrm>
    </dsp:sp>
    <dsp:sp modelId="{14599A34-8EBA-44C9-8EC9-F23E5B8D4BF4}">
      <dsp:nvSpPr>
        <dsp:cNvPr id="0" name=""/>
        <dsp:cNvSpPr/>
      </dsp:nvSpPr>
      <dsp:spPr>
        <a:xfrm>
          <a:off x="2811956" y="1196808"/>
          <a:ext cx="1454460" cy="870406"/>
        </a:xfrm>
        <a:prstGeom prst="upArrow">
          <a:avLst/>
        </a:prstGeom>
        <a:solidFill>
          <a:schemeClr val="accent2">
            <a:shade val="50000"/>
            <a:hueOff val="-41484"/>
            <a:satOff val="-8409"/>
            <a:lumOff val="462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004E0C-2AF8-482A-B91E-C9429CA2DD27}">
      <dsp:nvSpPr>
        <dsp:cNvPr id="0" name=""/>
        <dsp:cNvSpPr/>
      </dsp:nvSpPr>
      <dsp:spPr>
        <a:xfrm>
          <a:off x="727230" y="1262089"/>
          <a:ext cx="1551424" cy="913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Список ШНОР РОСОБРНАДЗОРА</a:t>
          </a:r>
          <a:endParaRPr lang="ru-RU" sz="1400" kern="1200" dirty="0"/>
        </a:p>
      </dsp:txBody>
      <dsp:txXfrm>
        <a:off x="727230" y="1262089"/>
        <a:ext cx="1551424" cy="9139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386555-6A8E-4652-A702-D08DB3F00AC1}">
      <dsp:nvSpPr>
        <dsp:cNvPr id="0" name=""/>
        <dsp:cNvSpPr/>
      </dsp:nvSpPr>
      <dsp:spPr>
        <a:xfrm>
          <a:off x="2068" y="0"/>
          <a:ext cx="2029477" cy="351495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Повышение квалификации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2068" y="0"/>
        <a:ext cx="2029477" cy="1054485"/>
      </dsp:txXfrm>
    </dsp:sp>
    <dsp:sp modelId="{EDADC97E-55E5-4CD9-B94E-7551EFDF3B3E}">
      <dsp:nvSpPr>
        <dsp:cNvPr id="0" name=""/>
        <dsp:cNvSpPr/>
      </dsp:nvSpPr>
      <dsp:spPr>
        <a:xfrm>
          <a:off x="205015" y="1055150"/>
          <a:ext cx="1623582" cy="4066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chemeClr val="tx1"/>
              </a:solidFill>
            </a:rPr>
            <a:t>ППК «Управление ОО по результатам ГИА»</a:t>
          </a:r>
          <a:endParaRPr lang="ru-RU" sz="1050" kern="1200" dirty="0">
            <a:solidFill>
              <a:schemeClr val="tx1"/>
            </a:solidFill>
          </a:endParaRPr>
        </a:p>
      </dsp:txBody>
      <dsp:txXfrm>
        <a:off x="216925" y="1067060"/>
        <a:ext cx="1599762" cy="382810"/>
      </dsp:txXfrm>
    </dsp:sp>
    <dsp:sp modelId="{2311D9BB-DFC9-4C88-8C1F-12DC5FE19479}">
      <dsp:nvSpPr>
        <dsp:cNvPr id="0" name=""/>
        <dsp:cNvSpPr/>
      </dsp:nvSpPr>
      <dsp:spPr>
        <a:xfrm>
          <a:off x="205015" y="1524339"/>
          <a:ext cx="1623582" cy="406630"/>
        </a:xfrm>
        <a:prstGeom prst="roundRect">
          <a:avLst>
            <a:gd name="adj" fmla="val 10000"/>
          </a:avLst>
        </a:prstGeom>
        <a:solidFill>
          <a:schemeClr val="accent2">
            <a:hueOff val="334394"/>
            <a:satOff val="-417"/>
            <a:lumOff val="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</a:rPr>
            <a:t>ППК «Новое оборудование – новые возможности для Точки Роста»</a:t>
          </a:r>
          <a:endParaRPr lang="ru-RU" sz="900" kern="1200" dirty="0">
            <a:solidFill>
              <a:schemeClr val="tx1"/>
            </a:solidFill>
          </a:endParaRPr>
        </a:p>
      </dsp:txBody>
      <dsp:txXfrm>
        <a:off x="216925" y="1536249"/>
        <a:ext cx="1599762" cy="382810"/>
      </dsp:txXfrm>
    </dsp:sp>
    <dsp:sp modelId="{7C6B9765-1BFA-449A-B26D-FA4C5A0481C7}">
      <dsp:nvSpPr>
        <dsp:cNvPr id="0" name=""/>
        <dsp:cNvSpPr/>
      </dsp:nvSpPr>
      <dsp:spPr>
        <a:xfrm>
          <a:off x="205015" y="1993528"/>
          <a:ext cx="1623582" cy="406630"/>
        </a:xfrm>
        <a:prstGeom prst="roundRect">
          <a:avLst>
            <a:gd name="adj" fmla="val 10000"/>
          </a:avLst>
        </a:prstGeom>
        <a:solidFill>
          <a:schemeClr val="accent2">
            <a:hueOff val="668788"/>
            <a:satOff val="-834"/>
            <a:lumOff val="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chemeClr val="tx1"/>
              </a:solidFill>
            </a:rPr>
            <a:t>ППК «Программа развития ОО»</a:t>
          </a:r>
          <a:endParaRPr lang="ru-RU" sz="1050" kern="1200" dirty="0">
            <a:solidFill>
              <a:schemeClr val="tx1"/>
            </a:solidFill>
          </a:endParaRPr>
        </a:p>
      </dsp:txBody>
      <dsp:txXfrm>
        <a:off x="216925" y="2005438"/>
        <a:ext cx="1599762" cy="382810"/>
      </dsp:txXfrm>
    </dsp:sp>
    <dsp:sp modelId="{706284C8-1FA7-438C-ADD7-691ECDC7270B}">
      <dsp:nvSpPr>
        <dsp:cNvPr id="0" name=""/>
        <dsp:cNvSpPr/>
      </dsp:nvSpPr>
      <dsp:spPr>
        <a:xfrm>
          <a:off x="205015" y="2462717"/>
          <a:ext cx="1623582" cy="406630"/>
        </a:xfrm>
        <a:prstGeom prst="roundRect">
          <a:avLst>
            <a:gd name="adj" fmla="val 10000"/>
          </a:avLst>
        </a:prstGeom>
        <a:solidFill>
          <a:schemeClr val="accent2">
            <a:hueOff val="1003183"/>
            <a:satOff val="-1251"/>
            <a:lumOff val="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ППК «Реализация программ в сетевой форме»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216925" y="2474627"/>
        <a:ext cx="1599762" cy="382810"/>
      </dsp:txXfrm>
    </dsp:sp>
    <dsp:sp modelId="{464CB8C8-8975-411C-9387-BF7F3E70D449}">
      <dsp:nvSpPr>
        <dsp:cNvPr id="0" name=""/>
        <dsp:cNvSpPr/>
      </dsp:nvSpPr>
      <dsp:spPr>
        <a:xfrm>
          <a:off x="205015" y="2931906"/>
          <a:ext cx="1623582" cy="406630"/>
        </a:xfrm>
        <a:prstGeom prst="roundRect">
          <a:avLst>
            <a:gd name="adj" fmla="val 10000"/>
          </a:avLst>
        </a:prstGeom>
        <a:solidFill>
          <a:schemeClr val="accent2">
            <a:hueOff val="1337577"/>
            <a:satOff val="-1668"/>
            <a:lumOff val="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chemeClr val="tx1"/>
              </a:solidFill>
            </a:rPr>
            <a:t>ППК «Создание ВСОКО»</a:t>
          </a:r>
          <a:endParaRPr lang="ru-RU" sz="1050" kern="1200" dirty="0">
            <a:solidFill>
              <a:schemeClr val="tx1"/>
            </a:solidFill>
          </a:endParaRPr>
        </a:p>
      </dsp:txBody>
      <dsp:txXfrm>
        <a:off x="216925" y="2943816"/>
        <a:ext cx="1599762" cy="382810"/>
      </dsp:txXfrm>
    </dsp:sp>
    <dsp:sp modelId="{09E54D16-B9CF-4059-B1DD-162B7361E0A7}">
      <dsp:nvSpPr>
        <dsp:cNvPr id="0" name=""/>
        <dsp:cNvSpPr/>
      </dsp:nvSpPr>
      <dsp:spPr>
        <a:xfrm>
          <a:off x="2183756" y="0"/>
          <a:ext cx="2029477" cy="351495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Семинары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2183756" y="0"/>
        <a:ext cx="2029477" cy="1054485"/>
      </dsp:txXfrm>
    </dsp:sp>
    <dsp:sp modelId="{6F265389-BA6A-4DEB-A04B-E0C18B01AA2B}">
      <dsp:nvSpPr>
        <dsp:cNvPr id="0" name=""/>
        <dsp:cNvSpPr/>
      </dsp:nvSpPr>
      <dsp:spPr>
        <a:xfrm>
          <a:off x="2386704" y="1054785"/>
          <a:ext cx="1623582" cy="690546"/>
        </a:xfrm>
        <a:prstGeom prst="roundRect">
          <a:avLst>
            <a:gd name="adj" fmla="val 10000"/>
          </a:avLst>
        </a:prstGeom>
        <a:solidFill>
          <a:schemeClr val="accent2">
            <a:hueOff val="1671971"/>
            <a:satOff val="-2085"/>
            <a:lumOff val="4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chemeClr val="tx1"/>
              </a:solidFill>
            </a:rPr>
            <a:t>Серия учебных семинаров по актуальным вопросам реализации ФГОС и Концепций</a:t>
          </a:r>
          <a:endParaRPr lang="ru-RU" sz="1050" kern="1200" dirty="0">
            <a:solidFill>
              <a:schemeClr val="tx1"/>
            </a:solidFill>
          </a:endParaRPr>
        </a:p>
      </dsp:txBody>
      <dsp:txXfrm>
        <a:off x="2406929" y="1075010"/>
        <a:ext cx="1583132" cy="650096"/>
      </dsp:txXfrm>
    </dsp:sp>
    <dsp:sp modelId="{A8BD21CA-A3D5-4ED1-9D6E-B7364E4EDC45}">
      <dsp:nvSpPr>
        <dsp:cNvPr id="0" name=""/>
        <dsp:cNvSpPr/>
      </dsp:nvSpPr>
      <dsp:spPr>
        <a:xfrm>
          <a:off x="2386704" y="1851570"/>
          <a:ext cx="1623582" cy="690546"/>
        </a:xfrm>
        <a:prstGeom prst="roundRect">
          <a:avLst>
            <a:gd name="adj" fmla="val 10000"/>
          </a:avLst>
        </a:prstGeom>
        <a:solidFill>
          <a:schemeClr val="accent2">
            <a:hueOff val="2006365"/>
            <a:satOff val="-2502"/>
            <a:lumOff val="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chemeClr val="tx1"/>
              </a:solidFill>
            </a:rPr>
            <a:t>Серия семинаров для школ-участников проекта ШНОР</a:t>
          </a:r>
          <a:endParaRPr lang="ru-RU" sz="1050" kern="1200" dirty="0">
            <a:solidFill>
              <a:schemeClr val="tx1"/>
            </a:solidFill>
          </a:endParaRPr>
        </a:p>
      </dsp:txBody>
      <dsp:txXfrm>
        <a:off x="2406929" y="1871795"/>
        <a:ext cx="1583132" cy="650096"/>
      </dsp:txXfrm>
    </dsp:sp>
    <dsp:sp modelId="{FE63FD4F-CFA4-4835-B968-44B99574FF08}">
      <dsp:nvSpPr>
        <dsp:cNvPr id="0" name=""/>
        <dsp:cNvSpPr/>
      </dsp:nvSpPr>
      <dsp:spPr>
        <a:xfrm>
          <a:off x="2386704" y="2648355"/>
          <a:ext cx="1623582" cy="690546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chemeClr val="tx1"/>
              </a:solidFill>
            </a:rPr>
            <a:t>Серия семинаров по «Современной школе» и ЦОС</a:t>
          </a:r>
          <a:endParaRPr lang="ru-RU" sz="1050" kern="1200" dirty="0">
            <a:solidFill>
              <a:schemeClr val="tx1"/>
            </a:solidFill>
          </a:endParaRPr>
        </a:p>
      </dsp:txBody>
      <dsp:txXfrm>
        <a:off x="2406929" y="2668580"/>
        <a:ext cx="1583132" cy="650096"/>
      </dsp:txXfrm>
    </dsp:sp>
    <dsp:sp modelId="{DFDA4FF9-39A1-457B-8868-DB31B3222C07}">
      <dsp:nvSpPr>
        <dsp:cNvPr id="0" name=""/>
        <dsp:cNvSpPr/>
      </dsp:nvSpPr>
      <dsp:spPr>
        <a:xfrm>
          <a:off x="4365444" y="0"/>
          <a:ext cx="2029477" cy="351495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Проекты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4365444" y="0"/>
        <a:ext cx="2029477" cy="1054485"/>
      </dsp:txXfrm>
    </dsp:sp>
    <dsp:sp modelId="{F8788C3C-C06C-46EC-9332-7A01269FDD52}">
      <dsp:nvSpPr>
        <dsp:cNvPr id="0" name=""/>
        <dsp:cNvSpPr/>
      </dsp:nvSpPr>
      <dsp:spPr>
        <a:xfrm>
          <a:off x="4568392" y="1054570"/>
          <a:ext cx="1623582" cy="512053"/>
        </a:xfrm>
        <a:prstGeom prst="roundRect">
          <a:avLst>
            <a:gd name="adj" fmla="val 10000"/>
          </a:avLst>
        </a:prstGeom>
        <a:solidFill>
          <a:schemeClr val="accent2">
            <a:hueOff val="2675154"/>
            <a:satOff val="-3337"/>
            <a:lumOff val="7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chemeClr val="tx1"/>
              </a:solidFill>
            </a:rPr>
            <a:t>ШНОР</a:t>
          </a:r>
          <a:endParaRPr lang="ru-RU" sz="1050" kern="1200" dirty="0">
            <a:solidFill>
              <a:schemeClr val="tx1"/>
            </a:solidFill>
          </a:endParaRPr>
        </a:p>
      </dsp:txBody>
      <dsp:txXfrm>
        <a:off x="4583390" y="1069568"/>
        <a:ext cx="1593586" cy="482057"/>
      </dsp:txXfrm>
    </dsp:sp>
    <dsp:sp modelId="{472B83C2-78B3-41F0-B9D2-0D83BFAAA47C}">
      <dsp:nvSpPr>
        <dsp:cNvPr id="0" name=""/>
        <dsp:cNvSpPr/>
      </dsp:nvSpPr>
      <dsp:spPr>
        <a:xfrm>
          <a:off x="4568392" y="1645401"/>
          <a:ext cx="1623582" cy="512053"/>
        </a:xfrm>
        <a:prstGeom prst="roundRect">
          <a:avLst>
            <a:gd name="adj" fmla="val 10000"/>
          </a:avLst>
        </a:prstGeom>
        <a:solidFill>
          <a:schemeClr val="accent2">
            <a:hueOff val="3009548"/>
            <a:satOff val="-3754"/>
            <a:lumOff val="8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chemeClr val="tx1"/>
              </a:solidFill>
            </a:rPr>
            <a:t>Современная школа</a:t>
          </a:r>
          <a:endParaRPr lang="ru-RU" sz="1050" kern="1200" dirty="0">
            <a:solidFill>
              <a:schemeClr val="tx1"/>
            </a:solidFill>
          </a:endParaRPr>
        </a:p>
      </dsp:txBody>
      <dsp:txXfrm>
        <a:off x="4583390" y="1660399"/>
        <a:ext cx="1593586" cy="482057"/>
      </dsp:txXfrm>
    </dsp:sp>
    <dsp:sp modelId="{5129D65A-C8F9-471D-94C2-D0792FB8A419}">
      <dsp:nvSpPr>
        <dsp:cNvPr id="0" name=""/>
        <dsp:cNvSpPr/>
      </dsp:nvSpPr>
      <dsp:spPr>
        <a:xfrm>
          <a:off x="4568392" y="2236232"/>
          <a:ext cx="1623582" cy="512053"/>
        </a:xfrm>
        <a:prstGeom prst="roundRect">
          <a:avLst>
            <a:gd name="adj" fmla="val 10000"/>
          </a:avLst>
        </a:prstGeom>
        <a:solidFill>
          <a:schemeClr val="accent2">
            <a:hueOff val="3343942"/>
            <a:satOff val="-4171"/>
            <a:lumOff val="9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chemeClr val="tx1"/>
              </a:solidFill>
            </a:rPr>
            <a:t>ЦОС</a:t>
          </a:r>
          <a:endParaRPr lang="ru-RU" sz="1050" kern="1200" dirty="0">
            <a:solidFill>
              <a:schemeClr val="tx1"/>
            </a:solidFill>
          </a:endParaRPr>
        </a:p>
      </dsp:txBody>
      <dsp:txXfrm>
        <a:off x="4583390" y="2251230"/>
        <a:ext cx="1593586" cy="482057"/>
      </dsp:txXfrm>
    </dsp:sp>
    <dsp:sp modelId="{2412E505-CD5C-46CF-A288-A0526C50F04A}">
      <dsp:nvSpPr>
        <dsp:cNvPr id="0" name=""/>
        <dsp:cNvSpPr/>
      </dsp:nvSpPr>
      <dsp:spPr>
        <a:xfrm>
          <a:off x="4568392" y="2827063"/>
          <a:ext cx="1623582" cy="512053"/>
        </a:xfrm>
        <a:prstGeom prst="roundRect">
          <a:avLst>
            <a:gd name="adj" fmla="val 10000"/>
          </a:avLst>
        </a:prstGeom>
        <a:solidFill>
          <a:schemeClr val="accent2">
            <a:hueOff val="3678336"/>
            <a:satOff val="-4588"/>
            <a:lumOff val="10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chemeClr val="tx1"/>
              </a:solidFill>
            </a:rPr>
            <a:t>Развитие ЛРОС</a:t>
          </a:r>
          <a:endParaRPr lang="ru-RU" sz="1050" kern="1200" dirty="0">
            <a:solidFill>
              <a:schemeClr val="tx1"/>
            </a:solidFill>
          </a:endParaRPr>
        </a:p>
      </dsp:txBody>
      <dsp:txXfrm>
        <a:off x="4583390" y="2842061"/>
        <a:ext cx="1593586" cy="482057"/>
      </dsp:txXfrm>
    </dsp:sp>
    <dsp:sp modelId="{784E0620-8B6F-4E00-BF59-3FC4F887373F}">
      <dsp:nvSpPr>
        <dsp:cNvPr id="0" name=""/>
        <dsp:cNvSpPr/>
      </dsp:nvSpPr>
      <dsp:spPr>
        <a:xfrm>
          <a:off x="6547133" y="0"/>
          <a:ext cx="2029477" cy="351495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Сопровождение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6547133" y="0"/>
        <a:ext cx="2029477" cy="1054485"/>
      </dsp:txXfrm>
    </dsp:sp>
    <dsp:sp modelId="{55544005-0F23-4962-BB12-DFF724B407E8}">
      <dsp:nvSpPr>
        <dsp:cNvPr id="0" name=""/>
        <dsp:cNvSpPr/>
      </dsp:nvSpPr>
      <dsp:spPr>
        <a:xfrm>
          <a:off x="6750081" y="1054785"/>
          <a:ext cx="1623582" cy="690546"/>
        </a:xfrm>
        <a:prstGeom prst="roundRect">
          <a:avLst>
            <a:gd name="adj" fmla="val 10000"/>
          </a:avLst>
        </a:prstGeom>
        <a:solidFill>
          <a:schemeClr val="accent2">
            <a:hueOff val="4012731"/>
            <a:satOff val="-5005"/>
            <a:lumOff val="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chemeClr val="tx1"/>
              </a:solidFill>
            </a:rPr>
            <a:t>Муниципальные команды</a:t>
          </a:r>
          <a:endParaRPr lang="ru-RU" sz="1050" kern="1200" dirty="0">
            <a:solidFill>
              <a:schemeClr val="tx1"/>
            </a:solidFill>
          </a:endParaRPr>
        </a:p>
      </dsp:txBody>
      <dsp:txXfrm>
        <a:off x="6770306" y="1075010"/>
        <a:ext cx="1583132" cy="650096"/>
      </dsp:txXfrm>
    </dsp:sp>
    <dsp:sp modelId="{B4F9563F-F429-4104-B6CB-BE2774C02671}">
      <dsp:nvSpPr>
        <dsp:cNvPr id="0" name=""/>
        <dsp:cNvSpPr/>
      </dsp:nvSpPr>
      <dsp:spPr>
        <a:xfrm>
          <a:off x="6750081" y="1851570"/>
          <a:ext cx="1623582" cy="690546"/>
        </a:xfrm>
        <a:prstGeom prst="roundRect">
          <a:avLst>
            <a:gd name="adj" fmla="val 10000"/>
          </a:avLst>
        </a:prstGeom>
        <a:solidFill>
          <a:schemeClr val="accent2">
            <a:hueOff val="4347124"/>
            <a:satOff val="-5422"/>
            <a:lumOff val="1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chemeClr val="tx1"/>
              </a:solidFill>
            </a:rPr>
            <a:t>Команды </a:t>
          </a:r>
          <a:r>
            <a:rPr lang="ru-RU" sz="1050" kern="1200" dirty="0" err="1" smtClean="0">
              <a:solidFill>
                <a:schemeClr val="tx1"/>
              </a:solidFill>
            </a:rPr>
            <a:t>пед.коллективов</a:t>
          </a:r>
          <a:r>
            <a:rPr lang="ru-RU" sz="1050" kern="1200" dirty="0" smtClean="0">
              <a:solidFill>
                <a:schemeClr val="tx1"/>
              </a:solidFill>
            </a:rPr>
            <a:t>, творческие группы</a:t>
          </a:r>
          <a:endParaRPr lang="ru-RU" sz="1050" kern="1200" dirty="0">
            <a:solidFill>
              <a:schemeClr val="tx1"/>
            </a:solidFill>
          </a:endParaRPr>
        </a:p>
      </dsp:txBody>
      <dsp:txXfrm>
        <a:off x="6770306" y="1871795"/>
        <a:ext cx="1583132" cy="650096"/>
      </dsp:txXfrm>
    </dsp:sp>
    <dsp:sp modelId="{146AA4C0-E886-4672-BDCB-DE7CA4936019}">
      <dsp:nvSpPr>
        <dsp:cNvPr id="0" name=""/>
        <dsp:cNvSpPr/>
      </dsp:nvSpPr>
      <dsp:spPr>
        <a:xfrm>
          <a:off x="6750081" y="2648355"/>
          <a:ext cx="1623582" cy="690546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chemeClr val="tx1"/>
              </a:solidFill>
            </a:rPr>
            <a:t>Управленческая команда ОО</a:t>
          </a:r>
          <a:endParaRPr lang="ru-RU" sz="1050" kern="1200" dirty="0">
            <a:solidFill>
              <a:schemeClr val="tx1"/>
            </a:solidFill>
          </a:endParaRPr>
        </a:p>
      </dsp:txBody>
      <dsp:txXfrm>
        <a:off x="6770306" y="2668580"/>
        <a:ext cx="1583132" cy="6500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9B7857-8E3E-4757-9F42-FA15F70DA167}">
      <dsp:nvSpPr>
        <dsp:cNvPr id="0" name=""/>
        <dsp:cNvSpPr/>
      </dsp:nvSpPr>
      <dsp:spPr>
        <a:xfrm>
          <a:off x="2263616" y="2304674"/>
          <a:ext cx="1568767" cy="15687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Повышение качества через сетевое взаимодействие </a:t>
          </a:r>
          <a:endParaRPr lang="ru-RU" sz="1200" kern="1200" dirty="0"/>
        </a:p>
      </dsp:txBody>
      <dsp:txXfrm>
        <a:off x="2493357" y="2534415"/>
        <a:ext cx="1109285" cy="1109285"/>
      </dsp:txXfrm>
    </dsp:sp>
    <dsp:sp modelId="{CD7D93C3-1588-44DD-B2E3-33C479F7E7C2}">
      <dsp:nvSpPr>
        <dsp:cNvPr id="0" name=""/>
        <dsp:cNvSpPr/>
      </dsp:nvSpPr>
      <dsp:spPr>
        <a:xfrm rot="10800000">
          <a:off x="745631" y="2865508"/>
          <a:ext cx="1434495" cy="44709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5CA1EF-7C0F-41B9-9B83-A8163DCB18DC}">
      <dsp:nvSpPr>
        <dsp:cNvPr id="0" name=""/>
        <dsp:cNvSpPr/>
      </dsp:nvSpPr>
      <dsp:spPr>
        <a:xfrm>
          <a:off x="466" y="2492926"/>
          <a:ext cx="1490329" cy="11922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методические объединения, </a:t>
          </a:r>
          <a:endParaRPr lang="ru-RU" sz="1100" kern="1200" dirty="0"/>
        </a:p>
      </dsp:txBody>
      <dsp:txXfrm>
        <a:off x="35386" y="2527846"/>
        <a:ext cx="1420489" cy="1122423"/>
      </dsp:txXfrm>
    </dsp:sp>
    <dsp:sp modelId="{45929E5D-53FF-409A-9789-A8C0A02206C7}">
      <dsp:nvSpPr>
        <dsp:cNvPr id="0" name=""/>
        <dsp:cNvSpPr/>
      </dsp:nvSpPr>
      <dsp:spPr>
        <a:xfrm rot="13500000">
          <a:off x="1209902" y="1744659"/>
          <a:ext cx="1434495" cy="44709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A2AAB2-3309-4377-9AB8-D4BF90961C33}">
      <dsp:nvSpPr>
        <dsp:cNvPr id="0" name=""/>
        <dsp:cNvSpPr/>
      </dsp:nvSpPr>
      <dsp:spPr>
        <a:xfrm>
          <a:off x="674814" y="864906"/>
          <a:ext cx="1490329" cy="11922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проблемные и творческие группы, </a:t>
          </a:r>
          <a:endParaRPr lang="ru-RU" sz="1100" kern="1200" dirty="0"/>
        </a:p>
      </dsp:txBody>
      <dsp:txXfrm>
        <a:off x="709734" y="899826"/>
        <a:ext cx="1420489" cy="1122423"/>
      </dsp:txXfrm>
    </dsp:sp>
    <dsp:sp modelId="{92E32B02-1015-49C0-B022-8936A3145441}">
      <dsp:nvSpPr>
        <dsp:cNvPr id="0" name=""/>
        <dsp:cNvSpPr/>
      </dsp:nvSpPr>
      <dsp:spPr>
        <a:xfrm rot="16200000">
          <a:off x="2330752" y="1280388"/>
          <a:ext cx="1434495" cy="44709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345C4D-79F2-4671-B86C-51775FFBFFBD}">
      <dsp:nvSpPr>
        <dsp:cNvPr id="0" name=""/>
        <dsp:cNvSpPr/>
      </dsp:nvSpPr>
      <dsp:spPr>
        <a:xfrm>
          <a:off x="2302835" y="190557"/>
          <a:ext cx="1490329" cy="11922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корпоративная форма повышения квалификации</a:t>
          </a:r>
          <a:endParaRPr lang="ru-RU" sz="1100" kern="1200" dirty="0"/>
        </a:p>
      </dsp:txBody>
      <dsp:txXfrm>
        <a:off x="2337755" y="225477"/>
        <a:ext cx="1420489" cy="1122423"/>
      </dsp:txXfrm>
    </dsp:sp>
    <dsp:sp modelId="{9A65CB5D-4651-4B38-BA55-1A69AAF87BCF}">
      <dsp:nvSpPr>
        <dsp:cNvPr id="0" name=""/>
        <dsp:cNvSpPr/>
      </dsp:nvSpPr>
      <dsp:spPr>
        <a:xfrm rot="18900000">
          <a:off x="3451601" y="1744659"/>
          <a:ext cx="1434495" cy="44709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361A92-CD2C-4189-8E8D-45077BBEF8C9}">
      <dsp:nvSpPr>
        <dsp:cNvPr id="0" name=""/>
        <dsp:cNvSpPr/>
      </dsp:nvSpPr>
      <dsp:spPr>
        <a:xfrm>
          <a:off x="3930855" y="864906"/>
          <a:ext cx="1490329" cy="11922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по проектам ( Точки роста, ЦОС, сетевые формы и т.д.) </a:t>
          </a:r>
          <a:endParaRPr lang="ru-RU" sz="1100" kern="1200" dirty="0"/>
        </a:p>
      </dsp:txBody>
      <dsp:txXfrm>
        <a:off x="3965775" y="899826"/>
        <a:ext cx="1420489" cy="1122423"/>
      </dsp:txXfrm>
    </dsp:sp>
    <dsp:sp modelId="{45F0559D-9D80-4039-ACB8-579398E3B976}">
      <dsp:nvSpPr>
        <dsp:cNvPr id="0" name=""/>
        <dsp:cNvSpPr/>
      </dsp:nvSpPr>
      <dsp:spPr>
        <a:xfrm>
          <a:off x="3915872" y="2865508"/>
          <a:ext cx="1434495" cy="44709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ABBA69-7726-4B6E-BC75-70615BF0741A}">
      <dsp:nvSpPr>
        <dsp:cNvPr id="0" name=""/>
        <dsp:cNvSpPr/>
      </dsp:nvSpPr>
      <dsp:spPr>
        <a:xfrm>
          <a:off x="4605204" y="2492926"/>
          <a:ext cx="1490329" cy="11922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по поддержке развития детей с ограниченными возможностями здоровья и особыми образовательными потребностями</a:t>
          </a:r>
          <a:endParaRPr lang="ru-RU" sz="1100" kern="1200" dirty="0"/>
        </a:p>
      </dsp:txBody>
      <dsp:txXfrm>
        <a:off x="4640124" y="2527846"/>
        <a:ext cx="1420489" cy="11224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DFEBD-DB84-459A-BF02-CA2F89776B74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6DFE6-FCE5-4648-B561-EC10D71ED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228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6DFE6-FCE5-4648-B561-EC10D71ED44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841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88E8-0F94-4F2D-85B2-F179D77D049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BB55-5A99-4CEB-857D-79073FAA9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402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88E8-0F94-4F2D-85B2-F179D77D049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BB55-5A99-4CEB-857D-79073FAA9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617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88E8-0F94-4F2D-85B2-F179D77D049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BB55-5A99-4CEB-857D-79073FAA9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542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88E8-0F94-4F2D-85B2-F179D77D049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BB55-5A99-4CEB-857D-79073FAA9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893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88E8-0F94-4F2D-85B2-F179D77D049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BB55-5A99-4CEB-857D-79073FAA9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306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88E8-0F94-4F2D-85B2-F179D77D049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BB55-5A99-4CEB-857D-79073FAA9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55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88E8-0F94-4F2D-85B2-F179D77D049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BB55-5A99-4CEB-857D-79073FAA9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081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88E8-0F94-4F2D-85B2-F179D77D049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BB55-5A99-4CEB-857D-79073FAA9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314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88E8-0F94-4F2D-85B2-F179D77D049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BB55-5A99-4CEB-857D-79073FAA9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986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88E8-0F94-4F2D-85B2-F179D77D049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BB55-5A99-4CEB-857D-79073FAA9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645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88E8-0F94-4F2D-85B2-F179D77D049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BB55-5A99-4CEB-857D-79073FAA9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034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888E8-0F94-4F2D-85B2-F179D77D049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2BB55-5A99-4CEB-857D-79073FAA9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432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nnn\Documents\Data\_Сайт ИРО\____на сайт 2020\Юбилей\презентации-шаблоны\фон-шаблон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10"/>
          <a:stretch/>
        </p:blipFill>
        <p:spPr bwMode="auto">
          <a:xfrm>
            <a:off x="-8845" y="209141"/>
            <a:ext cx="9141043" cy="494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52" y="127443"/>
            <a:ext cx="7594605" cy="644108"/>
          </a:xfrm>
        </p:spPr>
        <p:txBody>
          <a:bodyPr>
            <a:normAutofit fontScale="90000"/>
          </a:bodyPr>
          <a:lstStyle/>
          <a:p>
            <a:r>
              <a:rPr lang="ru-RU" sz="1600" b="1" dirty="0">
                <a:solidFill>
                  <a:schemeClr val="bg1">
                    <a:lumMod val="50000"/>
                  </a:schemeClr>
                </a:solidFill>
              </a:rPr>
              <a:t>Государственное автономное учреждение дополнительного профессионального образования Ярославской области</a:t>
            </a:r>
            <a:br>
              <a:rPr lang="ru-RU" sz="16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600" b="1" dirty="0">
                <a:solidFill>
                  <a:schemeClr val="bg1">
                    <a:lumMod val="50000"/>
                  </a:schemeClr>
                </a:solidFill>
              </a:rPr>
              <a:t>«Институт развития образования»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131590"/>
            <a:ext cx="7560840" cy="131445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</a:t>
            </a:r>
            <a:r>
              <a:rPr lang="ru-RU" b="1" dirty="0" err="1" smtClean="0">
                <a:solidFill>
                  <a:srgbClr val="C00000"/>
                </a:solidFill>
              </a:rPr>
              <a:t>опровождение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школ с низкими образовательными результатами. </a:t>
            </a:r>
            <a:endParaRPr lang="ru-RU" b="1" dirty="0" smtClean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5" y="4587974"/>
            <a:ext cx="88907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12</a:t>
            </a:r>
            <a:r>
              <a:rPr lang="ru-RU" sz="1400" dirty="0" smtClean="0">
                <a:solidFill>
                  <a:schemeClr val="bg1"/>
                </a:solidFill>
              </a:rPr>
              <a:t> апреля 2021</a:t>
            </a:r>
            <a:endParaRPr lang="ru-RU" sz="1400" dirty="0">
              <a:solidFill>
                <a:schemeClr val="bg1"/>
              </a:solidFill>
            </a:endParaRPr>
          </a:p>
          <a:p>
            <a:pPr algn="r"/>
            <a:r>
              <a:rPr lang="ru-RU" sz="1400" dirty="0">
                <a:solidFill>
                  <a:srgbClr val="990033"/>
                </a:solidFill>
              </a:rPr>
              <a:t>ы</a:t>
            </a:r>
          </a:p>
          <a:p>
            <a:pPr algn="r"/>
            <a:endParaRPr lang="ru-RU" sz="1400" dirty="0">
              <a:solidFill>
                <a:srgbClr val="990033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2145958"/>
            <a:ext cx="42124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dirty="0" err="1" smtClean="0">
                <a:solidFill>
                  <a:srgbClr val="990000"/>
                </a:solidFill>
              </a:rPr>
              <a:t>Шляхтина</a:t>
            </a:r>
            <a:r>
              <a:rPr lang="ru-RU" sz="1100" dirty="0" smtClean="0">
                <a:solidFill>
                  <a:srgbClr val="990000"/>
                </a:solidFill>
              </a:rPr>
              <a:t> Наталья Владимировна, руководитель центра образовательного менеджмента</a:t>
            </a:r>
            <a:endParaRPr lang="ru-RU" sz="1100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9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C:\Users\nnn\Documents\Data\_Сайт ИРО\____на сайт 2020\Юбилей\презентации-шаблоны\фон-шаблон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10"/>
          <a:stretch/>
        </p:blipFill>
        <p:spPr bwMode="auto">
          <a:xfrm rot="16200000" flipV="1">
            <a:off x="-1493809" y="1509135"/>
            <a:ext cx="5136457" cy="213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Проблемы и трудности ШНОР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347614"/>
            <a:ext cx="69127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Сопротивление педагогов и руководителей школ факту признания их школами с низкими результатами обучения;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Игнорирование </a:t>
            </a:r>
            <a:r>
              <a:rPr lang="ru-RU" dirty="0"/>
              <a:t>педагогами мероприятий, проводимых в рамках реализации проектов по повышению качества образования; </a:t>
            </a:r>
            <a:r>
              <a:rPr lang="ru-RU" dirty="0" smtClean="0"/>
              <a:t> БОЛЬШАЯ ЗАГРУЖЕННОСТЬ РАЗНЫМИ ПРОЕКТАМИ </a:t>
            </a:r>
          </a:p>
          <a:p>
            <a:endParaRPr lang="ru-RU" dirty="0"/>
          </a:p>
          <a:p>
            <a:r>
              <a:rPr lang="ru-RU" dirty="0" smtClean="0"/>
              <a:t>Недостаточная  методическая компетентность </a:t>
            </a:r>
            <a:r>
              <a:rPr lang="ru-RU" dirty="0"/>
              <a:t>педагогов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Плохая </a:t>
            </a:r>
            <a:r>
              <a:rPr lang="ru-RU" dirty="0"/>
              <a:t>интернет-связь в </a:t>
            </a:r>
            <a:r>
              <a:rPr lang="ru-RU" dirty="0" smtClean="0"/>
              <a:t>школе или дома в муниципальных районах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323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05979"/>
            <a:ext cx="6851104" cy="85725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Идентификация школ с низкими образовательными результатами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" name="Picture 3" descr="C:\Users\nnn\Documents\Data\_Сайт ИРО\____на сайт 2020\Юбилей\презентации-шаблоны\фон-шаблон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10"/>
          <a:stretch/>
        </p:blipFill>
        <p:spPr bwMode="auto">
          <a:xfrm rot="16200000" flipV="1">
            <a:off x="-1502091" y="1509135"/>
            <a:ext cx="5136457" cy="213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1835696" y="1004224"/>
            <a:ext cx="7204872" cy="446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/>
              <a:t>Под </a:t>
            </a:r>
            <a:r>
              <a:rPr lang="ru-RU" sz="1600" b="1" dirty="0" smtClean="0"/>
              <a:t>ШНОР </a:t>
            </a:r>
            <a:r>
              <a:rPr lang="ru-RU" sz="1600" dirty="0" smtClean="0"/>
              <a:t>понимаются школы, которые в течение продолжительного периода демонстрирует по определенным показателям образовательные результаты хуже, чем все школы в данном кластере.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sz="18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730766756"/>
              </p:ext>
            </p:extLst>
          </p:nvPr>
        </p:nvGraphicFramePr>
        <p:xfrm>
          <a:off x="2771800" y="2427734"/>
          <a:ext cx="4848200" cy="217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283968" y="1923678"/>
            <a:ext cx="1766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ШНОР</a:t>
            </a:r>
            <a:r>
              <a:rPr lang="en-US" b="1" dirty="0" smtClean="0"/>
              <a:t> </a:t>
            </a:r>
            <a:r>
              <a:rPr lang="ru-RU" b="1" dirty="0" smtClean="0"/>
              <a:t>или</a:t>
            </a:r>
            <a:r>
              <a:rPr lang="en-US" b="1" dirty="0" smtClean="0"/>
              <a:t> 500+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7682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nnn\Documents\Data\_Сайт ИРО\____на сайт 2020\Юбилей\презентации-шаблоны\фон-шаблон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10"/>
          <a:stretch/>
        </p:blipFill>
        <p:spPr bwMode="auto">
          <a:xfrm rot="16200000" flipV="1">
            <a:off x="-1493809" y="1509135"/>
            <a:ext cx="5136457" cy="213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nnn\Documents\Data\_Сайт ИРО\____на сайт 2020\Юбилей\лого\iro-80-белый-круг-5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41" y="-46737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21412" y="1251660"/>
            <a:ext cx="3853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b="1" dirty="0">
                <a:solidFill>
                  <a:srgbClr val="990000"/>
                </a:solidFill>
                <a:latin typeface="Arial" panose="020B0604020202020204" pitchFamily="34" charset="0"/>
              </a:rPr>
              <a:t>Обучение в течение всей жизни</a:t>
            </a:r>
            <a:endParaRPr lang="ru-RU" b="1" i="0" dirty="0">
              <a:solidFill>
                <a:srgbClr val="99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https://kfund-media.com/wp-content/uploads/2018/04/economist.com-05-m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827" y="1613977"/>
            <a:ext cx="2594619" cy="194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12578" y="688786"/>
            <a:ext cx="3779912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ts val="2025"/>
              </a:lnSpc>
              <a:spcBef>
                <a:spcPts val="2250"/>
              </a:spcBef>
              <a:spcAft>
                <a:spcPts val="750"/>
              </a:spcAft>
              <a:tabLst>
                <a:tab pos="457200" algn="l"/>
              </a:tabLst>
            </a:pPr>
            <a:r>
              <a:rPr lang="ru-RU" b="1" dirty="0" smtClean="0">
                <a:solidFill>
                  <a:srgbClr val="990000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Индивидуальные траектории </a:t>
            </a:r>
            <a:r>
              <a:rPr lang="ru-RU" b="1" dirty="0">
                <a:solidFill>
                  <a:srgbClr val="990000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развития</a:t>
            </a:r>
            <a:endParaRPr lang="ru-RU" sz="1200" b="1" dirty="0">
              <a:solidFill>
                <a:srgbClr val="99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44871" y="37168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99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Получение знаний и компетенций </a:t>
            </a:r>
            <a:r>
              <a:rPr lang="ru-RU" b="1" dirty="0">
                <a:solidFill>
                  <a:srgbClr val="99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 помощью цифровых помощников </a:t>
            </a:r>
            <a:endParaRPr lang="ru-RU" b="1" dirty="0">
              <a:solidFill>
                <a:srgbClr val="99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65530" y="4363135"/>
            <a:ext cx="2754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990000"/>
                </a:solidFill>
                <a:latin typeface="inherit"/>
                <a:ea typeface="Calibri" panose="020F0502020204030204" pitchFamily="34" charset="0"/>
                <a:cs typeface="Arial" panose="020B0604020202020204" pitchFamily="34" charset="0"/>
              </a:rPr>
              <a:t>Порционное обучение</a:t>
            </a:r>
            <a:endParaRPr lang="ru-RU" b="1" dirty="0">
              <a:solidFill>
                <a:srgbClr val="99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96106" y="67555"/>
            <a:ext cx="5176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Система </a:t>
            </a: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работы/поддержки ШНОР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6834655" y="386925"/>
            <a:ext cx="2119290" cy="1353172"/>
            <a:chOff x="4069782" y="2329"/>
            <a:chExt cx="2071073" cy="2380543"/>
          </a:xfrm>
        </p:grpSpPr>
        <p:sp>
          <p:nvSpPr>
            <p:cNvPr id="24" name="Шестиугольник 23"/>
            <p:cNvSpPr/>
            <p:nvPr/>
          </p:nvSpPr>
          <p:spPr>
            <a:xfrm rot="5400000">
              <a:off x="3915047" y="157064"/>
              <a:ext cx="2380543" cy="2071073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Шестиугольник 4"/>
            <p:cNvSpPr txBox="1"/>
            <p:nvPr/>
          </p:nvSpPr>
          <p:spPr>
            <a:xfrm>
              <a:off x="4392524" y="373297"/>
              <a:ext cx="1425589" cy="16386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/>
                <a:t>Обоснованная методика работы</a:t>
              </a:r>
              <a:endParaRPr lang="ru-RU" sz="1600" kern="1200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140352" y="1052246"/>
            <a:ext cx="2545826" cy="1615712"/>
            <a:chOff x="2989314" y="2022934"/>
            <a:chExt cx="2071073" cy="2380543"/>
          </a:xfrm>
        </p:grpSpPr>
        <p:sp>
          <p:nvSpPr>
            <p:cNvPr id="22" name="Шестиугольник 21"/>
            <p:cNvSpPr/>
            <p:nvPr/>
          </p:nvSpPr>
          <p:spPr>
            <a:xfrm rot="5400000">
              <a:off x="2834579" y="2177669"/>
              <a:ext cx="2380543" cy="2071073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Шестиугольник 6"/>
            <p:cNvSpPr txBox="1"/>
            <p:nvPr/>
          </p:nvSpPr>
          <p:spPr>
            <a:xfrm>
              <a:off x="3312056" y="2393902"/>
              <a:ext cx="1425589" cy="16386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/>
                <a:t>Региональные показатели</a:t>
              </a:r>
              <a:endParaRPr lang="ru-RU" sz="2000" kern="1200" dirty="0"/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1918769" y="-612281"/>
            <a:ext cx="2739772" cy="203882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7" name="Группа 16"/>
          <p:cNvGrpSpPr/>
          <p:nvPr/>
        </p:nvGrpSpPr>
        <p:grpSpPr>
          <a:xfrm>
            <a:off x="6553777" y="1890463"/>
            <a:ext cx="2371480" cy="1545384"/>
            <a:chOff x="4069781" y="4043540"/>
            <a:chExt cx="2071073" cy="2492738"/>
          </a:xfrm>
        </p:grpSpPr>
        <p:sp>
          <p:nvSpPr>
            <p:cNvPr id="18" name="Шестиугольник 17"/>
            <p:cNvSpPr/>
            <p:nvPr/>
          </p:nvSpPr>
          <p:spPr>
            <a:xfrm rot="5400000">
              <a:off x="3858949" y="4254372"/>
              <a:ext cx="2492738" cy="2071073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Шестиугольник 10"/>
            <p:cNvSpPr txBox="1"/>
            <p:nvPr/>
          </p:nvSpPr>
          <p:spPr>
            <a:xfrm>
              <a:off x="4385765" y="4423858"/>
              <a:ext cx="1439105" cy="17321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/>
                <a:t>Анализ мониторинга результатов</a:t>
              </a:r>
              <a:endParaRPr lang="ru-RU" sz="2000" kern="1200" dirty="0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4775330" y="2282729"/>
            <a:ext cx="2090885" cy="1635779"/>
            <a:chOff x="1833023" y="4099637"/>
            <a:chExt cx="2071073" cy="2380543"/>
          </a:xfrm>
        </p:grpSpPr>
        <p:sp>
          <p:nvSpPr>
            <p:cNvPr id="30" name="Шестиугольник 29"/>
            <p:cNvSpPr/>
            <p:nvPr/>
          </p:nvSpPr>
          <p:spPr>
            <a:xfrm rot="5400000">
              <a:off x="1678288" y="4254372"/>
              <a:ext cx="2380543" cy="2071073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Шестиугольник 4"/>
            <p:cNvSpPr txBox="1"/>
            <p:nvPr/>
          </p:nvSpPr>
          <p:spPr>
            <a:xfrm>
              <a:off x="2155765" y="4470605"/>
              <a:ext cx="1425589" cy="16386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kern="1200" dirty="0" smtClean="0"/>
                <a:t>Адресные рекомендации по результатам анализа</a:t>
              </a:r>
              <a:endParaRPr lang="ru-RU" sz="1700" kern="1200" dirty="0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6434910" y="3200068"/>
            <a:ext cx="2399955" cy="1697142"/>
            <a:chOff x="724191" y="2029481"/>
            <a:chExt cx="2071073" cy="2380543"/>
          </a:xfrm>
        </p:grpSpPr>
        <p:sp>
          <p:nvSpPr>
            <p:cNvPr id="33" name="Шестиугольник 32"/>
            <p:cNvSpPr/>
            <p:nvPr/>
          </p:nvSpPr>
          <p:spPr>
            <a:xfrm rot="5400000">
              <a:off x="569456" y="2184216"/>
              <a:ext cx="2380543" cy="2071073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Шестиугольник 4"/>
            <p:cNvSpPr txBox="1"/>
            <p:nvPr/>
          </p:nvSpPr>
          <p:spPr>
            <a:xfrm>
              <a:off x="1046933" y="2400449"/>
              <a:ext cx="1425589" cy="16386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/>
                <a:t>Управленческие решения по результатам анализа</a:t>
              </a:r>
              <a:endParaRPr lang="ru-RU" sz="1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82818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nnn\Documents\Data\_Сайт ИРО\____на сайт 2020\Юбилей\презентации-шаблоны\фон-шаблон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10"/>
          <a:stretch/>
        </p:blipFill>
        <p:spPr bwMode="auto">
          <a:xfrm rot="16200000" flipV="1">
            <a:off x="-1502607" y="1507889"/>
            <a:ext cx="5138219" cy="213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9641" t="27004" r="17187" b="26043"/>
          <a:stretch/>
        </p:blipFill>
        <p:spPr>
          <a:xfrm>
            <a:off x="5436096" y="1360666"/>
            <a:ext cx="3647741" cy="2827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467468" y="4533265"/>
            <a:ext cx="401594" cy="3150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74885" y="339502"/>
            <a:ext cx="4754828" cy="90024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Модернизация процесса повышения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квалификации </a:t>
            </a:r>
            <a:r>
              <a:rPr lang="ru-RU" b="1" dirty="0" smtClean="0">
                <a:solidFill>
                  <a:srgbClr val="C00000"/>
                </a:solidFill>
              </a:rPr>
              <a:t>управленческих команд школ </a:t>
            </a:r>
            <a:endParaRPr lang="ru-RU" b="1" dirty="0">
              <a:solidFill>
                <a:srgbClr val="C00000"/>
              </a:solidFill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образовательных организаций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58358" y="1784345"/>
            <a:ext cx="384970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Современные тренды менеджмента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58358" y="2305659"/>
            <a:ext cx="3830594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fontAlgn="base"/>
            <a:r>
              <a:rPr lang="ru-RU" sz="1400" b="1" i="0" dirty="0" smtClean="0">
                <a:solidFill>
                  <a:srgbClr val="1F2932"/>
                </a:solidFill>
                <a:effectLst/>
                <a:latin typeface="Roboto"/>
              </a:rPr>
              <a:t>Изменения в структуре организации: </a:t>
            </a:r>
          </a:p>
          <a:p>
            <a:pPr algn="ctr" fontAlgn="base"/>
            <a:r>
              <a:rPr lang="ru-RU" sz="1400" b="1" i="0" dirty="0" smtClean="0">
                <a:solidFill>
                  <a:srgbClr val="1F2932"/>
                </a:solidFill>
                <a:effectLst/>
                <a:latin typeface="Roboto"/>
              </a:rPr>
              <a:t>иерархию заменила </a:t>
            </a:r>
            <a:r>
              <a:rPr lang="ru-RU" sz="1400" b="1" i="0" u="sng" dirty="0" smtClean="0">
                <a:solidFill>
                  <a:srgbClr val="1F2932"/>
                </a:solidFill>
                <a:effectLst/>
                <a:latin typeface="Roboto"/>
              </a:rPr>
              <a:t>командная работа</a:t>
            </a:r>
            <a:endParaRPr lang="ru-RU" sz="1400" b="1" i="0" u="sng" dirty="0">
              <a:solidFill>
                <a:srgbClr val="1F2932"/>
              </a:solidFill>
              <a:effectLst/>
              <a:latin typeface="Roboto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74885" y="2924919"/>
            <a:ext cx="3924857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fontAlgn="base"/>
            <a:r>
              <a:rPr lang="ru-RU" sz="1400" b="1" i="0" dirty="0" smtClean="0">
                <a:solidFill>
                  <a:srgbClr val="1F2932"/>
                </a:solidFill>
                <a:effectLst/>
                <a:latin typeface="Roboto"/>
              </a:rPr>
              <a:t>Появление большого количества лидеров</a:t>
            </a:r>
            <a:endParaRPr lang="ru-RU" sz="1400" b="1" i="0" dirty="0">
              <a:solidFill>
                <a:srgbClr val="1F2932"/>
              </a:solidFill>
              <a:effectLst/>
              <a:latin typeface="Roboto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57771" y="3209695"/>
            <a:ext cx="3949450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fontAlgn="base"/>
            <a:r>
              <a:rPr lang="ru-RU" sz="1400" b="1" i="0" dirty="0" smtClean="0">
                <a:solidFill>
                  <a:srgbClr val="1F2932"/>
                </a:solidFill>
                <a:effectLst/>
                <a:latin typeface="Roboto"/>
              </a:rPr>
              <a:t>Необходимость вовлекать сотрудников </a:t>
            </a:r>
          </a:p>
          <a:p>
            <a:pPr algn="ctr" fontAlgn="base"/>
            <a:r>
              <a:rPr lang="ru-RU" sz="1400" b="1" i="0" dirty="0" smtClean="0">
                <a:solidFill>
                  <a:srgbClr val="1F2932"/>
                </a:solidFill>
                <a:effectLst/>
                <a:latin typeface="Roboto"/>
              </a:rPr>
              <a:t>в процесс работы</a:t>
            </a:r>
            <a:endParaRPr lang="ru-RU" sz="1400" b="1" i="0" dirty="0">
              <a:solidFill>
                <a:srgbClr val="1F2932"/>
              </a:solidFill>
              <a:effectLst/>
              <a:latin typeface="Roboto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35696" y="3738835"/>
            <a:ext cx="2828403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fontAlgn="base"/>
            <a:r>
              <a:rPr lang="ru-RU" sz="1400" b="1" i="0" dirty="0" smtClean="0">
                <a:solidFill>
                  <a:srgbClr val="1F2932"/>
                </a:solidFill>
                <a:effectLst/>
                <a:latin typeface="Roboto"/>
              </a:rPr>
              <a:t>Внедрение дизайн-мышления</a:t>
            </a:r>
            <a:endParaRPr lang="ru-RU" sz="1400" b="1" i="0" dirty="0">
              <a:solidFill>
                <a:srgbClr val="1F2932"/>
              </a:solidFill>
              <a:effectLst/>
              <a:latin typeface="Roboto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24429" y="4023528"/>
            <a:ext cx="3650936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fontAlgn="base"/>
            <a:r>
              <a:rPr lang="ru-RU" sz="1400" b="1" i="0" dirty="0" smtClean="0">
                <a:solidFill>
                  <a:srgbClr val="1F2932"/>
                </a:solidFill>
                <a:effectLst/>
                <a:latin typeface="Roboto"/>
              </a:rPr>
              <a:t>Использование цифровых технологий </a:t>
            </a:r>
            <a:endParaRPr lang="ru-RU" sz="1400" b="1" i="0" dirty="0">
              <a:solidFill>
                <a:srgbClr val="1F2932"/>
              </a:solidFill>
              <a:effectLst/>
              <a:latin typeface="Roboto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 flipV="1">
            <a:off x="4065938" y="1318301"/>
            <a:ext cx="776853" cy="3369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672961" y="4308221"/>
            <a:ext cx="29190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1F2932"/>
                </a:solidFill>
                <a:latin typeface="Roboto"/>
              </a:rPr>
              <a:t>Управление на основе данных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242236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nnn\Documents\Data\_Сайт ИРО\____на сайт 2020\Юбилей\презентации-шаблоны\фон-шаблон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10"/>
          <a:stretch/>
        </p:blipFill>
        <p:spPr bwMode="auto">
          <a:xfrm rot="16200000" flipV="1">
            <a:off x="-1496395" y="1507889"/>
            <a:ext cx="5138219" cy="213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281901" y="331918"/>
            <a:ext cx="5748980" cy="263453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100" b="1" dirty="0"/>
              <a:t>Управленческая</a:t>
            </a:r>
            <a:r>
              <a:rPr lang="ru-RU" sz="2100" dirty="0"/>
              <a:t> </a:t>
            </a:r>
            <a:r>
              <a:rPr lang="ru-RU" sz="2100" b="1" dirty="0"/>
              <a:t>команда</a:t>
            </a:r>
            <a:r>
              <a:rPr lang="ru-RU" sz="2100" dirty="0"/>
              <a:t> в образовательной организации — это группа заместителей руководителя, руководителей СП, ШМО и др., которые, взяв на себя обязательства по достижению общей социально значимой цели организации и взаимодействуя на основе разделяемых ценностей, добиваются высоких результатов </a:t>
            </a:r>
            <a:r>
              <a:rPr lang="ru-RU" sz="2100" b="1" dirty="0"/>
              <a:t>управления</a:t>
            </a:r>
            <a:r>
              <a:rPr lang="ru-RU" sz="2100" dirty="0"/>
              <a:t> в нестандартных ситуациях.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07870" y="2966448"/>
            <a:ext cx="128112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ru-RU" dirty="0"/>
              <a:t>инструмент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10134" y="3567485"/>
            <a:ext cx="79613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ru-RU" dirty="0"/>
              <a:t>ресурс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568398" y="3620297"/>
            <a:ext cx="82960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ru-RU" dirty="0"/>
              <a:t>фактор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398001" y="3093842"/>
            <a:ext cx="107351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ru-RU" dirty="0"/>
              <a:t>результат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48482" y="4620395"/>
            <a:ext cx="6984733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Хорошо сработанная команда чрезвычайно эффективна и практически непобедима</a:t>
            </a:r>
            <a:endParaRPr lang="ru-RU" sz="14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8" name="Picture 4" descr="http://center-imc.ru/wp-content/uploads/2020/10/%D0%BC%D0%BC-768x713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256" y="2819852"/>
            <a:ext cx="1838152" cy="170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050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nnn\Documents\Data\_Сайт ИРО\____на сайт 2020\Юбилей\презентации-шаблоны\фон-шаблон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10"/>
          <a:stretch/>
        </p:blipFill>
        <p:spPr bwMode="auto">
          <a:xfrm rot="16200000" flipV="1">
            <a:off x="-1496395" y="1507889"/>
            <a:ext cx="5138219" cy="213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5516" y="205979"/>
            <a:ext cx="7491284" cy="857250"/>
          </a:xfrm>
        </p:spPr>
        <p:txBody>
          <a:bodyPr>
            <a:normAutofit/>
          </a:bodyPr>
          <a:lstStyle/>
          <a:p>
            <a:r>
              <a:rPr lang="ru-RU" sz="3300" dirty="0"/>
              <a:t>Формы </a:t>
            </a:r>
            <a:r>
              <a:rPr lang="ru-RU" sz="3300" dirty="0" smtClean="0"/>
              <a:t>сопровождения</a:t>
            </a:r>
            <a:endParaRPr lang="ru-RU" sz="33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2574952"/>
              </p:ext>
            </p:extLst>
          </p:nvPr>
        </p:nvGraphicFramePr>
        <p:xfrm>
          <a:off x="296563" y="1252118"/>
          <a:ext cx="8578679" cy="3514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52143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nnn\Documents\Data\_Сайт ИРО\____на сайт 2020\Юбилей\презентации-шаблоны\фон-шаблон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10"/>
          <a:stretch/>
        </p:blipFill>
        <p:spPr bwMode="auto">
          <a:xfrm rot="16200000" flipV="1">
            <a:off x="-1502607" y="1520849"/>
            <a:ext cx="5138219" cy="213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3064" y="205979"/>
            <a:ext cx="7333736" cy="8572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Особый режим и формат курсов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220" y="1877386"/>
            <a:ext cx="892969" cy="8929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335" y="3170486"/>
            <a:ext cx="892969" cy="8929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880892"/>
            <a:ext cx="892969" cy="8929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9" y="3206253"/>
            <a:ext cx="892969" cy="8929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235" y="2587351"/>
            <a:ext cx="892969" cy="89296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561893" y="2670349"/>
            <a:ext cx="1988237" cy="5001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68580" tIns="34290" rIns="68580" bIns="34290">
            <a:spAutoFit/>
          </a:bodyPr>
          <a:lstStyle/>
          <a:p>
            <a:r>
              <a:rPr lang="ru-RU" sz="1400" dirty="0" smtClean="0"/>
              <a:t>Использование  разных </a:t>
            </a:r>
          </a:p>
          <a:p>
            <a:r>
              <a:rPr lang="ru-RU" sz="1400" dirty="0" smtClean="0"/>
              <a:t>источников и ресурсов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20727" y="2192412"/>
            <a:ext cx="1600438" cy="34624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68580" tIns="34290" rIns="68580" bIns="34290">
            <a:spAutoFit/>
          </a:bodyPr>
          <a:lstStyle/>
          <a:p>
            <a:r>
              <a:rPr lang="ru-RU" dirty="0" smtClean="0"/>
              <a:t>коммуникация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420727" y="3487866"/>
            <a:ext cx="1424557" cy="34624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68580" tIns="34290" rIns="68580" bIns="34290">
            <a:spAutoFit/>
          </a:bodyPr>
          <a:lstStyle/>
          <a:p>
            <a:r>
              <a:rPr lang="ru-RU" dirty="0" err="1" smtClean="0"/>
              <a:t>колаборация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905426" y="4288417"/>
            <a:ext cx="5650586" cy="6232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68580" tIns="34290" rIns="68580" bIns="34290">
            <a:spAutoFit/>
          </a:bodyPr>
          <a:lstStyle/>
          <a:p>
            <a:pPr algn="ctr"/>
            <a:r>
              <a:rPr lang="ru-RU" dirty="0" smtClean="0"/>
              <a:t>Проектная и исследовательская деятельность команды </a:t>
            </a:r>
          </a:p>
          <a:p>
            <a:pPr algn="ctr"/>
            <a:r>
              <a:rPr lang="ru-RU" dirty="0" smtClean="0"/>
              <a:t>– разработка продукта Программы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6143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nnn\Documents\Data\_Сайт ИРО\____на сайт 2020\Юбилей\презентации-шаблоны\фон-шаблон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10"/>
          <a:stretch/>
        </p:blipFill>
        <p:spPr bwMode="auto">
          <a:xfrm rot="16200000" flipV="1">
            <a:off x="-1496395" y="1507889"/>
            <a:ext cx="5138219" cy="213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9149" y="205979"/>
            <a:ext cx="7157651" cy="8572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Механизм сопровождения управленческих команд</a:t>
            </a:r>
            <a:endParaRPr lang="ru-RU" dirty="0"/>
          </a:p>
        </p:txBody>
      </p:sp>
      <p:pic>
        <p:nvPicPr>
          <p:cNvPr id="3074" name="Picture 2" descr="http://www.iro.yar.ru/fileadmin/_processed_/7/f/csm_220120-sem03_dd30d4f4a6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335" y="1205006"/>
            <a:ext cx="2588741" cy="19392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http://www.iro.yar.ru/fileadmin/_processed_/7/b/csm_2020_25_sentjabrja_4_9eb72a486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49" y="1228076"/>
            <a:ext cx="2554052" cy="17027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8" name="Picture 6" descr="http://www.iro.yar.ru/fileadmin/_processed_/c/4/csm_2020-10-09_PROEKT-1_92112ca4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748" y="3273423"/>
            <a:ext cx="2347061" cy="1760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0" name="Picture 8" descr="http://www.iro.yar.ru/fileadmin/user_upload/2020_20_oktjabrj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610" y="3285985"/>
            <a:ext cx="2633359" cy="17555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Прямоугольник 8"/>
          <p:cNvSpPr/>
          <p:nvPr/>
        </p:nvSpPr>
        <p:spPr>
          <a:xfrm>
            <a:off x="3691084" y="1419622"/>
            <a:ext cx="2478968" cy="17312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dirty="0" smtClean="0"/>
              <a:t>Выезд в муниципальные районы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Сопровождение удаленно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9734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C:\Users\nnn\Documents\Data\_Сайт ИРО\____на сайт 2020\Юбилей\презентации-шаблоны\фон-шаблон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10"/>
          <a:stretch/>
        </p:blipFill>
        <p:spPr bwMode="auto">
          <a:xfrm rot="16200000" flipV="1">
            <a:off x="-1493809" y="1509135"/>
            <a:ext cx="5136457" cy="213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95486"/>
            <a:ext cx="8229600" cy="857250"/>
          </a:xfrm>
        </p:spPr>
        <p:txBody>
          <a:bodyPr>
            <a:noAutofit/>
          </a:bodyPr>
          <a:lstStyle/>
          <a:p>
            <a:r>
              <a:rPr lang="ru-RU" sz="3200" dirty="0" smtClean="0"/>
              <a:t>Сетевое  </a:t>
            </a:r>
            <a:r>
              <a:rPr lang="ru-RU" sz="3200" dirty="0"/>
              <a:t>("горизонтальное")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взаимодействие </a:t>
            </a:r>
            <a:r>
              <a:rPr lang="ru-RU" sz="3200" dirty="0"/>
              <a:t>школ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84767670"/>
              </p:ext>
            </p:extLst>
          </p:nvPr>
        </p:nvGraphicFramePr>
        <p:xfrm>
          <a:off x="1619672" y="91556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4323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99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1182</TotalTime>
  <Words>375</Words>
  <Application>Microsoft Office PowerPoint</Application>
  <PresentationFormat>Экран (16:9)</PresentationFormat>
  <Paragraphs>85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Государственное автономное учреждение дополнительного профессионального образования Ярославской области «Институт развития образования»</vt:lpstr>
      <vt:lpstr>Идентификация школ с низкими образовательными результатами</vt:lpstr>
      <vt:lpstr>Презентация PowerPoint</vt:lpstr>
      <vt:lpstr>Презентация PowerPoint</vt:lpstr>
      <vt:lpstr>Презентация PowerPoint</vt:lpstr>
      <vt:lpstr>Формы сопровождения</vt:lpstr>
      <vt:lpstr>Особый режим и формат курсов</vt:lpstr>
      <vt:lpstr>Механизм сопровождения управленческих команд</vt:lpstr>
      <vt:lpstr>Сетевое  ("горизонтальное")  взаимодействие школ</vt:lpstr>
      <vt:lpstr>Проблемы и трудности ШНОР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Николаевна Новикова</dc:creator>
  <cp:lastModifiedBy>Наталья Владимировна Шляхтина</cp:lastModifiedBy>
  <cp:revision>111</cp:revision>
  <dcterms:created xsi:type="dcterms:W3CDTF">2020-09-28T13:15:09Z</dcterms:created>
  <dcterms:modified xsi:type="dcterms:W3CDTF">2021-04-09T14:38:12Z</dcterms:modified>
</cp:coreProperties>
</file>