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61" autoAdjust="0"/>
  </p:normalViewPr>
  <p:slideViewPr>
    <p:cSldViewPr snapToGrid="0">
      <p:cViewPr varScale="1">
        <p:scale>
          <a:sx n="100" d="100"/>
          <a:sy n="100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40A7-2DCC-41BF-97B8-86A6D09EE47B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4AC2-DA71-4F6C-99D0-4811EF213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309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40A7-2DCC-41BF-97B8-86A6D09EE47B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4AC2-DA71-4F6C-99D0-4811EF213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09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40A7-2DCC-41BF-97B8-86A6D09EE47B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4AC2-DA71-4F6C-99D0-4811EF21321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7939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40A7-2DCC-41BF-97B8-86A6D09EE47B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4AC2-DA71-4F6C-99D0-4811EF213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15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40A7-2DCC-41BF-97B8-86A6D09EE47B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4AC2-DA71-4F6C-99D0-4811EF21321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4275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40A7-2DCC-41BF-97B8-86A6D09EE47B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4AC2-DA71-4F6C-99D0-4811EF213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615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40A7-2DCC-41BF-97B8-86A6D09EE47B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4AC2-DA71-4F6C-99D0-4811EF213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693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40A7-2DCC-41BF-97B8-86A6D09EE47B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4AC2-DA71-4F6C-99D0-4811EF213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60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40A7-2DCC-41BF-97B8-86A6D09EE47B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4AC2-DA71-4F6C-99D0-4811EF213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34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40A7-2DCC-41BF-97B8-86A6D09EE47B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4AC2-DA71-4F6C-99D0-4811EF213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89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40A7-2DCC-41BF-97B8-86A6D09EE47B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4AC2-DA71-4F6C-99D0-4811EF213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38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40A7-2DCC-41BF-97B8-86A6D09EE47B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4AC2-DA71-4F6C-99D0-4811EF213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97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40A7-2DCC-41BF-97B8-86A6D09EE47B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4AC2-DA71-4F6C-99D0-4811EF213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9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40A7-2DCC-41BF-97B8-86A6D09EE47B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4AC2-DA71-4F6C-99D0-4811EF213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1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40A7-2DCC-41BF-97B8-86A6D09EE47B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4AC2-DA71-4F6C-99D0-4811EF213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54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40A7-2DCC-41BF-97B8-86A6D09EE47B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4AC2-DA71-4F6C-99D0-4811EF213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48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E40A7-2DCC-41BF-97B8-86A6D09EE47B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DC4AC2-DA71-4F6C-99D0-4811EF213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40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uch@iro.yar.r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ro.yar.ru/index.php?id=44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6155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Руководство для работы с </a:t>
            </a:r>
            <a:r>
              <a:rPr lang="ru-RU" sz="6000" dirty="0" smtClean="0"/>
              <a:t>программой по сбору заявок на 2015 год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  <a:t>iro_orders_2015</a:t>
            </a:r>
            <a:r>
              <a:rPr lang="en-US" sz="6000" i="1" dirty="0" smtClean="0"/>
              <a:t> 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5667374"/>
            <a:ext cx="408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Составитель: Ю.И. Корсун, </a:t>
            </a:r>
            <a:endParaRPr lang="en-US" dirty="0" smtClean="0"/>
          </a:p>
          <a:p>
            <a:r>
              <a:rPr lang="ru-RU" dirty="0" smtClean="0"/>
              <a:t>гл</a:t>
            </a:r>
            <a:r>
              <a:rPr lang="ru-RU" dirty="0" smtClean="0"/>
              <a:t>. специалист ОП и КР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12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647825"/>
          </a:xfrm>
        </p:spPr>
        <p:txBody>
          <a:bodyPr/>
          <a:lstStyle/>
          <a:p>
            <a:r>
              <a:rPr lang="ru-RU" dirty="0" smtClean="0"/>
              <a:t>После заполнения программы, ее закрывают нажатием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393" y="1903415"/>
            <a:ext cx="8596668" cy="23595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В папке автоматически формируются дополнительно 2 файла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800" u="sng" dirty="0" smtClean="0">
                <a:solidFill>
                  <a:schemeClr val="accent2">
                    <a:lumMod val="50000"/>
                  </a:schemeClr>
                </a:solidFill>
              </a:rPr>
              <a:t>Список заявок.0000000000 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</a:rPr>
              <a:t>(где 0000000 – это Ваш ИНН)</a:t>
            </a:r>
            <a:endParaRPr lang="ru-RU" sz="3200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org.data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Умножение 3"/>
          <p:cNvSpPr/>
          <p:nvPr/>
        </p:nvSpPr>
        <p:spPr>
          <a:xfrm>
            <a:off x="5467350" y="1270000"/>
            <a:ext cx="457200" cy="511175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498" t="3970" r="37886" b="78820"/>
          <a:stretch/>
        </p:blipFill>
        <p:spPr>
          <a:xfrm>
            <a:off x="514349" y="4385185"/>
            <a:ext cx="8759653" cy="164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67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4384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ИРО по электронной почте (</a:t>
            </a:r>
            <a:r>
              <a:rPr lang="en-US" u="sng" dirty="0" err="1">
                <a:solidFill>
                  <a:schemeClr val="tx1"/>
                </a:solidFill>
                <a:hlinkClick r:id="rId2"/>
              </a:rPr>
              <a:t>uch</a:t>
            </a:r>
            <a:r>
              <a:rPr lang="ru-RU" u="sng" dirty="0">
                <a:solidFill>
                  <a:schemeClr val="tx1"/>
                </a:solidFill>
                <a:hlinkClick r:id="rId2"/>
              </a:rPr>
              <a:t>@</a:t>
            </a:r>
            <a:r>
              <a:rPr lang="en-US" u="sng" dirty="0" err="1">
                <a:solidFill>
                  <a:schemeClr val="tx1"/>
                </a:solidFill>
                <a:hlinkClick r:id="rId2"/>
              </a:rPr>
              <a:t>iro</a:t>
            </a:r>
            <a:r>
              <a:rPr lang="ru-RU" u="sng" dirty="0">
                <a:solidFill>
                  <a:schemeClr val="tx1"/>
                </a:solidFill>
                <a:hlinkClick r:id="rId2"/>
              </a:rPr>
              <a:t>.</a:t>
            </a:r>
            <a:r>
              <a:rPr lang="en-US" u="sng" dirty="0" err="1">
                <a:solidFill>
                  <a:schemeClr val="tx1"/>
                </a:solidFill>
                <a:hlinkClick r:id="rId2"/>
              </a:rPr>
              <a:t>yar</a:t>
            </a:r>
            <a:r>
              <a:rPr lang="ru-RU" u="sng" dirty="0">
                <a:solidFill>
                  <a:schemeClr val="tx1"/>
                </a:solidFill>
                <a:hlinkClick r:id="rId2"/>
              </a:rPr>
              <a:t>.</a:t>
            </a:r>
            <a:r>
              <a:rPr lang="en-US" u="sng" dirty="0" err="1" smtClean="0">
                <a:solidFill>
                  <a:schemeClr val="tx1"/>
                </a:solidFill>
                <a:hlinkClick r:id="rId2"/>
              </a:rPr>
              <a:t>ru</a:t>
            </a:r>
            <a:r>
              <a:rPr lang="ru-RU" dirty="0" smtClean="0">
                <a:solidFill>
                  <a:schemeClr val="tx1"/>
                </a:solidFill>
              </a:rPr>
              <a:t>) направляется только один файл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u="sng" dirty="0" smtClean="0">
                <a:solidFill>
                  <a:schemeClr val="accent1">
                    <a:lumMod val="75000"/>
                  </a:schemeClr>
                </a:solidFill>
              </a:rPr>
              <a:t>Список </a:t>
            </a:r>
            <a:r>
              <a:rPr lang="ru-RU" sz="2700" u="sng" dirty="0">
                <a:solidFill>
                  <a:schemeClr val="accent1">
                    <a:lumMod val="75000"/>
                  </a:schemeClr>
                </a:solidFill>
              </a:rPr>
              <a:t>заявок.0000000000 (где 0000000 – это Ваш ИНН)</a:t>
            </a:r>
            <a:br>
              <a:rPr lang="ru-RU" sz="2700" u="sng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8950" t="3970" r="37886" b="78820"/>
          <a:stretch/>
        </p:blipFill>
        <p:spPr>
          <a:xfrm>
            <a:off x="2709761" y="3048001"/>
            <a:ext cx="4242722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50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059" y="838199"/>
            <a:ext cx="8596668" cy="43529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Если у Вас не получилось заполнить программу и нужные файлы не сформировались, то вы можете позвонить </a:t>
            </a:r>
            <a:br>
              <a:rPr lang="ru-RU" dirty="0" smtClean="0"/>
            </a:br>
            <a:r>
              <a:rPr lang="ru-RU" dirty="0" smtClean="0"/>
              <a:t>в Учебную часть  ИРО, где вас проконсультируют по данному вопросу</a:t>
            </a:r>
            <a:br>
              <a:rPr lang="ru-RU" dirty="0" smtClean="0"/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(тел. 21-02-56)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043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484" y="233362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410820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15323"/>
            <a:ext cx="9126583" cy="7819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Выходим на сайт ИРО: </a:t>
            </a:r>
            <a:r>
              <a:rPr lang="en-US" dirty="0" smtClean="0">
                <a:hlinkClick r:id="rId2"/>
              </a:rPr>
              <a:t>ttp</a:t>
            </a:r>
            <a:r>
              <a:rPr lang="en-US" dirty="0">
                <a:hlinkClick r:id="rId2"/>
              </a:rPr>
              <a:t>://www.iro.yar.ru/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257" t="8037" r="25688" b="45867"/>
          <a:stretch/>
        </p:blipFill>
        <p:spPr>
          <a:xfrm>
            <a:off x="398069" y="1333501"/>
            <a:ext cx="9175443" cy="475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35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885824"/>
            <a:ext cx="8502476" cy="1390651"/>
          </a:xfrm>
        </p:spPr>
        <p:txBody>
          <a:bodyPr>
            <a:normAutofit/>
          </a:bodyPr>
          <a:lstStyle/>
          <a:p>
            <a:r>
              <a:rPr lang="ru-RU" dirty="0" smtClean="0"/>
              <a:t>1. Знакомимся с планом-проектом на 2015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476499"/>
            <a:ext cx="9520404" cy="4098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1"/>
                </a:solidFill>
              </a:rPr>
              <a:t>2. Выбираем </a:t>
            </a:r>
            <a:r>
              <a:rPr lang="ru-RU" sz="3600" dirty="0">
                <a:solidFill>
                  <a:schemeClr val="accent1"/>
                </a:solidFill>
              </a:rPr>
              <a:t>программу для оформления заявок </a:t>
            </a: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iro_orders_2015</a:t>
            </a:r>
            <a:r>
              <a:rPr lang="ru-RU" sz="3600" i="1" dirty="0" smtClean="0">
                <a:solidFill>
                  <a:schemeClr val="accent1"/>
                </a:solidFill>
              </a:rPr>
              <a:t> </a:t>
            </a:r>
            <a:r>
              <a:rPr lang="ru-RU" sz="3600" i="1" dirty="0" smtClean="0">
                <a:solidFill>
                  <a:schemeClr val="accent5"/>
                </a:solidFill>
              </a:rPr>
              <a:t>(Приложение 1)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92D050"/>
                </a:solidFill>
              </a:rPr>
              <a:t>3. Скачиваем программу в отдельную папку (созданную специально под формирование заявок на 2015 год)</a:t>
            </a:r>
          </a:p>
          <a:p>
            <a:pPr marL="0" indent="0">
              <a:buNone/>
            </a:pPr>
            <a:endParaRPr lang="ru-RU" sz="36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ru-RU" sz="36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ru-RU" sz="3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67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400050"/>
            <a:ext cx="8626301" cy="16383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92D050"/>
                </a:solidFill>
              </a:rPr>
              <a:t>Распаковываем файл</a:t>
            </a:r>
            <a:r>
              <a:rPr lang="ru-RU" i="1" dirty="0">
                <a:solidFill>
                  <a:srgbClr val="92D050"/>
                </a:solidFill>
              </a:rPr>
              <a:t> </a:t>
            </a:r>
            <a:r>
              <a:rPr lang="ru-RU" dirty="0">
                <a:solidFill>
                  <a:srgbClr val="92D050"/>
                </a:solidFill>
              </a:rPr>
              <a:t>в папку </a:t>
            </a:r>
            <a:r>
              <a:rPr lang="ru-RU" dirty="0" smtClean="0">
                <a:solidFill>
                  <a:srgbClr val="92D050"/>
                </a:solidFill>
              </a:rPr>
              <a:t>где находится скаченная программа </a:t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ru-RU" sz="2700" dirty="0" smtClean="0">
                <a:solidFill>
                  <a:srgbClr val="92D050"/>
                </a:solidFill>
              </a:rPr>
              <a:t>(в папке получается 2 файла)</a:t>
            </a:r>
            <a:endParaRPr lang="ru-RU" sz="2700" dirty="0">
              <a:solidFill>
                <a:srgbClr val="92D05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5066" b="70198"/>
          <a:stretch/>
        </p:blipFill>
        <p:spPr>
          <a:xfrm>
            <a:off x="781050" y="2128346"/>
            <a:ext cx="8715375" cy="42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83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2479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Открываем программу и активируем свой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ИНН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(под ИНН отобразится Ваше образовательное учреждение)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/>
              <a:t>Нажимаем кнопку – «Подтверждаю»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984" t="28906" r="35608" b="29178"/>
          <a:stretch/>
        </p:blipFill>
        <p:spPr>
          <a:xfrm>
            <a:off x="2107649" y="2857500"/>
            <a:ext cx="5736037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6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4" y="257176"/>
            <a:ext cx="8559627" cy="1466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экране появляется список структурных подразделений ИРО и программы планируемые к реализации в 2015 году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07" r="12929" b="33217"/>
          <a:stretch/>
        </p:blipFill>
        <p:spPr>
          <a:xfrm>
            <a:off x="324910" y="2038350"/>
            <a:ext cx="905721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66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133" y="87086"/>
            <a:ext cx="8891451" cy="14978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Выбираем программу и нажимаем «Добавить нового слушателя» </a:t>
            </a:r>
            <a:br>
              <a:rPr lang="ru-RU" dirty="0" smtClean="0"/>
            </a:br>
            <a:r>
              <a:rPr lang="ru-RU" dirty="0" smtClean="0"/>
              <a:t>2. Вводим данные  слушателя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53" t="18580" r="15156" b="12508"/>
          <a:stretch/>
        </p:blipFill>
        <p:spPr>
          <a:xfrm>
            <a:off x="365133" y="1692406"/>
            <a:ext cx="8020594" cy="516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95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0975"/>
            <a:ext cx="8596668" cy="15875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Таким образом на любую программу можно добавить любое количество обучающихся</a:t>
            </a:r>
            <a:br>
              <a:rPr lang="ru-RU" dirty="0" smtClean="0"/>
            </a:br>
            <a:r>
              <a:rPr lang="ru-RU" sz="2200" dirty="0" smtClean="0"/>
              <a:t>(мы можем видеть слушателей количественно и </a:t>
            </a:r>
            <a:r>
              <a:rPr lang="ru-RU" sz="2200" dirty="0" err="1" smtClean="0"/>
              <a:t>пофамильно</a:t>
            </a:r>
            <a:r>
              <a:rPr lang="ru-RU" sz="2200" dirty="0" smtClean="0"/>
              <a:t>)</a:t>
            </a: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16" t="18906" r="21297" b="25404"/>
          <a:stretch/>
        </p:blipFill>
        <p:spPr>
          <a:xfrm>
            <a:off x="677334" y="1768475"/>
            <a:ext cx="8952441" cy="4832350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5791200" y="3133725"/>
            <a:ext cx="171450" cy="28575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876300" y="4533900"/>
            <a:ext cx="161925" cy="29527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929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609599"/>
            <a:ext cx="8721552" cy="523875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Таким образом можно выбирать  программы любого структурного подразделения ИРО и добавлять нужное количество слушателей.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337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178</TotalTime>
  <Words>186</Words>
  <Application>Microsoft Office PowerPoint</Application>
  <PresentationFormat>Широкоэкранный</PresentationFormat>
  <Paragraphs>21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Грань</vt:lpstr>
      <vt:lpstr>Руководство для работы с программой по сбору заявок на 2015 год iro_orders_2015 </vt:lpstr>
      <vt:lpstr>Выходим на сайт ИРО: ttp://www.iro.yar.ru/</vt:lpstr>
      <vt:lpstr>1. Знакомимся с планом-проектом на 2015 год</vt:lpstr>
      <vt:lpstr>Распаковываем файл в папку где находится скаченная программа  (в папке получается 2 файла)</vt:lpstr>
      <vt:lpstr>Открываем программу и активируем свой ИНН  (под ИНН отобразится Ваше образовательное учреждение) Нажимаем кнопку – «Подтверждаю»</vt:lpstr>
      <vt:lpstr>На экране появляется список структурных подразделений ИРО и программы планируемые к реализации в 2015 году</vt:lpstr>
      <vt:lpstr>1. Выбираем программу и нажимаем «Добавить нового слушателя»  2. Вводим данные  слушателя</vt:lpstr>
      <vt:lpstr>Таким образом на любую программу можно добавить любое количество обучающихся (мы можем видеть слушателей количественно и пофамильно)</vt:lpstr>
      <vt:lpstr>  Таким образом можно выбирать  программы любого структурного подразделения ИРО и добавлять нужное количество слушателей.</vt:lpstr>
      <vt:lpstr>После заполнения программы, ее закрывают нажатием </vt:lpstr>
      <vt:lpstr>В ИРО по электронной почте (uch@iro.yar.ru) направляется только один файл  Список заявок.0000000000 (где 0000000 – это Ваш ИНН) </vt:lpstr>
      <vt:lpstr>Если у Вас не получилось заполнить программу и нужные файлы не сформировались, то вы можете позвонить  в Учебную часть  ИРО, где вас проконсультируют по данному вопросу (тел. 21-02-56)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Руководство для работы с программой iro_orders_2015 </dc:title>
  <dc:creator>Юлия Ивановна Корсун</dc:creator>
  <cp:lastModifiedBy>Юлия Ивановна Корсун</cp:lastModifiedBy>
  <cp:revision>21</cp:revision>
  <dcterms:created xsi:type="dcterms:W3CDTF">2014-10-17T07:11:41Z</dcterms:created>
  <dcterms:modified xsi:type="dcterms:W3CDTF">2014-10-27T07:55:06Z</dcterms:modified>
</cp:coreProperties>
</file>