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59" r:id="rId8"/>
    <p:sldId id="263" r:id="rId9"/>
    <p:sldId id="268" r:id="rId10"/>
    <p:sldId id="269" r:id="rId11"/>
    <p:sldId id="270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660" y="-12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FE36E1-CBAC-4B49-9346-B2867D9B982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43443B-9066-4990-953B-FA3BB255FF6D}">
      <dgm:prSet phldrT="[Текст]"/>
      <dgm:spPr>
        <a:solidFill>
          <a:schemeClr val="tx2"/>
        </a:solidFill>
      </dgm:spPr>
      <dgm:t>
        <a:bodyPr/>
        <a:lstStyle/>
        <a:p>
          <a:r>
            <a: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Формальное образование</a:t>
          </a:r>
          <a:endParaRPr lang="ru-RU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56DD8CB-DA9F-47AB-A6E2-D3A389CFD307}" type="parTrans" cxnId="{F973258E-BAF7-43B3-870B-FAF8C452CEF6}">
      <dgm:prSet/>
      <dgm:spPr/>
      <dgm:t>
        <a:bodyPr/>
        <a:lstStyle/>
        <a:p>
          <a:endParaRPr lang="ru-RU"/>
        </a:p>
      </dgm:t>
    </dgm:pt>
    <dgm:pt modelId="{90DDEC5D-F1B3-4ACF-908C-EAF3ADCF1804}" type="sibTrans" cxnId="{F973258E-BAF7-43B3-870B-FAF8C452CEF6}">
      <dgm:prSet/>
      <dgm:spPr/>
      <dgm:t>
        <a:bodyPr/>
        <a:lstStyle/>
        <a:p>
          <a:endParaRPr lang="ru-RU"/>
        </a:p>
      </dgm:t>
    </dgm:pt>
    <dgm:pt modelId="{1AC58760-AE30-4805-965F-E123F6D80396}">
      <dgm:prSet phldrT="[Текст]"/>
      <dgm:spPr/>
      <dgm:t>
        <a:bodyPr/>
        <a:lstStyle/>
        <a:p>
          <a:r>
            <a:rPr lang="ru-RU" dirty="0" smtClean="0"/>
            <a:t>Курсы ПК</a:t>
          </a:r>
          <a:endParaRPr lang="ru-RU" dirty="0"/>
        </a:p>
      </dgm:t>
    </dgm:pt>
    <dgm:pt modelId="{ABA27E3E-1032-4A6A-A076-E5B97F9B0BC4}" type="parTrans" cxnId="{9A906796-EADC-4E21-9214-52E4D1736072}">
      <dgm:prSet/>
      <dgm:spPr/>
      <dgm:t>
        <a:bodyPr/>
        <a:lstStyle/>
        <a:p>
          <a:endParaRPr lang="ru-RU"/>
        </a:p>
      </dgm:t>
    </dgm:pt>
    <dgm:pt modelId="{A39B3E60-B46E-4C8D-B6A5-98AA1F99883B}" type="sibTrans" cxnId="{9A906796-EADC-4E21-9214-52E4D1736072}">
      <dgm:prSet/>
      <dgm:spPr/>
      <dgm:t>
        <a:bodyPr/>
        <a:lstStyle/>
        <a:p>
          <a:endParaRPr lang="ru-RU"/>
        </a:p>
      </dgm:t>
    </dgm:pt>
    <dgm:pt modelId="{DBA11B2C-B0E1-4935-A2A6-DEB546E12023}">
      <dgm:prSet phldrT="[Текст]"/>
      <dgm:spPr/>
      <dgm:t>
        <a:bodyPr/>
        <a:lstStyle/>
        <a:p>
          <a:r>
            <a:rPr lang="ru-RU" dirty="0" smtClean="0"/>
            <a:t>Стажировка</a:t>
          </a:r>
          <a:endParaRPr lang="ru-RU" dirty="0"/>
        </a:p>
      </dgm:t>
    </dgm:pt>
    <dgm:pt modelId="{104DAF9C-C72E-4595-926D-85D6EC1A5806}" type="parTrans" cxnId="{19A53392-E2C6-4D29-A8BB-E2B59BA5A33B}">
      <dgm:prSet/>
      <dgm:spPr/>
      <dgm:t>
        <a:bodyPr/>
        <a:lstStyle/>
        <a:p>
          <a:endParaRPr lang="ru-RU"/>
        </a:p>
      </dgm:t>
    </dgm:pt>
    <dgm:pt modelId="{89173F90-02A1-470E-9E4B-BC8D2836B204}" type="sibTrans" cxnId="{19A53392-E2C6-4D29-A8BB-E2B59BA5A33B}">
      <dgm:prSet/>
      <dgm:spPr/>
      <dgm:t>
        <a:bodyPr/>
        <a:lstStyle/>
        <a:p>
          <a:endParaRPr lang="ru-RU"/>
        </a:p>
      </dgm:t>
    </dgm:pt>
    <dgm:pt modelId="{B5E125B1-4A24-409D-AFA6-6DAD001F629B}">
      <dgm:prSet phldrT="[Текст]"/>
      <dgm:spPr>
        <a:solidFill>
          <a:schemeClr val="accent5"/>
        </a:solidFill>
      </dgm:spPr>
      <dgm:t>
        <a:bodyPr/>
        <a:lstStyle/>
        <a:p>
          <a:r>
            <a: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неформальное образование</a:t>
          </a:r>
          <a:endParaRPr lang="ru-RU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6B0FD9-E957-4FD7-BDD4-232A7BFCDDBF}" type="parTrans" cxnId="{DB414428-D716-4D11-B454-E663CC4F17C4}">
      <dgm:prSet/>
      <dgm:spPr/>
      <dgm:t>
        <a:bodyPr/>
        <a:lstStyle/>
        <a:p>
          <a:endParaRPr lang="ru-RU"/>
        </a:p>
      </dgm:t>
    </dgm:pt>
    <dgm:pt modelId="{6A23D9F8-5AAB-47D7-BCB4-0ECD99FF9055}" type="sibTrans" cxnId="{DB414428-D716-4D11-B454-E663CC4F17C4}">
      <dgm:prSet/>
      <dgm:spPr/>
      <dgm:t>
        <a:bodyPr/>
        <a:lstStyle/>
        <a:p>
          <a:endParaRPr lang="ru-RU"/>
        </a:p>
      </dgm:t>
    </dgm:pt>
    <dgm:pt modelId="{31319B16-1C42-436A-89B2-92F25F04FA15}">
      <dgm:prSet phldrT="[Текст]"/>
      <dgm:spPr/>
      <dgm:t>
        <a:bodyPr/>
        <a:lstStyle/>
        <a:p>
          <a:r>
            <a:rPr lang="ru-RU" dirty="0" smtClean="0"/>
            <a:t>Внутрикорпоративное обучение</a:t>
          </a:r>
          <a:endParaRPr lang="ru-RU" dirty="0"/>
        </a:p>
      </dgm:t>
    </dgm:pt>
    <dgm:pt modelId="{CEA5DA82-3685-4C5A-A06C-DA9D9AEAA714}" type="parTrans" cxnId="{855CA995-783A-404D-8D81-95CE24AF4518}">
      <dgm:prSet/>
      <dgm:spPr/>
      <dgm:t>
        <a:bodyPr/>
        <a:lstStyle/>
        <a:p>
          <a:endParaRPr lang="ru-RU"/>
        </a:p>
      </dgm:t>
    </dgm:pt>
    <dgm:pt modelId="{1BB2AB32-0593-48A8-BC4E-26699836C3D3}" type="sibTrans" cxnId="{855CA995-783A-404D-8D81-95CE24AF4518}">
      <dgm:prSet/>
      <dgm:spPr/>
      <dgm:t>
        <a:bodyPr/>
        <a:lstStyle/>
        <a:p>
          <a:endParaRPr lang="ru-RU"/>
        </a:p>
      </dgm:t>
    </dgm:pt>
    <dgm:pt modelId="{E99A9242-825A-40DB-9DC6-E17262ECA2B0}">
      <dgm:prSet phldrT="[Текст]"/>
      <dgm:spPr/>
      <dgm:t>
        <a:bodyPr/>
        <a:lstStyle/>
        <a:p>
          <a:r>
            <a:rPr lang="ru-RU" dirty="0" smtClean="0"/>
            <a:t>Конференции</a:t>
          </a:r>
          <a:endParaRPr lang="ru-RU" dirty="0"/>
        </a:p>
      </dgm:t>
    </dgm:pt>
    <dgm:pt modelId="{8626BBD3-4C05-4422-9D61-7B984CA484ED}" type="parTrans" cxnId="{4960B1CA-BC8F-4D86-ABF4-B6D8736776E5}">
      <dgm:prSet/>
      <dgm:spPr/>
      <dgm:t>
        <a:bodyPr/>
        <a:lstStyle/>
        <a:p>
          <a:endParaRPr lang="ru-RU"/>
        </a:p>
      </dgm:t>
    </dgm:pt>
    <dgm:pt modelId="{CF514250-65C0-4C85-A194-97ED1B2D97B6}" type="sibTrans" cxnId="{4960B1CA-BC8F-4D86-ABF4-B6D8736776E5}">
      <dgm:prSet/>
      <dgm:spPr/>
      <dgm:t>
        <a:bodyPr/>
        <a:lstStyle/>
        <a:p>
          <a:endParaRPr lang="ru-RU"/>
        </a:p>
      </dgm:t>
    </dgm:pt>
    <dgm:pt modelId="{7BEE7F5D-3DC7-4D92-ABD4-985CA6E51B9E}">
      <dgm:prSet phldrT="[Текст]"/>
      <dgm:spPr/>
      <dgm:t>
        <a:bodyPr/>
        <a:lstStyle/>
        <a:p>
          <a:r>
            <a:rPr lang="ru-RU" b="1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информальное</a:t>
          </a:r>
          <a:r>
            <a: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образование</a:t>
          </a:r>
          <a:endParaRPr lang="ru-RU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CD712A1-1AB6-41FE-9921-81EC169EAF66}" type="parTrans" cxnId="{198487F7-460B-4208-BAFE-BFE96875070B}">
      <dgm:prSet/>
      <dgm:spPr/>
      <dgm:t>
        <a:bodyPr/>
        <a:lstStyle/>
        <a:p>
          <a:endParaRPr lang="ru-RU"/>
        </a:p>
      </dgm:t>
    </dgm:pt>
    <dgm:pt modelId="{2BBDC32C-CAC9-4303-ADBF-F921DCD5E406}" type="sibTrans" cxnId="{198487F7-460B-4208-BAFE-BFE96875070B}">
      <dgm:prSet/>
      <dgm:spPr/>
      <dgm:t>
        <a:bodyPr/>
        <a:lstStyle/>
        <a:p>
          <a:endParaRPr lang="ru-RU"/>
        </a:p>
      </dgm:t>
    </dgm:pt>
    <dgm:pt modelId="{35C06864-1B8D-4E9F-A5F0-6CBD83C39347}">
      <dgm:prSet phldrT="[Текст]"/>
      <dgm:spPr/>
      <dgm:t>
        <a:bodyPr/>
        <a:lstStyle/>
        <a:p>
          <a:r>
            <a:rPr lang="ru-RU" dirty="0" smtClean="0"/>
            <a:t>Работа в </a:t>
          </a:r>
          <a:r>
            <a:rPr lang="ru-RU" dirty="0" err="1" smtClean="0"/>
            <a:t>педсообществах</a:t>
          </a:r>
          <a:endParaRPr lang="ru-RU" dirty="0"/>
        </a:p>
      </dgm:t>
    </dgm:pt>
    <dgm:pt modelId="{F868F391-6443-4058-822F-C83CDFFD7725}" type="parTrans" cxnId="{F2476392-2E01-4E8C-B121-D54944FB8484}">
      <dgm:prSet/>
      <dgm:spPr/>
      <dgm:t>
        <a:bodyPr/>
        <a:lstStyle/>
        <a:p>
          <a:endParaRPr lang="ru-RU"/>
        </a:p>
      </dgm:t>
    </dgm:pt>
    <dgm:pt modelId="{25ED499B-92EC-4207-A9D8-FBAAF5A7B302}" type="sibTrans" cxnId="{F2476392-2E01-4E8C-B121-D54944FB8484}">
      <dgm:prSet/>
      <dgm:spPr/>
      <dgm:t>
        <a:bodyPr/>
        <a:lstStyle/>
        <a:p>
          <a:endParaRPr lang="ru-RU"/>
        </a:p>
      </dgm:t>
    </dgm:pt>
    <dgm:pt modelId="{2ADDC82C-9350-421E-90C4-33F2F5D32B40}">
      <dgm:prSet phldrT="[Текст]"/>
      <dgm:spPr/>
      <dgm:t>
        <a:bodyPr/>
        <a:lstStyle/>
        <a:p>
          <a:r>
            <a:rPr lang="ru-RU" dirty="0" smtClean="0"/>
            <a:t>Самообразование</a:t>
          </a:r>
          <a:endParaRPr lang="ru-RU" dirty="0"/>
        </a:p>
      </dgm:t>
    </dgm:pt>
    <dgm:pt modelId="{9906711A-4B32-47CE-89D2-6B5275A5E4BF}" type="parTrans" cxnId="{F611F1A3-A908-4C62-85D0-96228F183698}">
      <dgm:prSet/>
      <dgm:spPr/>
      <dgm:t>
        <a:bodyPr/>
        <a:lstStyle/>
        <a:p>
          <a:endParaRPr lang="ru-RU"/>
        </a:p>
      </dgm:t>
    </dgm:pt>
    <dgm:pt modelId="{D5E382F0-E960-4195-A821-5E4FD60648B5}" type="sibTrans" cxnId="{F611F1A3-A908-4C62-85D0-96228F183698}">
      <dgm:prSet/>
      <dgm:spPr/>
      <dgm:t>
        <a:bodyPr/>
        <a:lstStyle/>
        <a:p>
          <a:endParaRPr lang="ru-RU"/>
        </a:p>
      </dgm:t>
    </dgm:pt>
    <dgm:pt modelId="{FAB40E4E-380F-4E88-9A20-4E2C7CDC41FD}">
      <dgm:prSet phldrT="[Текст]"/>
      <dgm:spPr/>
      <dgm:t>
        <a:bodyPr/>
        <a:lstStyle/>
        <a:p>
          <a:r>
            <a:rPr lang="ru-RU" dirty="0" smtClean="0"/>
            <a:t>Переподготовка </a:t>
          </a:r>
          <a:endParaRPr lang="ru-RU" dirty="0"/>
        </a:p>
      </dgm:t>
    </dgm:pt>
    <dgm:pt modelId="{F9A5958F-A786-48BB-A201-66AC4DE00C6C}" type="parTrans" cxnId="{9D71B430-19F9-4EB0-92CC-BAEB0BFDA0D2}">
      <dgm:prSet/>
      <dgm:spPr/>
      <dgm:t>
        <a:bodyPr/>
        <a:lstStyle/>
        <a:p>
          <a:endParaRPr lang="ru-RU"/>
        </a:p>
      </dgm:t>
    </dgm:pt>
    <dgm:pt modelId="{F3F41BE1-F938-4B97-925D-A921728E131B}" type="sibTrans" cxnId="{9D71B430-19F9-4EB0-92CC-BAEB0BFDA0D2}">
      <dgm:prSet/>
      <dgm:spPr/>
      <dgm:t>
        <a:bodyPr/>
        <a:lstStyle/>
        <a:p>
          <a:endParaRPr lang="ru-RU"/>
        </a:p>
      </dgm:t>
    </dgm:pt>
    <dgm:pt modelId="{9A0AFD18-BFE5-4792-A9E5-892236D5FE0A}">
      <dgm:prSet phldrT="[Текст]"/>
      <dgm:spPr/>
      <dgm:t>
        <a:bodyPr/>
        <a:lstStyle/>
        <a:p>
          <a:r>
            <a:rPr lang="ru-RU" dirty="0" smtClean="0"/>
            <a:t>Семинары </a:t>
          </a:r>
          <a:endParaRPr lang="ru-RU" dirty="0"/>
        </a:p>
      </dgm:t>
    </dgm:pt>
    <dgm:pt modelId="{618E2D1A-DC31-4563-A34E-D1DDFA3A03F7}" type="parTrans" cxnId="{048BE8FE-4020-4741-A4ED-2706B4D3EB86}">
      <dgm:prSet/>
      <dgm:spPr/>
      <dgm:t>
        <a:bodyPr/>
        <a:lstStyle/>
        <a:p>
          <a:endParaRPr lang="ru-RU"/>
        </a:p>
      </dgm:t>
    </dgm:pt>
    <dgm:pt modelId="{BEAC2BAF-900A-4849-9E56-17BF45AD5A51}" type="sibTrans" cxnId="{048BE8FE-4020-4741-A4ED-2706B4D3EB86}">
      <dgm:prSet/>
      <dgm:spPr/>
      <dgm:t>
        <a:bodyPr/>
        <a:lstStyle/>
        <a:p>
          <a:endParaRPr lang="ru-RU"/>
        </a:p>
      </dgm:t>
    </dgm:pt>
    <dgm:pt modelId="{4A8D4589-9704-404D-93BF-CF7FBB902EC4}">
      <dgm:prSet phldrT="[Текст]"/>
      <dgm:spPr/>
      <dgm:t>
        <a:bodyPr/>
        <a:lstStyle/>
        <a:p>
          <a:r>
            <a:rPr lang="ru-RU" dirty="0" smtClean="0"/>
            <a:t>Наставничество </a:t>
          </a:r>
          <a:endParaRPr lang="ru-RU" dirty="0"/>
        </a:p>
      </dgm:t>
    </dgm:pt>
    <dgm:pt modelId="{167CCA3C-9D5C-42D4-9E67-CCD74B99E810}" type="parTrans" cxnId="{1BD72621-9269-4AE4-9D40-92314776D8A2}">
      <dgm:prSet/>
      <dgm:spPr/>
      <dgm:t>
        <a:bodyPr/>
        <a:lstStyle/>
        <a:p>
          <a:endParaRPr lang="ru-RU"/>
        </a:p>
      </dgm:t>
    </dgm:pt>
    <dgm:pt modelId="{44E6E0B1-3D35-49F9-A273-EBCEBC073BF0}" type="sibTrans" cxnId="{1BD72621-9269-4AE4-9D40-92314776D8A2}">
      <dgm:prSet/>
      <dgm:spPr/>
      <dgm:t>
        <a:bodyPr/>
        <a:lstStyle/>
        <a:p>
          <a:endParaRPr lang="ru-RU"/>
        </a:p>
      </dgm:t>
    </dgm:pt>
    <dgm:pt modelId="{74B11C89-DA9C-4799-AA95-2C05288D3D17}">
      <dgm:prSet phldrT="[Текст]"/>
      <dgm:spPr/>
      <dgm:t>
        <a:bodyPr/>
        <a:lstStyle/>
        <a:p>
          <a:r>
            <a:rPr lang="ru-RU" dirty="0" smtClean="0"/>
            <a:t>Конкурсы </a:t>
          </a:r>
          <a:endParaRPr lang="ru-RU" dirty="0"/>
        </a:p>
      </dgm:t>
    </dgm:pt>
    <dgm:pt modelId="{B8632098-FB12-4011-BD2B-FFEE865EAFB5}" type="parTrans" cxnId="{172F9FA6-1386-4204-9ED4-34E18D433229}">
      <dgm:prSet/>
      <dgm:spPr/>
      <dgm:t>
        <a:bodyPr/>
        <a:lstStyle/>
        <a:p>
          <a:endParaRPr lang="ru-RU"/>
        </a:p>
      </dgm:t>
    </dgm:pt>
    <dgm:pt modelId="{7767DC18-157E-42DA-BEA1-F4E3E9B13E05}" type="sibTrans" cxnId="{172F9FA6-1386-4204-9ED4-34E18D433229}">
      <dgm:prSet/>
      <dgm:spPr/>
      <dgm:t>
        <a:bodyPr/>
        <a:lstStyle/>
        <a:p>
          <a:endParaRPr lang="ru-RU"/>
        </a:p>
      </dgm:t>
    </dgm:pt>
    <dgm:pt modelId="{6F27F461-13B8-473C-9E93-39AD522EC20E}">
      <dgm:prSet phldrT="[Текст]"/>
      <dgm:spPr/>
      <dgm:t>
        <a:bodyPr/>
        <a:lstStyle/>
        <a:p>
          <a:r>
            <a:rPr lang="ru-RU" dirty="0" smtClean="0"/>
            <a:t>Интернет - общение</a:t>
          </a:r>
          <a:endParaRPr lang="ru-RU" dirty="0"/>
        </a:p>
      </dgm:t>
    </dgm:pt>
    <dgm:pt modelId="{638F08AC-DEFA-4B7C-9E82-D8D449E5B166}" type="parTrans" cxnId="{BAB81996-472A-4327-8FA6-2783538F32B1}">
      <dgm:prSet/>
      <dgm:spPr/>
      <dgm:t>
        <a:bodyPr/>
        <a:lstStyle/>
        <a:p>
          <a:endParaRPr lang="ru-RU"/>
        </a:p>
      </dgm:t>
    </dgm:pt>
    <dgm:pt modelId="{B9CFAC40-DFE1-40FF-8698-DC1A7A14442E}" type="sibTrans" cxnId="{BAB81996-472A-4327-8FA6-2783538F32B1}">
      <dgm:prSet/>
      <dgm:spPr/>
      <dgm:t>
        <a:bodyPr/>
        <a:lstStyle/>
        <a:p>
          <a:endParaRPr lang="ru-RU"/>
        </a:p>
      </dgm:t>
    </dgm:pt>
    <dgm:pt modelId="{37800A12-510B-4C08-BE0B-F63A4FCA9CEB}">
      <dgm:prSet phldrT="[Текст]"/>
      <dgm:spPr/>
      <dgm:t>
        <a:bodyPr/>
        <a:lstStyle/>
        <a:p>
          <a:r>
            <a:rPr lang="ru-RU" dirty="0" smtClean="0"/>
            <a:t>Аудит </a:t>
          </a:r>
          <a:endParaRPr lang="ru-RU" dirty="0"/>
        </a:p>
      </dgm:t>
    </dgm:pt>
    <dgm:pt modelId="{6E144D06-F5A6-4C45-ABBD-F2E3E026A94E}" type="parTrans" cxnId="{FB53E544-18D8-4128-8A9E-8D5989524B19}">
      <dgm:prSet/>
      <dgm:spPr/>
      <dgm:t>
        <a:bodyPr/>
        <a:lstStyle/>
        <a:p>
          <a:endParaRPr lang="ru-RU"/>
        </a:p>
      </dgm:t>
    </dgm:pt>
    <dgm:pt modelId="{6440FDD3-4C8D-4286-BBE0-4501CA773156}" type="sibTrans" cxnId="{FB53E544-18D8-4128-8A9E-8D5989524B19}">
      <dgm:prSet/>
      <dgm:spPr/>
      <dgm:t>
        <a:bodyPr/>
        <a:lstStyle/>
        <a:p>
          <a:endParaRPr lang="ru-RU"/>
        </a:p>
      </dgm:t>
    </dgm:pt>
    <dgm:pt modelId="{7025BA6F-9041-495A-9759-E285BBE9C4A0}" type="pres">
      <dgm:prSet presAssocID="{55FE36E1-CBAC-4B49-9346-B2867D9B98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63E193-A990-4949-A322-45EFB253F923}" type="pres">
      <dgm:prSet presAssocID="{D243443B-9066-4990-953B-FA3BB255FF6D}" presName="composite" presStyleCnt="0"/>
      <dgm:spPr/>
    </dgm:pt>
    <dgm:pt modelId="{0C9250C0-C800-4AD6-9642-A5F7A07DF853}" type="pres">
      <dgm:prSet presAssocID="{D243443B-9066-4990-953B-FA3BB255FF6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20EC4-E2B8-451B-942F-5544E5847B38}" type="pres">
      <dgm:prSet presAssocID="{D243443B-9066-4990-953B-FA3BB255FF6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FEF02-76E6-4368-B5E6-68A7F7D80358}" type="pres">
      <dgm:prSet presAssocID="{90DDEC5D-F1B3-4ACF-908C-EAF3ADCF1804}" presName="space" presStyleCnt="0"/>
      <dgm:spPr/>
    </dgm:pt>
    <dgm:pt modelId="{1AEBBBE4-0387-44BB-8A6F-7CD8E01DCBF5}" type="pres">
      <dgm:prSet presAssocID="{B5E125B1-4A24-409D-AFA6-6DAD001F629B}" presName="composite" presStyleCnt="0"/>
      <dgm:spPr/>
    </dgm:pt>
    <dgm:pt modelId="{2D65E3DF-63F2-418C-B5FC-E7FE8017C989}" type="pres">
      <dgm:prSet presAssocID="{B5E125B1-4A24-409D-AFA6-6DAD001F629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FA1D1-AEF8-444D-85E3-20EB5030833E}" type="pres">
      <dgm:prSet presAssocID="{B5E125B1-4A24-409D-AFA6-6DAD001F629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4A21F-5286-4AB9-8BB0-3AB87668F3FF}" type="pres">
      <dgm:prSet presAssocID="{6A23D9F8-5AAB-47D7-BCB4-0ECD99FF9055}" presName="space" presStyleCnt="0"/>
      <dgm:spPr/>
    </dgm:pt>
    <dgm:pt modelId="{89970CB8-56C8-4343-BCD2-B9690CFF18CE}" type="pres">
      <dgm:prSet presAssocID="{7BEE7F5D-3DC7-4D92-ABD4-985CA6E51B9E}" presName="composite" presStyleCnt="0"/>
      <dgm:spPr/>
    </dgm:pt>
    <dgm:pt modelId="{4CD23D40-A639-4F17-8F18-07E30D396BFF}" type="pres">
      <dgm:prSet presAssocID="{7BEE7F5D-3DC7-4D92-ABD4-985CA6E51B9E}" presName="parTx" presStyleLbl="alignNode1" presStyleIdx="2" presStyleCnt="3" custLinFactNeighborX="164" custLinFactNeighborY="49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ACB0F-4C16-420D-9E0F-565150165122}" type="pres">
      <dgm:prSet presAssocID="{7BEE7F5D-3DC7-4D92-ABD4-985CA6E51B9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2F9FA6-1386-4204-9ED4-34E18D433229}" srcId="{B5E125B1-4A24-409D-AFA6-6DAD001F629B}" destId="{74B11C89-DA9C-4799-AA95-2C05288D3D17}" srcOrd="3" destOrd="0" parTransId="{B8632098-FB12-4011-BD2B-FFEE865EAFB5}" sibTransId="{7767DC18-157E-42DA-BEA1-F4E3E9B13E05}"/>
    <dgm:cxn modelId="{8F20B6BC-7E14-4FB7-B1A0-64F5E56F6FA7}" type="presOf" srcId="{DBA11B2C-B0E1-4935-A2A6-DEB546E12023}" destId="{58B20EC4-E2B8-451B-942F-5544E5847B38}" srcOrd="0" destOrd="2" presId="urn:microsoft.com/office/officeart/2005/8/layout/hList1"/>
    <dgm:cxn modelId="{364CDA97-A83F-447B-8914-A2CB1FB44B96}" type="presOf" srcId="{35C06864-1B8D-4E9F-A5F0-6CBD83C39347}" destId="{386ACB0F-4C16-420D-9E0F-565150165122}" srcOrd="0" destOrd="0" presId="urn:microsoft.com/office/officeart/2005/8/layout/hList1"/>
    <dgm:cxn modelId="{6252D3EB-32CB-4060-8490-7194966F847F}" type="presOf" srcId="{1AC58760-AE30-4805-965F-E123F6D80396}" destId="{58B20EC4-E2B8-451B-942F-5544E5847B38}" srcOrd="0" destOrd="0" presId="urn:microsoft.com/office/officeart/2005/8/layout/hList1"/>
    <dgm:cxn modelId="{F973258E-BAF7-43B3-870B-FAF8C452CEF6}" srcId="{55FE36E1-CBAC-4B49-9346-B2867D9B982B}" destId="{D243443B-9066-4990-953B-FA3BB255FF6D}" srcOrd="0" destOrd="0" parTransId="{A56DD8CB-DA9F-47AB-A6E2-D3A389CFD307}" sibTransId="{90DDEC5D-F1B3-4ACF-908C-EAF3ADCF1804}"/>
    <dgm:cxn modelId="{26F9A163-210B-4275-866C-D80EB24DA9FB}" type="presOf" srcId="{E99A9242-825A-40DB-9DC6-E17262ECA2B0}" destId="{921FA1D1-AEF8-444D-85E3-20EB5030833E}" srcOrd="0" destOrd="2" presId="urn:microsoft.com/office/officeart/2005/8/layout/hList1"/>
    <dgm:cxn modelId="{0BFA1CE4-A023-48AE-AE1D-96ED56E0884C}" type="presOf" srcId="{4A8D4589-9704-404D-93BF-CF7FBB902EC4}" destId="{921FA1D1-AEF8-444D-85E3-20EB5030833E}" srcOrd="0" destOrd="1" presId="urn:microsoft.com/office/officeart/2005/8/layout/hList1"/>
    <dgm:cxn modelId="{DB414428-D716-4D11-B454-E663CC4F17C4}" srcId="{55FE36E1-CBAC-4B49-9346-B2867D9B982B}" destId="{B5E125B1-4A24-409D-AFA6-6DAD001F629B}" srcOrd="1" destOrd="0" parTransId="{646B0FD9-E957-4FD7-BDD4-232A7BFCDDBF}" sibTransId="{6A23D9F8-5AAB-47D7-BCB4-0ECD99FF9055}"/>
    <dgm:cxn modelId="{4064C9A9-7DAE-43A2-932A-38BBF85E5460}" type="presOf" srcId="{7BEE7F5D-3DC7-4D92-ABD4-985CA6E51B9E}" destId="{4CD23D40-A639-4F17-8F18-07E30D396BFF}" srcOrd="0" destOrd="0" presId="urn:microsoft.com/office/officeart/2005/8/layout/hList1"/>
    <dgm:cxn modelId="{F611F1A3-A908-4C62-85D0-96228F183698}" srcId="{7BEE7F5D-3DC7-4D92-ABD4-985CA6E51B9E}" destId="{2ADDC82C-9350-421E-90C4-33F2F5D32B40}" srcOrd="1" destOrd="0" parTransId="{9906711A-4B32-47CE-89D2-6B5275A5E4BF}" sibTransId="{D5E382F0-E960-4195-A821-5E4FD60648B5}"/>
    <dgm:cxn modelId="{7CB2C3E2-B95D-41FE-8898-E2D402C74A2D}" type="presOf" srcId="{FAB40E4E-380F-4E88-9A20-4E2C7CDC41FD}" destId="{58B20EC4-E2B8-451B-942F-5544E5847B38}" srcOrd="0" destOrd="1" presId="urn:microsoft.com/office/officeart/2005/8/layout/hList1"/>
    <dgm:cxn modelId="{F2476392-2E01-4E8C-B121-D54944FB8484}" srcId="{7BEE7F5D-3DC7-4D92-ABD4-985CA6E51B9E}" destId="{35C06864-1B8D-4E9F-A5F0-6CBD83C39347}" srcOrd="0" destOrd="0" parTransId="{F868F391-6443-4058-822F-C83CDFFD7725}" sibTransId="{25ED499B-92EC-4207-A9D8-FBAAF5A7B302}"/>
    <dgm:cxn modelId="{1BD72621-9269-4AE4-9D40-92314776D8A2}" srcId="{B5E125B1-4A24-409D-AFA6-6DAD001F629B}" destId="{4A8D4589-9704-404D-93BF-CF7FBB902EC4}" srcOrd="1" destOrd="0" parTransId="{167CCA3C-9D5C-42D4-9E67-CCD74B99E810}" sibTransId="{44E6E0B1-3D35-49F9-A273-EBCEBC073BF0}"/>
    <dgm:cxn modelId="{FA0139B3-E84C-4372-835E-161B934FC366}" type="presOf" srcId="{55FE36E1-CBAC-4B49-9346-B2867D9B982B}" destId="{7025BA6F-9041-495A-9759-E285BBE9C4A0}" srcOrd="0" destOrd="0" presId="urn:microsoft.com/office/officeart/2005/8/layout/hList1"/>
    <dgm:cxn modelId="{7D94BBAF-3B8E-46F7-BD46-B2970491F329}" type="presOf" srcId="{B5E125B1-4A24-409D-AFA6-6DAD001F629B}" destId="{2D65E3DF-63F2-418C-B5FC-E7FE8017C989}" srcOrd="0" destOrd="0" presId="urn:microsoft.com/office/officeart/2005/8/layout/hList1"/>
    <dgm:cxn modelId="{198487F7-460B-4208-BAFE-BFE96875070B}" srcId="{55FE36E1-CBAC-4B49-9346-B2867D9B982B}" destId="{7BEE7F5D-3DC7-4D92-ABD4-985CA6E51B9E}" srcOrd="2" destOrd="0" parTransId="{BCD712A1-1AB6-41FE-9921-81EC169EAF66}" sibTransId="{2BBDC32C-CAC9-4303-ADBF-F921DCD5E406}"/>
    <dgm:cxn modelId="{855CA995-783A-404D-8D81-95CE24AF4518}" srcId="{B5E125B1-4A24-409D-AFA6-6DAD001F629B}" destId="{31319B16-1C42-436A-89B2-92F25F04FA15}" srcOrd="0" destOrd="0" parTransId="{CEA5DA82-3685-4C5A-A06C-DA9D9AEAA714}" sibTransId="{1BB2AB32-0593-48A8-BC4E-26699836C3D3}"/>
    <dgm:cxn modelId="{9A906796-EADC-4E21-9214-52E4D1736072}" srcId="{D243443B-9066-4990-953B-FA3BB255FF6D}" destId="{1AC58760-AE30-4805-965F-E123F6D80396}" srcOrd="0" destOrd="0" parTransId="{ABA27E3E-1032-4A6A-A076-E5B97F9B0BC4}" sibTransId="{A39B3E60-B46E-4C8D-B6A5-98AA1F99883B}"/>
    <dgm:cxn modelId="{9D71B430-19F9-4EB0-92CC-BAEB0BFDA0D2}" srcId="{D243443B-9066-4990-953B-FA3BB255FF6D}" destId="{FAB40E4E-380F-4E88-9A20-4E2C7CDC41FD}" srcOrd="1" destOrd="0" parTransId="{F9A5958F-A786-48BB-A201-66AC4DE00C6C}" sibTransId="{F3F41BE1-F938-4B97-925D-A921728E131B}"/>
    <dgm:cxn modelId="{AC24EFE9-F95A-4D4A-BC67-E4EC478D4167}" type="presOf" srcId="{6F27F461-13B8-473C-9E93-39AD522EC20E}" destId="{386ACB0F-4C16-420D-9E0F-565150165122}" srcOrd="0" destOrd="2" presId="urn:microsoft.com/office/officeart/2005/8/layout/hList1"/>
    <dgm:cxn modelId="{048BE8FE-4020-4741-A4ED-2706B4D3EB86}" srcId="{D243443B-9066-4990-953B-FA3BB255FF6D}" destId="{9A0AFD18-BFE5-4792-A9E5-892236D5FE0A}" srcOrd="3" destOrd="0" parTransId="{618E2D1A-DC31-4563-A34E-D1DDFA3A03F7}" sibTransId="{BEAC2BAF-900A-4849-9E56-17BF45AD5A51}"/>
    <dgm:cxn modelId="{B4ABD76B-755D-4FC7-801E-D0B4DEB6649A}" type="presOf" srcId="{37800A12-510B-4C08-BE0B-F63A4FCA9CEB}" destId="{921FA1D1-AEF8-444D-85E3-20EB5030833E}" srcOrd="0" destOrd="4" presId="urn:microsoft.com/office/officeart/2005/8/layout/hList1"/>
    <dgm:cxn modelId="{19A53392-E2C6-4D29-A8BB-E2B59BA5A33B}" srcId="{D243443B-9066-4990-953B-FA3BB255FF6D}" destId="{DBA11B2C-B0E1-4935-A2A6-DEB546E12023}" srcOrd="2" destOrd="0" parTransId="{104DAF9C-C72E-4595-926D-85D6EC1A5806}" sibTransId="{89173F90-02A1-470E-9E4B-BC8D2836B204}"/>
    <dgm:cxn modelId="{624A986D-B822-451F-9DA7-D2FCCDDDCCC5}" type="presOf" srcId="{31319B16-1C42-436A-89B2-92F25F04FA15}" destId="{921FA1D1-AEF8-444D-85E3-20EB5030833E}" srcOrd="0" destOrd="0" presId="urn:microsoft.com/office/officeart/2005/8/layout/hList1"/>
    <dgm:cxn modelId="{FB53E544-18D8-4128-8A9E-8D5989524B19}" srcId="{B5E125B1-4A24-409D-AFA6-6DAD001F629B}" destId="{37800A12-510B-4C08-BE0B-F63A4FCA9CEB}" srcOrd="4" destOrd="0" parTransId="{6E144D06-F5A6-4C45-ABBD-F2E3E026A94E}" sibTransId="{6440FDD3-4C8D-4286-BBE0-4501CA773156}"/>
    <dgm:cxn modelId="{BAB81996-472A-4327-8FA6-2783538F32B1}" srcId="{7BEE7F5D-3DC7-4D92-ABD4-985CA6E51B9E}" destId="{6F27F461-13B8-473C-9E93-39AD522EC20E}" srcOrd="2" destOrd="0" parTransId="{638F08AC-DEFA-4B7C-9E82-D8D449E5B166}" sibTransId="{B9CFAC40-DFE1-40FF-8698-DC1A7A14442E}"/>
    <dgm:cxn modelId="{F7C72E0A-5374-43B7-AB35-6E534D92A7BB}" type="presOf" srcId="{74B11C89-DA9C-4799-AA95-2C05288D3D17}" destId="{921FA1D1-AEF8-444D-85E3-20EB5030833E}" srcOrd="0" destOrd="3" presId="urn:microsoft.com/office/officeart/2005/8/layout/hList1"/>
    <dgm:cxn modelId="{0C94F6C8-A55E-4C33-8EF4-149691DB6746}" type="presOf" srcId="{D243443B-9066-4990-953B-FA3BB255FF6D}" destId="{0C9250C0-C800-4AD6-9642-A5F7A07DF853}" srcOrd="0" destOrd="0" presId="urn:microsoft.com/office/officeart/2005/8/layout/hList1"/>
    <dgm:cxn modelId="{4960B1CA-BC8F-4D86-ABF4-B6D8736776E5}" srcId="{B5E125B1-4A24-409D-AFA6-6DAD001F629B}" destId="{E99A9242-825A-40DB-9DC6-E17262ECA2B0}" srcOrd="2" destOrd="0" parTransId="{8626BBD3-4C05-4422-9D61-7B984CA484ED}" sibTransId="{CF514250-65C0-4C85-A194-97ED1B2D97B6}"/>
    <dgm:cxn modelId="{2E790636-12B0-40E7-A8C2-E80287CA7CFC}" type="presOf" srcId="{9A0AFD18-BFE5-4792-A9E5-892236D5FE0A}" destId="{58B20EC4-E2B8-451B-942F-5544E5847B38}" srcOrd="0" destOrd="3" presId="urn:microsoft.com/office/officeart/2005/8/layout/hList1"/>
    <dgm:cxn modelId="{A83F026B-6698-48A8-AA29-A69E845D91C1}" type="presOf" srcId="{2ADDC82C-9350-421E-90C4-33F2F5D32B40}" destId="{386ACB0F-4C16-420D-9E0F-565150165122}" srcOrd="0" destOrd="1" presId="urn:microsoft.com/office/officeart/2005/8/layout/hList1"/>
    <dgm:cxn modelId="{066686F1-76E7-4B9C-B4F1-7AE50E5CB989}" type="presParOf" srcId="{7025BA6F-9041-495A-9759-E285BBE9C4A0}" destId="{2063E193-A990-4949-A322-45EFB253F923}" srcOrd="0" destOrd="0" presId="urn:microsoft.com/office/officeart/2005/8/layout/hList1"/>
    <dgm:cxn modelId="{E61AB6F1-E0FA-4F72-B673-3CB3BCFB7DCE}" type="presParOf" srcId="{2063E193-A990-4949-A322-45EFB253F923}" destId="{0C9250C0-C800-4AD6-9642-A5F7A07DF853}" srcOrd="0" destOrd="0" presId="urn:microsoft.com/office/officeart/2005/8/layout/hList1"/>
    <dgm:cxn modelId="{946241A1-A872-4B0F-998C-3ECF08CC0945}" type="presParOf" srcId="{2063E193-A990-4949-A322-45EFB253F923}" destId="{58B20EC4-E2B8-451B-942F-5544E5847B38}" srcOrd="1" destOrd="0" presId="urn:microsoft.com/office/officeart/2005/8/layout/hList1"/>
    <dgm:cxn modelId="{ED5AAD55-E00B-4283-9D5B-F438838182E5}" type="presParOf" srcId="{7025BA6F-9041-495A-9759-E285BBE9C4A0}" destId="{024FEF02-76E6-4368-B5E6-68A7F7D80358}" srcOrd="1" destOrd="0" presId="urn:microsoft.com/office/officeart/2005/8/layout/hList1"/>
    <dgm:cxn modelId="{2BEEB1AC-8750-49A2-B8CA-7EE417D799D6}" type="presParOf" srcId="{7025BA6F-9041-495A-9759-E285BBE9C4A0}" destId="{1AEBBBE4-0387-44BB-8A6F-7CD8E01DCBF5}" srcOrd="2" destOrd="0" presId="urn:microsoft.com/office/officeart/2005/8/layout/hList1"/>
    <dgm:cxn modelId="{409E741C-183F-4ED8-AA85-DC254CFE0C86}" type="presParOf" srcId="{1AEBBBE4-0387-44BB-8A6F-7CD8E01DCBF5}" destId="{2D65E3DF-63F2-418C-B5FC-E7FE8017C989}" srcOrd="0" destOrd="0" presId="urn:microsoft.com/office/officeart/2005/8/layout/hList1"/>
    <dgm:cxn modelId="{FFAC39B7-DA30-438D-AD2C-B12FB5B4180E}" type="presParOf" srcId="{1AEBBBE4-0387-44BB-8A6F-7CD8E01DCBF5}" destId="{921FA1D1-AEF8-444D-85E3-20EB5030833E}" srcOrd="1" destOrd="0" presId="urn:microsoft.com/office/officeart/2005/8/layout/hList1"/>
    <dgm:cxn modelId="{64079B5F-B91A-486A-8BA7-B819969654BD}" type="presParOf" srcId="{7025BA6F-9041-495A-9759-E285BBE9C4A0}" destId="{9774A21F-5286-4AB9-8BB0-3AB87668F3FF}" srcOrd="3" destOrd="0" presId="urn:microsoft.com/office/officeart/2005/8/layout/hList1"/>
    <dgm:cxn modelId="{82DE0B98-44A1-4AAB-A881-1645DCEBCCF6}" type="presParOf" srcId="{7025BA6F-9041-495A-9759-E285BBE9C4A0}" destId="{89970CB8-56C8-4343-BCD2-B9690CFF18CE}" srcOrd="4" destOrd="0" presId="urn:microsoft.com/office/officeart/2005/8/layout/hList1"/>
    <dgm:cxn modelId="{ED79AE33-C4DE-450A-BE8C-912343A71E2D}" type="presParOf" srcId="{89970CB8-56C8-4343-BCD2-B9690CFF18CE}" destId="{4CD23D40-A639-4F17-8F18-07E30D396BFF}" srcOrd="0" destOrd="0" presId="urn:microsoft.com/office/officeart/2005/8/layout/hList1"/>
    <dgm:cxn modelId="{29372278-28CC-4FB4-9F12-52029AE55F04}" type="presParOf" srcId="{89970CB8-56C8-4343-BCD2-B9690CFF18CE}" destId="{386ACB0F-4C16-420D-9E0F-56515016512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FEA67D-CB78-45F1-A918-916EC6782433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B5D81F-863B-4D1D-97CB-D5122FC44CFD}">
      <dgm:prSet phldrT="[Текст]" custT="1"/>
      <dgm:spPr/>
      <dgm:t>
        <a:bodyPr/>
        <a:lstStyle/>
        <a:p>
          <a: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Определение содержания образования </a:t>
          </a:r>
          <a:endParaRPr lang="ru-RU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DE0F2C0-71A2-43C6-920E-789B625721E4}" type="parTrans" cxnId="{E2AD3319-BE84-4733-AAEA-1E1DDBFD67D2}">
      <dgm:prSet/>
      <dgm:spPr/>
      <dgm:t>
        <a:bodyPr/>
        <a:lstStyle/>
        <a:p>
          <a:endParaRPr lang="ru-RU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8789E38-BBA7-4249-9AAF-D98E0BE1D33F}" type="sibTrans" cxnId="{E2AD3319-BE84-4733-AAEA-1E1DDBFD67D2}">
      <dgm:prSet/>
      <dgm:spPr/>
      <dgm:t>
        <a:bodyPr/>
        <a:lstStyle/>
        <a:p>
          <a:endParaRPr lang="ru-RU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9773943-950C-465E-A17B-B3055F2161A2}">
      <dgm:prSet phldrT="[Текст]"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Определение содержания образования 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0305F80-CE09-480D-ADA4-016E77254801}" type="parTrans" cxnId="{56816161-77CC-4631-B93E-FDB7A9D3EADB}">
      <dgm:prSet/>
      <dgm:spPr/>
      <dgm:t>
        <a:bodyPr/>
        <a:lstStyle/>
        <a:p>
          <a:endParaRPr lang="ru-RU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9E8D47-4483-45CE-9582-3317DC759E5C}" type="sibTrans" cxnId="{56816161-77CC-4631-B93E-FDB7A9D3EADB}">
      <dgm:prSet/>
      <dgm:spPr/>
      <dgm:t>
        <a:bodyPr/>
        <a:lstStyle/>
        <a:p>
          <a:endParaRPr lang="ru-RU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BB3DA6-198D-4166-9FCB-CDEBAFD4C331}">
      <dgm:prSet phldrT="[Текст]" custT="1"/>
      <dgm:spPr/>
      <dgm:t>
        <a:bodyPr/>
        <a:lstStyle/>
        <a:p>
          <a: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Выбор практических заданий и самостоятельных работ </a:t>
          </a:r>
          <a:endParaRPr lang="ru-RU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55184E8-48E1-4030-BF8E-B83D06273CB6}" type="parTrans" cxnId="{750AA46B-913D-4657-B5B1-7E8E28274DC7}">
      <dgm:prSet/>
      <dgm:spPr/>
      <dgm:t>
        <a:bodyPr/>
        <a:lstStyle/>
        <a:p>
          <a:endParaRPr lang="ru-RU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85B0D4D-E6ED-4AFB-B205-C052273B9F7F}" type="sibTrans" cxnId="{750AA46B-913D-4657-B5B1-7E8E28274DC7}">
      <dgm:prSet/>
      <dgm:spPr/>
      <dgm:t>
        <a:bodyPr/>
        <a:lstStyle/>
        <a:p>
          <a:endParaRPr lang="ru-RU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1A143C0-35FC-4E2D-8AF8-32EE09FDFCD0}">
      <dgm:prSet phldrT="[Текст]"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Планирование собственных действий 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C34B3A-A29A-4E9C-843A-82A20DDC571A}" type="parTrans" cxnId="{D8F52012-0196-4A72-B5A0-7BC010A8ED0C}">
      <dgm:prSet/>
      <dgm:spPr/>
      <dgm:t>
        <a:bodyPr/>
        <a:lstStyle/>
        <a:p>
          <a:endParaRPr lang="ru-RU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D63610C-EACD-4423-9FA0-5669C461C1C3}" type="sibTrans" cxnId="{D8F52012-0196-4A72-B5A0-7BC010A8ED0C}">
      <dgm:prSet/>
      <dgm:spPr/>
      <dgm:t>
        <a:bodyPr/>
        <a:lstStyle/>
        <a:p>
          <a:endParaRPr lang="ru-RU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1D536B1-09E7-4993-A3C3-9E26E9026AA2}">
      <dgm:prSet phldrT="[Текст]" custT="1"/>
      <dgm:spPr/>
      <dgm:t>
        <a:bodyPr/>
        <a:lstStyle/>
        <a:p>
          <a: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Информационная карта </a:t>
          </a:r>
          <a:endParaRPr lang="ru-RU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CD65A1C-5E9C-4D98-B0F2-08057E896A8E}" type="parTrans" cxnId="{683A31D1-A289-42B4-9A8C-B072A8CA6CF4}">
      <dgm:prSet/>
      <dgm:spPr/>
      <dgm:t>
        <a:bodyPr/>
        <a:lstStyle/>
        <a:p>
          <a:endParaRPr lang="ru-RU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44E6679-80D4-4087-AC6B-CC5636849072}" type="sibTrans" cxnId="{683A31D1-A289-42B4-9A8C-B072A8CA6CF4}">
      <dgm:prSet/>
      <dgm:spPr/>
      <dgm:t>
        <a:bodyPr/>
        <a:lstStyle/>
        <a:p>
          <a:endParaRPr lang="ru-RU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659DF8-2196-43F1-B76A-25FB21C4401D}">
      <dgm:prSet phldrT="[Текст]"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Информация о дополнительных образовательных программах 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5AF713-03E9-4F78-B041-4E278F58994A}" type="parTrans" cxnId="{8EA3E2D2-18FE-4154-A2B7-AFF51E6577B3}">
      <dgm:prSet/>
      <dgm:spPr/>
      <dgm:t>
        <a:bodyPr/>
        <a:lstStyle/>
        <a:p>
          <a:endParaRPr lang="ru-RU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0A2A972-400E-4FF2-88DD-635278FB416C}" type="sibTrans" cxnId="{8EA3E2D2-18FE-4154-A2B7-AFF51E6577B3}">
      <dgm:prSet/>
      <dgm:spPr/>
      <dgm:t>
        <a:bodyPr/>
        <a:lstStyle/>
        <a:p>
          <a:endParaRPr lang="ru-RU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E09D153-E60D-4C8A-8588-AFF1B0B28153}">
      <dgm:prSet phldrT="[Текст]"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Информация о формах корпоративного обучения 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685686-0B47-48A9-A11A-616B12E55C1C}" type="parTrans" cxnId="{EC3AF222-724B-48E8-B725-046A20D547C1}">
      <dgm:prSet/>
      <dgm:spPr/>
      <dgm:t>
        <a:bodyPr/>
        <a:lstStyle/>
        <a:p>
          <a:endParaRPr lang="ru-RU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FF937C-3A99-4C55-8699-98574CB589FD}" type="sibTrans" cxnId="{EC3AF222-724B-48E8-B725-046A20D547C1}">
      <dgm:prSet/>
      <dgm:spPr/>
      <dgm:t>
        <a:bodyPr/>
        <a:lstStyle/>
        <a:p>
          <a:endParaRPr lang="ru-RU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D85B648-DF24-4730-B06C-23EABB465990}" type="pres">
      <dgm:prSet presAssocID="{1CFEA67D-CB78-45F1-A918-916EC67824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E7F29D-5AAC-4C37-AC18-B8511828DBAD}" type="pres">
      <dgm:prSet presAssocID="{D1D536B1-09E7-4993-A3C3-9E26E9026AA2}" presName="boxAndChildren" presStyleCnt="0"/>
      <dgm:spPr/>
    </dgm:pt>
    <dgm:pt modelId="{76EEF4B9-9F6E-4214-A19D-DFF79B8B12B3}" type="pres">
      <dgm:prSet presAssocID="{D1D536B1-09E7-4993-A3C3-9E26E9026AA2}" presName="parentTextBox" presStyleLbl="node1" presStyleIdx="0" presStyleCnt="3"/>
      <dgm:spPr/>
      <dgm:t>
        <a:bodyPr/>
        <a:lstStyle/>
        <a:p>
          <a:endParaRPr lang="ru-RU"/>
        </a:p>
      </dgm:t>
    </dgm:pt>
    <dgm:pt modelId="{7EA04F4D-DB54-4C9D-B919-53B3D2EAAD58}" type="pres">
      <dgm:prSet presAssocID="{D1D536B1-09E7-4993-A3C3-9E26E9026AA2}" presName="entireBox" presStyleLbl="node1" presStyleIdx="0" presStyleCnt="3"/>
      <dgm:spPr/>
      <dgm:t>
        <a:bodyPr/>
        <a:lstStyle/>
        <a:p>
          <a:endParaRPr lang="ru-RU"/>
        </a:p>
      </dgm:t>
    </dgm:pt>
    <dgm:pt modelId="{7AB58940-9441-46D8-AEE2-1937F17A4E8C}" type="pres">
      <dgm:prSet presAssocID="{D1D536B1-09E7-4993-A3C3-9E26E9026AA2}" presName="descendantBox" presStyleCnt="0"/>
      <dgm:spPr/>
    </dgm:pt>
    <dgm:pt modelId="{ABB04849-80E3-4B5E-BA84-23F4310F7BF9}" type="pres">
      <dgm:prSet presAssocID="{50659DF8-2196-43F1-B76A-25FB21C4401D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72F9C-FCFF-4F29-A537-C65289236C94}" type="pres">
      <dgm:prSet presAssocID="{2E09D153-E60D-4C8A-8588-AFF1B0B28153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74C11-6239-47E8-9457-9FE58E390CFD}" type="pres">
      <dgm:prSet presAssocID="{A85B0D4D-E6ED-4AFB-B205-C052273B9F7F}" presName="sp" presStyleCnt="0"/>
      <dgm:spPr/>
    </dgm:pt>
    <dgm:pt modelId="{DCF64E54-8DAE-46D8-A2FF-9394A35BA85F}" type="pres">
      <dgm:prSet presAssocID="{14BB3DA6-198D-4166-9FCB-CDEBAFD4C331}" presName="arrowAndChildren" presStyleCnt="0"/>
      <dgm:spPr/>
    </dgm:pt>
    <dgm:pt modelId="{91C9E2A5-CFA2-4DAF-A278-95C761064FDE}" type="pres">
      <dgm:prSet presAssocID="{14BB3DA6-198D-4166-9FCB-CDEBAFD4C331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DF1BD95A-6CB1-4B35-93B1-331036CEBF33}" type="pres">
      <dgm:prSet presAssocID="{14BB3DA6-198D-4166-9FCB-CDEBAFD4C331}" presName="arrow" presStyleLbl="node1" presStyleIdx="1" presStyleCnt="3"/>
      <dgm:spPr/>
      <dgm:t>
        <a:bodyPr/>
        <a:lstStyle/>
        <a:p>
          <a:endParaRPr lang="ru-RU"/>
        </a:p>
      </dgm:t>
    </dgm:pt>
    <dgm:pt modelId="{81323910-A9E9-49AF-8088-BCB0BADA382E}" type="pres">
      <dgm:prSet presAssocID="{14BB3DA6-198D-4166-9FCB-CDEBAFD4C331}" presName="descendantArrow" presStyleCnt="0"/>
      <dgm:spPr/>
    </dgm:pt>
    <dgm:pt modelId="{082C9C8F-3278-4156-BC39-34C92BDF3587}" type="pres">
      <dgm:prSet presAssocID="{D1A143C0-35FC-4E2D-8AF8-32EE09FDFCD0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37318-1B3A-4F47-8667-6A4DF2FC25EA}" type="pres">
      <dgm:prSet presAssocID="{38789E38-BBA7-4249-9AAF-D98E0BE1D33F}" presName="sp" presStyleCnt="0"/>
      <dgm:spPr/>
    </dgm:pt>
    <dgm:pt modelId="{FC7AE7D2-D61C-4E82-9DA0-3A624A0190C5}" type="pres">
      <dgm:prSet presAssocID="{8FB5D81F-863B-4D1D-97CB-D5122FC44CFD}" presName="arrowAndChildren" presStyleCnt="0"/>
      <dgm:spPr/>
    </dgm:pt>
    <dgm:pt modelId="{3E1FA525-40F7-4155-9AFC-81C71101462D}" type="pres">
      <dgm:prSet presAssocID="{8FB5D81F-863B-4D1D-97CB-D5122FC44CFD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C973B320-F396-4433-B56D-B4297378A215}" type="pres">
      <dgm:prSet presAssocID="{8FB5D81F-863B-4D1D-97CB-D5122FC44CFD}" presName="arrow" presStyleLbl="node1" presStyleIdx="2" presStyleCnt="3"/>
      <dgm:spPr/>
      <dgm:t>
        <a:bodyPr/>
        <a:lstStyle/>
        <a:p>
          <a:endParaRPr lang="ru-RU"/>
        </a:p>
      </dgm:t>
    </dgm:pt>
    <dgm:pt modelId="{6EA8D135-A474-4D6F-9113-94EF6FBA0FD3}" type="pres">
      <dgm:prSet presAssocID="{8FB5D81F-863B-4D1D-97CB-D5122FC44CFD}" presName="descendantArrow" presStyleCnt="0"/>
      <dgm:spPr/>
    </dgm:pt>
    <dgm:pt modelId="{15FD70DE-D9CB-46F8-B3F4-F727610EE7D9}" type="pres">
      <dgm:prSet presAssocID="{09773943-950C-465E-A17B-B3055F2161A2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0AA1F3-8D2B-4709-AF29-849484843F31}" type="presOf" srcId="{1CFEA67D-CB78-45F1-A918-916EC6782433}" destId="{5D85B648-DF24-4730-B06C-23EABB465990}" srcOrd="0" destOrd="0" presId="urn:microsoft.com/office/officeart/2005/8/layout/process4"/>
    <dgm:cxn modelId="{EC3AF222-724B-48E8-B725-046A20D547C1}" srcId="{D1D536B1-09E7-4993-A3C3-9E26E9026AA2}" destId="{2E09D153-E60D-4C8A-8588-AFF1B0B28153}" srcOrd="1" destOrd="0" parTransId="{A9685686-0B47-48A9-A11A-616B12E55C1C}" sibTransId="{41FF937C-3A99-4C55-8699-98574CB589FD}"/>
    <dgm:cxn modelId="{397C2CA4-4AE5-4001-9DD6-01F4D7C24987}" type="presOf" srcId="{14BB3DA6-198D-4166-9FCB-CDEBAFD4C331}" destId="{DF1BD95A-6CB1-4B35-93B1-331036CEBF33}" srcOrd="1" destOrd="0" presId="urn:microsoft.com/office/officeart/2005/8/layout/process4"/>
    <dgm:cxn modelId="{750AA46B-913D-4657-B5B1-7E8E28274DC7}" srcId="{1CFEA67D-CB78-45F1-A918-916EC6782433}" destId="{14BB3DA6-198D-4166-9FCB-CDEBAFD4C331}" srcOrd="1" destOrd="0" parTransId="{755184E8-48E1-4030-BF8E-B83D06273CB6}" sibTransId="{A85B0D4D-E6ED-4AFB-B205-C052273B9F7F}"/>
    <dgm:cxn modelId="{D8F52012-0196-4A72-B5A0-7BC010A8ED0C}" srcId="{14BB3DA6-198D-4166-9FCB-CDEBAFD4C331}" destId="{D1A143C0-35FC-4E2D-8AF8-32EE09FDFCD0}" srcOrd="0" destOrd="0" parTransId="{60C34B3A-A29A-4E9C-843A-82A20DDC571A}" sibTransId="{AD63610C-EACD-4423-9FA0-5669C461C1C3}"/>
    <dgm:cxn modelId="{2D907BA4-7914-4DE2-830D-524082AB2940}" type="presOf" srcId="{8FB5D81F-863B-4D1D-97CB-D5122FC44CFD}" destId="{C973B320-F396-4433-B56D-B4297378A215}" srcOrd="1" destOrd="0" presId="urn:microsoft.com/office/officeart/2005/8/layout/process4"/>
    <dgm:cxn modelId="{014E6676-5557-4EF2-939B-EA87C66AA349}" type="presOf" srcId="{D1D536B1-09E7-4993-A3C3-9E26E9026AA2}" destId="{76EEF4B9-9F6E-4214-A19D-DFF79B8B12B3}" srcOrd="0" destOrd="0" presId="urn:microsoft.com/office/officeart/2005/8/layout/process4"/>
    <dgm:cxn modelId="{8AAFE005-C7C0-4CF5-AC3E-BE19BDD9C07B}" type="presOf" srcId="{2E09D153-E60D-4C8A-8588-AFF1B0B28153}" destId="{17372F9C-FCFF-4F29-A537-C65289236C94}" srcOrd="0" destOrd="0" presId="urn:microsoft.com/office/officeart/2005/8/layout/process4"/>
    <dgm:cxn modelId="{326F8F5E-8852-4812-AB11-FFB2BB96C85F}" type="presOf" srcId="{14BB3DA6-198D-4166-9FCB-CDEBAFD4C331}" destId="{91C9E2A5-CFA2-4DAF-A278-95C761064FDE}" srcOrd="0" destOrd="0" presId="urn:microsoft.com/office/officeart/2005/8/layout/process4"/>
    <dgm:cxn modelId="{F71E3F8F-90CA-4262-A4DE-D609E53887C0}" type="presOf" srcId="{8FB5D81F-863B-4D1D-97CB-D5122FC44CFD}" destId="{3E1FA525-40F7-4155-9AFC-81C71101462D}" srcOrd="0" destOrd="0" presId="urn:microsoft.com/office/officeart/2005/8/layout/process4"/>
    <dgm:cxn modelId="{8EA3E2D2-18FE-4154-A2B7-AFF51E6577B3}" srcId="{D1D536B1-09E7-4993-A3C3-9E26E9026AA2}" destId="{50659DF8-2196-43F1-B76A-25FB21C4401D}" srcOrd="0" destOrd="0" parTransId="{FB5AF713-03E9-4F78-B041-4E278F58994A}" sibTransId="{F0A2A972-400E-4FF2-88DD-635278FB416C}"/>
    <dgm:cxn modelId="{B2FAB627-A31C-4A7F-8305-4DD18B9B4541}" type="presOf" srcId="{09773943-950C-465E-A17B-B3055F2161A2}" destId="{15FD70DE-D9CB-46F8-B3F4-F727610EE7D9}" srcOrd="0" destOrd="0" presId="urn:microsoft.com/office/officeart/2005/8/layout/process4"/>
    <dgm:cxn modelId="{56816161-77CC-4631-B93E-FDB7A9D3EADB}" srcId="{8FB5D81F-863B-4D1D-97CB-D5122FC44CFD}" destId="{09773943-950C-465E-A17B-B3055F2161A2}" srcOrd="0" destOrd="0" parTransId="{E0305F80-CE09-480D-ADA4-016E77254801}" sibTransId="{379E8D47-4483-45CE-9582-3317DC759E5C}"/>
    <dgm:cxn modelId="{E2AD3319-BE84-4733-AAEA-1E1DDBFD67D2}" srcId="{1CFEA67D-CB78-45F1-A918-916EC6782433}" destId="{8FB5D81F-863B-4D1D-97CB-D5122FC44CFD}" srcOrd="0" destOrd="0" parTransId="{EDE0F2C0-71A2-43C6-920E-789B625721E4}" sibTransId="{38789E38-BBA7-4249-9AAF-D98E0BE1D33F}"/>
    <dgm:cxn modelId="{5EC4703A-21FB-4FEB-9A87-53C44017B316}" type="presOf" srcId="{D1D536B1-09E7-4993-A3C3-9E26E9026AA2}" destId="{7EA04F4D-DB54-4C9D-B919-53B3D2EAAD58}" srcOrd="1" destOrd="0" presId="urn:microsoft.com/office/officeart/2005/8/layout/process4"/>
    <dgm:cxn modelId="{B82FD45D-C559-4E0C-9033-9ED4DC05B77F}" type="presOf" srcId="{50659DF8-2196-43F1-B76A-25FB21C4401D}" destId="{ABB04849-80E3-4B5E-BA84-23F4310F7BF9}" srcOrd="0" destOrd="0" presId="urn:microsoft.com/office/officeart/2005/8/layout/process4"/>
    <dgm:cxn modelId="{683A31D1-A289-42B4-9A8C-B072A8CA6CF4}" srcId="{1CFEA67D-CB78-45F1-A918-916EC6782433}" destId="{D1D536B1-09E7-4993-A3C3-9E26E9026AA2}" srcOrd="2" destOrd="0" parTransId="{ACD65A1C-5E9C-4D98-B0F2-08057E896A8E}" sibTransId="{B44E6679-80D4-4087-AC6B-CC5636849072}"/>
    <dgm:cxn modelId="{E8FF767A-2E93-4D65-A306-8FAB19D2D18D}" type="presOf" srcId="{D1A143C0-35FC-4E2D-8AF8-32EE09FDFCD0}" destId="{082C9C8F-3278-4156-BC39-34C92BDF3587}" srcOrd="0" destOrd="0" presId="urn:microsoft.com/office/officeart/2005/8/layout/process4"/>
    <dgm:cxn modelId="{5400F0B5-E407-43D6-8EFB-1A7C7055AA84}" type="presParOf" srcId="{5D85B648-DF24-4730-B06C-23EABB465990}" destId="{CBE7F29D-5AAC-4C37-AC18-B8511828DBAD}" srcOrd="0" destOrd="0" presId="urn:microsoft.com/office/officeart/2005/8/layout/process4"/>
    <dgm:cxn modelId="{FA916656-2A94-4266-8DD3-7CD9CD5F9CA4}" type="presParOf" srcId="{CBE7F29D-5AAC-4C37-AC18-B8511828DBAD}" destId="{76EEF4B9-9F6E-4214-A19D-DFF79B8B12B3}" srcOrd="0" destOrd="0" presId="urn:microsoft.com/office/officeart/2005/8/layout/process4"/>
    <dgm:cxn modelId="{DC6114DE-C811-4485-A86A-D0A6AA0E02D1}" type="presParOf" srcId="{CBE7F29D-5AAC-4C37-AC18-B8511828DBAD}" destId="{7EA04F4D-DB54-4C9D-B919-53B3D2EAAD58}" srcOrd="1" destOrd="0" presId="urn:microsoft.com/office/officeart/2005/8/layout/process4"/>
    <dgm:cxn modelId="{AB5C6A5F-15EC-4643-A67B-EFEFE6680348}" type="presParOf" srcId="{CBE7F29D-5AAC-4C37-AC18-B8511828DBAD}" destId="{7AB58940-9441-46D8-AEE2-1937F17A4E8C}" srcOrd="2" destOrd="0" presId="urn:microsoft.com/office/officeart/2005/8/layout/process4"/>
    <dgm:cxn modelId="{F389912C-735D-4806-BA5E-98DB96D92467}" type="presParOf" srcId="{7AB58940-9441-46D8-AEE2-1937F17A4E8C}" destId="{ABB04849-80E3-4B5E-BA84-23F4310F7BF9}" srcOrd="0" destOrd="0" presId="urn:microsoft.com/office/officeart/2005/8/layout/process4"/>
    <dgm:cxn modelId="{9C2B3F5B-9D57-4C32-A3B6-DCB587BAD841}" type="presParOf" srcId="{7AB58940-9441-46D8-AEE2-1937F17A4E8C}" destId="{17372F9C-FCFF-4F29-A537-C65289236C94}" srcOrd="1" destOrd="0" presId="urn:microsoft.com/office/officeart/2005/8/layout/process4"/>
    <dgm:cxn modelId="{A3A61E7B-9B64-4650-A287-F95E7E74D3E4}" type="presParOf" srcId="{5D85B648-DF24-4730-B06C-23EABB465990}" destId="{9E674C11-6239-47E8-9457-9FE58E390CFD}" srcOrd="1" destOrd="0" presId="urn:microsoft.com/office/officeart/2005/8/layout/process4"/>
    <dgm:cxn modelId="{38A9F27F-FF9F-4453-B660-D9068243252E}" type="presParOf" srcId="{5D85B648-DF24-4730-B06C-23EABB465990}" destId="{DCF64E54-8DAE-46D8-A2FF-9394A35BA85F}" srcOrd="2" destOrd="0" presId="urn:microsoft.com/office/officeart/2005/8/layout/process4"/>
    <dgm:cxn modelId="{33D138BC-CB31-408D-84E1-995522D2FFCB}" type="presParOf" srcId="{DCF64E54-8DAE-46D8-A2FF-9394A35BA85F}" destId="{91C9E2A5-CFA2-4DAF-A278-95C761064FDE}" srcOrd="0" destOrd="0" presId="urn:microsoft.com/office/officeart/2005/8/layout/process4"/>
    <dgm:cxn modelId="{5520E5D1-9DB8-45E4-9A00-F676FA933F83}" type="presParOf" srcId="{DCF64E54-8DAE-46D8-A2FF-9394A35BA85F}" destId="{DF1BD95A-6CB1-4B35-93B1-331036CEBF33}" srcOrd="1" destOrd="0" presId="urn:microsoft.com/office/officeart/2005/8/layout/process4"/>
    <dgm:cxn modelId="{0218563F-42EF-4FC9-A98E-6BBEAC95E6BA}" type="presParOf" srcId="{DCF64E54-8DAE-46D8-A2FF-9394A35BA85F}" destId="{81323910-A9E9-49AF-8088-BCB0BADA382E}" srcOrd="2" destOrd="0" presId="urn:microsoft.com/office/officeart/2005/8/layout/process4"/>
    <dgm:cxn modelId="{2E061B86-8C69-4289-8ACD-9833359982CB}" type="presParOf" srcId="{81323910-A9E9-49AF-8088-BCB0BADA382E}" destId="{082C9C8F-3278-4156-BC39-34C92BDF3587}" srcOrd="0" destOrd="0" presId="urn:microsoft.com/office/officeart/2005/8/layout/process4"/>
    <dgm:cxn modelId="{74F2225C-2377-425A-89EA-F2D38C6FFAE9}" type="presParOf" srcId="{5D85B648-DF24-4730-B06C-23EABB465990}" destId="{CED37318-1B3A-4F47-8667-6A4DF2FC25EA}" srcOrd="3" destOrd="0" presId="urn:microsoft.com/office/officeart/2005/8/layout/process4"/>
    <dgm:cxn modelId="{BC95635A-F5AA-4DAD-95B3-6A01D0C97594}" type="presParOf" srcId="{5D85B648-DF24-4730-B06C-23EABB465990}" destId="{FC7AE7D2-D61C-4E82-9DA0-3A624A0190C5}" srcOrd="4" destOrd="0" presId="urn:microsoft.com/office/officeart/2005/8/layout/process4"/>
    <dgm:cxn modelId="{D7DB73BC-0470-44E5-9E0E-69BFAA994DE8}" type="presParOf" srcId="{FC7AE7D2-D61C-4E82-9DA0-3A624A0190C5}" destId="{3E1FA525-40F7-4155-9AFC-81C71101462D}" srcOrd="0" destOrd="0" presId="urn:microsoft.com/office/officeart/2005/8/layout/process4"/>
    <dgm:cxn modelId="{A7267F8E-D683-4A51-A9F0-F13693F86938}" type="presParOf" srcId="{FC7AE7D2-D61C-4E82-9DA0-3A624A0190C5}" destId="{C973B320-F396-4433-B56D-B4297378A215}" srcOrd="1" destOrd="0" presId="urn:microsoft.com/office/officeart/2005/8/layout/process4"/>
    <dgm:cxn modelId="{27C222CE-765F-4CD1-89F2-B728567A6737}" type="presParOf" srcId="{FC7AE7D2-D61C-4E82-9DA0-3A624A0190C5}" destId="{6EA8D135-A474-4D6F-9113-94EF6FBA0FD3}" srcOrd="2" destOrd="0" presId="urn:microsoft.com/office/officeart/2005/8/layout/process4"/>
    <dgm:cxn modelId="{FDF5279F-A790-4E6C-A33A-2ED6C186B5E2}" type="presParOf" srcId="{6EA8D135-A474-4D6F-9113-94EF6FBA0FD3}" destId="{15FD70DE-D9CB-46F8-B3F4-F727610EE7D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250C0-C800-4AD6-9642-A5F7A07DF853}">
      <dsp:nvSpPr>
        <dsp:cNvPr id="0" name=""/>
        <dsp:cNvSpPr/>
      </dsp:nvSpPr>
      <dsp:spPr>
        <a:xfrm>
          <a:off x="3248" y="135715"/>
          <a:ext cx="3167211" cy="770321"/>
        </a:xfrm>
        <a:prstGeom prst="rect">
          <a:avLst/>
        </a:prstGeom>
        <a:solidFill>
          <a:schemeClr val="tx2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Формальное образование</a:t>
          </a:r>
          <a:endParaRPr lang="ru-RU" sz="21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48" y="135715"/>
        <a:ext cx="3167211" cy="770321"/>
      </dsp:txXfrm>
    </dsp:sp>
    <dsp:sp modelId="{58B20EC4-E2B8-451B-942F-5544E5847B38}">
      <dsp:nvSpPr>
        <dsp:cNvPr id="0" name=""/>
        <dsp:cNvSpPr/>
      </dsp:nvSpPr>
      <dsp:spPr>
        <a:xfrm>
          <a:off x="3248" y="906037"/>
          <a:ext cx="3167211" cy="22697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Курсы ПК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Переподготовка 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Стажировка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Семинары </a:t>
          </a:r>
          <a:endParaRPr lang="ru-RU" sz="2100" kern="1200" dirty="0"/>
        </a:p>
      </dsp:txBody>
      <dsp:txXfrm>
        <a:off x="3248" y="906037"/>
        <a:ext cx="3167211" cy="2269771"/>
      </dsp:txXfrm>
    </dsp:sp>
    <dsp:sp modelId="{2D65E3DF-63F2-418C-B5FC-E7FE8017C989}">
      <dsp:nvSpPr>
        <dsp:cNvPr id="0" name=""/>
        <dsp:cNvSpPr/>
      </dsp:nvSpPr>
      <dsp:spPr>
        <a:xfrm>
          <a:off x="3613869" y="135715"/>
          <a:ext cx="3167211" cy="770321"/>
        </a:xfrm>
        <a:prstGeom prst="rect">
          <a:avLst/>
        </a:prstGeom>
        <a:solidFill>
          <a:schemeClr val="accent5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неформальное образование</a:t>
          </a:r>
          <a:endParaRPr lang="ru-RU" sz="21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13869" y="135715"/>
        <a:ext cx="3167211" cy="770321"/>
      </dsp:txXfrm>
    </dsp:sp>
    <dsp:sp modelId="{921FA1D1-AEF8-444D-85E3-20EB5030833E}">
      <dsp:nvSpPr>
        <dsp:cNvPr id="0" name=""/>
        <dsp:cNvSpPr/>
      </dsp:nvSpPr>
      <dsp:spPr>
        <a:xfrm>
          <a:off x="3613869" y="906037"/>
          <a:ext cx="3167211" cy="22697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Внутрикорпоративное обучение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Наставничество 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Конференции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Конкурсы 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Аудит </a:t>
          </a:r>
          <a:endParaRPr lang="ru-RU" sz="2100" kern="1200" dirty="0"/>
        </a:p>
      </dsp:txBody>
      <dsp:txXfrm>
        <a:off x="3613869" y="906037"/>
        <a:ext cx="3167211" cy="2269771"/>
      </dsp:txXfrm>
    </dsp:sp>
    <dsp:sp modelId="{4CD23D40-A639-4F17-8F18-07E30D396BFF}">
      <dsp:nvSpPr>
        <dsp:cNvPr id="0" name=""/>
        <dsp:cNvSpPr/>
      </dsp:nvSpPr>
      <dsp:spPr>
        <a:xfrm>
          <a:off x="7227738" y="173816"/>
          <a:ext cx="3167211" cy="770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информальное</a:t>
          </a:r>
          <a:r>
            <a:rPr lang="ru-RU" sz="21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образование</a:t>
          </a:r>
          <a:endParaRPr lang="ru-RU" sz="21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227738" y="173816"/>
        <a:ext cx="3167211" cy="770321"/>
      </dsp:txXfrm>
    </dsp:sp>
    <dsp:sp modelId="{386ACB0F-4C16-420D-9E0F-565150165122}">
      <dsp:nvSpPr>
        <dsp:cNvPr id="0" name=""/>
        <dsp:cNvSpPr/>
      </dsp:nvSpPr>
      <dsp:spPr>
        <a:xfrm>
          <a:off x="7224490" y="906037"/>
          <a:ext cx="3167211" cy="22697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Работа в </a:t>
          </a:r>
          <a:r>
            <a:rPr lang="ru-RU" sz="2100" kern="1200" dirty="0" err="1" smtClean="0"/>
            <a:t>педсообществах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Самообразование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Интернет - общение</a:t>
          </a:r>
          <a:endParaRPr lang="ru-RU" sz="2100" kern="1200" dirty="0"/>
        </a:p>
      </dsp:txBody>
      <dsp:txXfrm>
        <a:off x="7224490" y="906037"/>
        <a:ext cx="3167211" cy="2269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04F4D-DB54-4C9D-B919-53B3D2EAAD58}">
      <dsp:nvSpPr>
        <dsp:cNvPr id="0" name=""/>
        <dsp:cNvSpPr/>
      </dsp:nvSpPr>
      <dsp:spPr>
        <a:xfrm>
          <a:off x="0" y="2784338"/>
          <a:ext cx="10394950" cy="9138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Информационная карта </a:t>
          </a:r>
          <a:endParaRPr lang="ru-RU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2784338"/>
        <a:ext cx="10394950" cy="493496"/>
      </dsp:txXfrm>
    </dsp:sp>
    <dsp:sp modelId="{ABB04849-80E3-4B5E-BA84-23F4310F7BF9}">
      <dsp:nvSpPr>
        <dsp:cNvPr id="0" name=""/>
        <dsp:cNvSpPr/>
      </dsp:nvSpPr>
      <dsp:spPr>
        <a:xfrm>
          <a:off x="0" y="3259557"/>
          <a:ext cx="5197475" cy="4203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Информация о дополнительных образовательных программах 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3259557"/>
        <a:ext cx="5197475" cy="420385"/>
      </dsp:txXfrm>
    </dsp:sp>
    <dsp:sp modelId="{17372F9C-FCFF-4F29-A537-C65289236C94}">
      <dsp:nvSpPr>
        <dsp:cNvPr id="0" name=""/>
        <dsp:cNvSpPr/>
      </dsp:nvSpPr>
      <dsp:spPr>
        <a:xfrm>
          <a:off x="5197475" y="3259557"/>
          <a:ext cx="5197475" cy="4203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Информация о формах корпоративного обучения 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197475" y="3259557"/>
        <a:ext cx="5197475" cy="420385"/>
      </dsp:txXfrm>
    </dsp:sp>
    <dsp:sp modelId="{DF1BD95A-6CB1-4B35-93B1-331036CEBF33}">
      <dsp:nvSpPr>
        <dsp:cNvPr id="0" name=""/>
        <dsp:cNvSpPr/>
      </dsp:nvSpPr>
      <dsp:spPr>
        <a:xfrm rot="10800000">
          <a:off x="0" y="1392496"/>
          <a:ext cx="10394950" cy="140555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Выбор практических заданий и самостоятельных работ </a:t>
          </a:r>
          <a:endParaRPr lang="ru-RU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10800000">
        <a:off x="0" y="1392496"/>
        <a:ext cx="10394950" cy="493348"/>
      </dsp:txXfrm>
    </dsp:sp>
    <dsp:sp modelId="{082C9C8F-3278-4156-BC39-34C92BDF3587}">
      <dsp:nvSpPr>
        <dsp:cNvPr id="0" name=""/>
        <dsp:cNvSpPr/>
      </dsp:nvSpPr>
      <dsp:spPr>
        <a:xfrm>
          <a:off x="0" y="1885844"/>
          <a:ext cx="10394950" cy="4202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Планирование собственных действий 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1885844"/>
        <a:ext cx="10394950" cy="420259"/>
      </dsp:txXfrm>
    </dsp:sp>
    <dsp:sp modelId="{C973B320-F396-4433-B56D-B4297378A215}">
      <dsp:nvSpPr>
        <dsp:cNvPr id="0" name=""/>
        <dsp:cNvSpPr/>
      </dsp:nvSpPr>
      <dsp:spPr>
        <a:xfrm rot="10800000">
          <a:off x="0" y="653"/>
          <a:ext cx="10394950" cy="140555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Определение содержания образования </a:t>
          </a:r>
          <a:endParaRPr lang="ru-RU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10800000">
        <a:off x="0" y="653"/>
        <a:ext cx="10394950" cy="493348"/>
      </dsp:txXfrm>
    </dsp:sp>
    <dsp:sp modelId="{15FD70DE-D9CB-46F8-B3F4-F727610EE7D9}">
      <dsp:nvSpPr>
        <dsp:cNvPr id="0" name=""/>
        <dsp:cNvSpPr/>
      </dsp:nvSpPr>
      <dsp:spPr>
        <a:xfrm>
          <a:off x="0" y="494002"/>
          <a:ext cx="10394950" cy="4202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Определение содержания образования 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494002"/>
        <a:ext cx="10394950" cy="420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0BB8DE6-E5A8-46E3-B13C-4C9B5B69665A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8DF4D6-4D72-418A-A708-38541108925B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372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8DE6-E5A8-46E3-B13C-4C9B5B69665A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F4D6-4D72-418A-A708-385411089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55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8DE6-E5A8-46E3-B13C-4C9B5B69665A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F4D6-4D72-418A-A708-385411089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529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8DE6-E5A8-46E3-B13C-4C9B5B69665A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F4D6-4D72-418A-A708-38541108925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960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8DE6-E5A8-46E3-B13C-4C9B5B69665A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F4D6-4D72-418A-A708-385411089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885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8DE6-E5A8-46E3-B13C-4C9B5B69665A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F4D6-4D72-418A-A708-385411089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636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8DE6-E5A8-46E3-B13C-4C9B5B69665A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F4D6-4D72-418A-A708-385411089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510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8DE6-E5A8-46E3-B13C-4C9B5B69665A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F4D6-4D72-418A-A708-385411089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83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8DE6-E5A8-46E3-B13C-4C9B5B69665A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F4D6-4D72-418A-A708-385411089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24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8DE6-E5A8-46E3-B13C-4C9B5B69665A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F4D6-4D72-418A-A708-385411089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20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8DE6-E5A8-46E3-B13C-4C9B5B69665A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F4D6-4D72-418A-A708-385411089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5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8DE6-E5A8-46E3-B13C-4C9B5B69665A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F4D6-4D72-418A-A708-385411089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67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8DE6-E5A8-46E3-B13C-4C9B5B69665A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F4D6-4D72-418A-A708-385411089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48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8DE6-E5A8-46E3-B13C-4C9B5B69665A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F4D6-4D72-418A-A708-385411089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50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8DE6-E5A8-46E3-B13C-4C9B5B69665A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F4D6-4D72-418A-A708-385411089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56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8DE6-E5A8-46E3-B13C-4C9B5B69665A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F4D6-4D72-418A-A708-385411089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54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8DE6-E5A8-46E3-B13C-4C9B5B69665A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F4D6-4D72-418A-A708-385411089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98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0BB8DE6-E5A8-46E3-B13C-4C9B5B69665A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8DF4D6-4D72-418A-A708-385411089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19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903281" y="662339"/>
            <a:ext cx="9755187" cy="32281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400" b="1" dirty="0"/>
              <a:t>Моделирование </a:t>
            </a:r>
            <a:r>
              <a:rPr lang="ru-RU" sz="4400" b="1" dirty="0" err="1"/>
              <a:t>компетентностной</a:t>
            </a:r>
            <a:r>
              <a:rPr lang="ru-RU" sz="4400" b="1" dirty="0"/>
              <a:t> модели педагога как требование модернизации современного образования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86250"/>
            <a:ext cx="9144000" cy="9715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</a:p>
          <a:p>
            <a:endParaRPr lang="ru-RU" sz="3200" dirty="0"/>
          </a:p>
          <a:p>
            <a:endParaRPr lang="ru-RU" sz="32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229350" y="5257800"/>
            <a:ext cx="495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Л.Н. </a:t>
            </a:r>
            <a:r>
              <a:rPr lang="ru-RU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Харавинина</a:t>
            </a:r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заведующий КПО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33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360" y="693644"/>
            <a:ext cx="1134229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20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анализа должности </a:t>
            </a:r>
            <a:r>
              <a:rPr lang="ru-RU" sz="2000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(WPS – </a:t>
            </a:r>
            <a:r>
              <a:rPr lang="ru-RU" sz="2000" spc="1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</a:t>
            </a:r>
            <a:r>
              <a:rPr lang="ru-RU" sz="2000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spc="1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profiling</a:t>
            </a:r>
            <a:r>
              <a:rPr lang="ru-RU" sz="2000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spc="1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  <a:r>
              <a:rPr lang="ru-RU" sz="2000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– такая система представляет собой электронный опросник, одной из возможностей которого является определение основных компетенций для позиции заполняющего опросник респондента.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20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 репертуарных </a:t>
            </a:r>
            <a:r>
              <a:rPr lang="ru-RU" sz="2000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решеток заключается в том, что респонденты произвольно выбирают трех работников анализируемой позиции и сравнивают причины разной эффективности их труда, тем самым, называя критические качества, необходимые для успеха на этой позиции.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20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Опросник компетенций </a:t>
            </a:r>
            <a:r>
              <a:rPr lang="ru-RU" sz="2000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представляет собой письменный опросник, в который респонденты отмечают наиболее важные области их труда.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20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 критических инцидентов </a:t>
            </a:r>
            <a:r>
              <a:rPr lang="ru-RU" sz="2000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структурированное интервью, в ходе которого интервьюируемый рассказывает о реально произошедших случаях в его работе, в ходе которых были совершены серьезные промахи или достигнут успех.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20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 попарного сравнения </a:t>
            </a:r>
            <a:r>
              <a:rPr lang="ru-RU" sz="2000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опросник, в котором все компетенции расположены попарно и предлагается выбрать более значимую компетенцию из двух предложенных.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20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 анализа работ </a:t>
            </a:r>
            <a:r>
              <a:rPr lang="ru-RU" sz="2000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представляет собой изучение различных документов и должностных инструкций анализируемых должностей</a:t>
            </a:r>
            <a:r>
              <a:rPr lang="ru-RU" sz="2000" spc="1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000" spc="1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55275"/>
            <a:ext cx="11521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Инструменты выявления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1840328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5071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Обобщенная модель формирования компетенции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360" y="1528332"/>
            <a:ext cx="115212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Большинство моделей включают:</a:t>
            </a:r>
          </a:p>
          <a:p>
            <a:pPr marL="342900" indent="-342900">
              <a:lnSpc>
                <a:spcPts val="2000"/>
              </a:lnSpc>
              <a:buFont typeface="Wingdings" pitchFamily="2" charset="2"/>
              <a:buChar char="q"/>
            </a:pPr>
            <a:r>
              <a:rPr lang="ru-RU" sz="20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Организационно-педагогический блок</a:t>
            </a:r>
          </a:p>
          <a:p>
            <a:pPr marL="285750" indent="-285750">
              <a:lnSpc>
                <a:spcPts val="2000"/>
              </a:lnSpc>
              <a:buFont typeface="Wingdings" pitchFamily="2" charset="2"/>
              <a:buChar char="Ø"/>
            </a:pPr>
            <a:r>
              <a:rPr lang="ru-RU" sz="2000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и задачи</a:t>
            </a:r>
          </a:p>
          <a:p>
            <a:pPr marL="285750" indent="-285750">
              <a:lnSpc>
                <a:spcPts val="2000"/>
              </a:lnSpc>
              <a:buFont typeface="Wingdings" pitchFamily="2" charset="2"/>
              <a:buChar char="Ø"/>
            </a:pPr>
            <a:r>
              <a:rPr lang="ru-RU" sz="2000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Принципы</a:t>
            </a:r>
          </a:p>
          <a:p>
            <a:pPr marL="285750" indent="-285750">
              <a:lnSpc>
                <a:spcPts val="2000"/>
              </a:lnSpc>
              <a:buFont typeface="Wingdings" pitchFamily="2" charset="2"/>
              <a:buChar char="Ø"/>
            </a:pPr>
            <a:r>
              <a:rPr lang="ru-RU" sz="2000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Организационно-педагогические условия</a:t>
            </a:r>
          </a:p>
          <a:p>
            <a:pPr marL="285750" indent="-285750">
              <a:lnSpc>
                <a:spcPts val="2000"/>
              </a:lnSpc>
              <a:buFont typeface="Wingdings" pitchFamily="2" charset="2"/>
              <a:buChar char="Ø"/>
            </a:pPr>
            <a:r>
              <a:rPr lang="ru-RU" sz="2000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Функции (целеполагание, мотивация)</a:t>
            </a:r>
          </a:p>
          <a:p>
            <a:pPr marL="342900" indent="-342900">
              <a:lnSpc>
                <a:spcPts val="2000"/>
              </a:lnSpc>
              <a:buFont typeface="Wingdings" pitchFamily="2" charset="2"/>
              <a:buChar char="q"/>
            </a:pPr>
            <a:r>
              <a:rPr lang="ru-RU" sz="20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Содержательно-процессуальный блок</a:t>
            </a:r>
          </a:p>
          <a:p>
            <a:pPr marL="285750" indent="-285750">
              <a:lnSpc>
                <a:spcPts val="2000"/>
              </a:lnSpc>
              <a:buFont typeface="Wingdings" pitchFamily="2" charset="2"/>
              <a:buChar char="Ø"/>
            </a:pPr>
            <a:r>
              <a:rPr lang="ru-RU" sz="2000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 (компетенции и их компоненты, показатели, критерии)</a:t>
            </a:r>
          </a:p>
          <a:p>
            <a:pPr marL="285750" indent="-285750">
              <a:lnSpc>
                <a:spcPts val="2000"/>
              </a:lnSpc>
              <a:buFont typeface="Wingdings" pitchFamily="2" charset="2"/>
              <a:buChar char="Ø"/>
            </a:pPr>
            <a:r>
              <a:rPr lang="ru-RU" sz="2000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Этапы</a:t>
            </a:r>
          </a:p>
          <a:p>
            <a:pPr marL="285750" indent="-285750">
              <a:lnSpc>
                <a:spcPts val="2000"/>
              </a:lnSpc>
              <a:buFont typeface="Wingdings" pitchFamily="2" charset="2"/>
              <a:buChar char="Ø"/>
            </a:pPr>
            <a:r>
              <a:rPr lang="ru-RU" sz="2000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Формы и методы обучения</a:t>
            </a:r>
          </a:p>
          <a:p>
            <a:pPr marL="285750" indent="-285750">
              <a:lnSpc>
                <a:spcPts val="2000"/>
              </a:lnSpc>
              <a:buFont typeface="Wingdings" pitchFamily="2" charset="2"/>
              <a:buChar char="Ø"/>
            </a:pPr>
            <a:r>
              <a:rPr lang="ru-RU" sz="2000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Функции (обучение, воспитание, развитие)</a:t>
            </a:r>
          </a:p>
          <a:p>
            <a:pPr marL="342900" indent="-342900">
              <a:lnSpc>
                <a:spcPts val="2000"/>
              </a:lnSpc>
              <a:buFont typeface="Wingdings" pitchFamily="2" charset="2"/>
              <a:buChar char="q"/>
            </a:pPr>
            <a:r>
              <a:rPr lang="ru-RU" sz="20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Оценочно-результативный блок</a:t>
            </a:r>
          </a:p>
          <a:p>
            <a:pPr marL="285750" indent="-285750">
              <a:lnSpc>
                <a:spcPts val="2000"/>
              </a:lnSpc>
              <a:buFont typeface="Wingdings" pitchFamily="2" charset="2"/>
              <a:buChar char="Ø"/>
            </a:pPr>
            <a:r>
              <a:rPr lang="ru-RU" sz="2000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Уровни сформированности</a:t>
            </a:r>
          </a:p>
          <a:p>
            <a:pPr marL="285750" indent="-285750">
              <a:lnSpc>
                <a:spcPts val="2000"/>
              </a:lnSpc>
              <a:buFont typeface="Wingdings" pitchFamily="2" charset="2"/>
              <a:buChar char="Ø"/>
            </a:pPr>
            <a:r>
              <a:rPr lang="ru-RU" sz="2000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Формы и методы контроля</a:t>
            </a:r>
          </a:p>
          <a:p>
            <a:pPr marL="285750" indent="-285750">
              <a:lnSpc>
                <a:spcPts val="2000"/>
              </a:lnSpc>
              <a:buFont typeface="Wingdings" pitchFamily="2" charset="2"/>
              <a:buChar char="Ø"/>
            </a:pPr>
            <a:r>
              <a:rPr lang="ru-RU" sz="2000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Функции (диагностика, корректировка, прогнозирование)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360" y="820446"/>
            <a:ext cx="1152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Построение модели формирования (становления, развития) – это основное условие (способ) формирования той или иной компетенции / компетентности </a:t>
            </a:r>
          </a:p>
        </p:txBody>
      </p:sp>
    </p:spTree>
    <p:extLst>
      <p:ext uri="{BB962C8B-B14F-4D97-AF65-F5344CB8AC3E}">
        <p14:creationId xmlns:p14="http://schemas.microsoft.com/office/powerpoint/2010/main" val="1364337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934699" cy="1151965"/>
          </a:xfrm>
        </p:spPr>
        <p:txBody>
          <a:bodyPr>
            <a:normAutofit fontScale="90000"/>
          </a:bodyPr>
          <a:lstStyle/>
          <a:p>
            <a:r>
              <a:rPr lang="ru-RU" sz="3600" b="1" spc="100" dirty="0">
                <a:solidFill>
                  <a:schemeClr val="tx2"/>
                </a:solidFill>
              </a:rPr>
              <a:t>Какие условия способствуют успешному личностному и профессиональному развитию педагога?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695450"/>
            <a:ext cx="10744200" cy="38290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200" i="1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Активизация потребности в личностном и профессиональном саморазвитии через диагностику профессиональных затруднений.</a:t>
            </a:r>
            <a:endParaRPr lang="ru-RU" sz="2200" cap="none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200" i="1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 профессионального образовательного пространства для расширения «поля возможных действий» педагогов</a:t>
            </a:r>
          </a:p>
          <a:p>
            <a:pPr>
              <a:lnSpc>
                <a:spcPct val="100000"/>
              </a:lnSpc>
            </a:pPr>
            <a:r>
              <a:rPr lang="ru-RU" sz="2200" i="1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Фиксирование инновационного опыта</a:t>
            </a:r>
          </a:p>
          <a:p>
            <a:pPr>
              <a:lnSpc>
                <a:spcPct val="100000"/>
              </a:lnSpc>
            </a:pPr>
            <a:r>
              <a:rPr lang="ru-RU" sz="2200" i="1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Личностное и профессиональное самообразование педагога</a:t>
            </a:r>
          </a:p>
          <a:p>
            <a:pPr>
              <a:lnSpc>
                <a:spcPct val="100000"/>
              </a:lnSpc>
            </a:pPr>
            <a:r>
              <a:rPr lang="ru-RU" sz="2200" i="1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Мониторинг развития профессиональной компетентности  педагога</a:t>
            </a:r>
            <a:r>
              <a:rPr lang="ru-RU" sz="2200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200" cap="none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3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spc="200" dirty="0">
                <a:solidFill>
                  <a:schemeClr val="tx2"/>
                </a:solidFill>
              </a:rPr>
              <a:t>Построение ИОТ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15339093"/>
              </p:ext>
            </p:extLst>
          </p:nvPr>
        </p:nvGraphicFramePr>
        <p:xfrm>
          <a:off x="685800" y="1676400"/>
          <a:ext cx="10394950" cy="369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050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 ÐµÑÐµÑÐ°Ñ Ð¿ÐµÐ´Ð°Ð³Ð¾Ð³Ð¸ÑÐµÑÐºÐ°Ñ ÑÐ¸ÑÑÐµÐ¼Ð° ÑÑÐ¸Ð½ÑÐºÐ¾Ð³Ð¾ :: Platonic Academy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685800"/>
            <a:ext cx="2839272" cy="354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81500" y="3048000"/>
            <a:ext cx="60782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Учитель жив, пока он учиться. Когда он перестает учиться, в нем умирает учитель.</a:t>
            </a:r>
          </a:p>
          <a:p>
            <a:pPr marL="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Вечно изобретать, пробовать, совершенствовать и совершенствоваться – вот единственный курс учительской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13293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>
            <a:normAutofit/>
          </a:bodyPr>
          <a:lstStyle/>
          <a:p>
            <a:r>
              <a:rPr lang="ru-RU" sz="3600" b="1" spc="100" dirty="0">
                <a:solidFill>
                  <a:schemeClr val="tx2"/>
                </a:solidFill>
              </a:rPr>
              <a:t>Внешние вызовы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66750" y="1295401"/>
            <a:ext cx="10687050" cy="45148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Концепция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модернизации российского образования до 2020 г. 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Комплексе мер, направленных на совершенствование системы среднего профессионального образования, на 2015 - 2020 годы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Национальная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доктрина образования в Российской Федерации определила цели обучения и воспитания на период до 2025 г .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Приоритетный проект "Образование" по направлению "Подготовка высококвалифицированных специалистов и рабочих кадров с учетом современных стандартов и передовых технологий" 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Профессиональный стандарт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"Педагог профессионального обучения, профессионального образования и дополнительного профессионального образования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9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bs.twimg.com/media/Dc5ZTZJW4AAhy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"/>
            <a:ext cx="11830050" cy="692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24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Цель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6250" y="1837765"/>
            <a:ext cx="11125200" cy="43391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Разработать  </a:t>
            </a:r>
            <a:r>
              <a:rPr lang="ru-RU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программу развития профессиональных образовательных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организаций в субъектах Российской Федерации, предусматривающую  меры по развитию инфраструктуры, </a:t>
            </a:r>
            <a:r>
              <a:rPr lang="ru-RU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кадрового потенциала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созданию современных условий для реализации профессиональных образовательных программ, а также планируемые сроки аккредитации таких организаций в соответствии со стандартами «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Ворлдскиллс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  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Протокол от 21 ноября 2017 г. № 7 заседания организационного комитета по подготовке  и проведению мирового чемпионата по профессиональному мастерству  по стандартам «</a:t>
            </a:r>
            <a:r>
              <a:rPr lang="ru-RU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Ворлдскиллс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в г. Казани в 2019 году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9011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9660"/>
          </a:xfrm>
        </p:spPr>
        <p:txBody>
          <a:bodyPr/>
          <a:lstStyle/>
          <a:p>
            <a:r>
              <a:rPr lang="ru-RU" sz="3600" b="1" dirty="0">
                <a:solidFill>
                  <a:schemeClr val="tx2"/>
                </a:solidFill>
              </a:rPr>
              <a:t>Задача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200" y="1181887"/>
            <a:ext cx="10515600" cy="1294614"/>
          </a:xfrm>
        </p:spPr>
        <p:txBody>
          <a:bodyPr/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поиск новых подходов к организации системы повышения квалификации педагогов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819401"/>
            <a:ext cx="946785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Персонифицированная  модель повышения квалификации  </a:t>
            </a:r>
            <a:r>
              <a:rPr lang="ru-RU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позволит формировать индивидуальный подход к обучению, преодолевать имеющиеся у каждого свои дефициты, воспитывать культуру самоорганизации и самообразования, интегрироваться в образовательное пространство</a:t>
            </a:r>
          </a:p>
        </p:txBody>
      </p:sp>
    </p:spTree>
    <p:extLst>
      <p:ext uri="{BB962C8B-B14F-4D97-AF65-F5344CB8AC3E}">
        <p14:creationId xmlns:p14="http://schemas.microsoft.com/office/powerpoint/2010/main" val="216867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685800"/>
            <a:ext cx="11220450" cy="1151965"/>
          </a:xfrm>
        </p:spPr>
        <p:txBody>
          <a:bodyPr>
            <a:normAutofit/>
          </a:bodyPr>
          <a:lstStyle/>
          <a:p>
            <a:r>
              <a:rPr lang="ru-RU" sz="3600" b="1" spc="100" dirty="0" smtClean="0">
                <a:solidFill>
                  <a:schemeClr val="tx2"/>
                </a:solidFill>
              </a:rPr>
              <a:t>Направления профессионального образования</a:t>
            </a:r>
            <a:endParaRPr lang="ru-RU" sz="3600" b="1" spc="100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98945331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9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Типичные  проблемы 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4350" y="1616075"/>
            <a:ext cx="10896599" cy="36607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cap="non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возможности внешней оценки приобретенных вне стен образовательных организаций компетенций и адекватного учета результатов неформального и </a:t>
            </a:r>
            <a:r>
              <a:rPr lang="ru-RU" sz="2200" cap="none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информального</a:t>
            </a:r>
            <a:r>
              <a:rPr lang="ru-RU" sz="2200" cap="non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образования при прохождении аттестации и продвижении по карьерной лестнице</a:t>
            </a:r>
          </a:p>
          <a:p>
            <a:pPr>
              <a:lnSpc>
                <a:spcPct val="100000"/>
              </a:lnSpc>
            </a:pPr>
            <a:r>
              <a:rPr lang="ru-RU" sz="2200" cap="non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педагогические работники </a:t>
            </a:r>
            <a:r>
              <a:rPr lang="ru-RU" sz="2200" cap="none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</a:t>
            </a:r>
            <a:r>
              <a:rPr lang="ru-RU" sz="2200" cap="non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 имеют развитых навыков анализа внешней среды и формирования необходимых для новых видов деятельности профилей компетенций;  </a:t>
            </a:r>
          </a:p>
          <a:p>
            <a:pPr>
              <a:lnSpc>
                <a:spcPct val="100000"/>
              </a:lnSpc>
            </a:pPr>
            <a:r>
              <a:rPr lang="ru-RU" sz="2200" cap="non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СПО еще нет практики консалтинговой поддержки движения по индивидуальным образовательным траекториям для их отслеживания и корректировки</a:t>
            </a:r>
            <a:endParaRPr lang="ru-RU" sz="2200" cap="none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Противоречие 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1060804"/>
          </a:xfrm>
        </p:spPr>
        <p:txBody>
          <a:bodyPr/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 единого и универсального понимания компетентности педагогического работника</a:t>
            </a: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503510"/>
              </p:ext>
            </p:extLst>
          </p:nvPr>
        </p:nvGraphicFramePr>
        <p:xfrm>
          <a:off x="3543301" y="2723166"/>
          <a:ext cx="5219700" cy="31308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219700">
                  <a:extLst>
                    <a:ext uri="{9D8B030D-6E8A-4147-A177-3AD203B41FA5}">
                      <a16:colId xmlns="" xmlns:a16="http://schemas.microsoft.com/office/drawing/2014/main" val="1234292655"/>
                    </a:ext>
                  </a:extLst>
                </a:gridCol>
              </a:tblGrid>
              <a:tr h="369812">
                <a:tc>
                  <a:txBody>
                    <a:bodyPr/>
                    <a:lstStyle/>
                    <a:p>
                      <a:pPr indent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spc="10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Составляющие ПК</a:t>
                      </a:r>
                      <a:endParaRPr lang="ru-RU" sz="2000" b="1" spc="100" baseline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3350674"/>
                  </a:ext>
                </a:extLst>
              </a:tr>
              <a:tr h="369812">
                <a:tc>
                  <a:txBody>
                    <a:bodyPr/>
                    <a:lstStyle/>
                    <a:p>
                      <a:pPr indent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spc="10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специальная</a:t>
                      </a:r>
                      <a:endParaRPr lang="ru-RU" sz="2000" b="1" spc="100" baseline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8058208"/>
                  </a:ext>
                </a:extLst>
              </a:tr>
              <a:tr h="369812">
                <a:tc>
                  <a:txBody>
                    <a:bodyPr/>
                    <a:lstStyle/>
                    <a:p>
                      <a:pPr indent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spc="100" baseline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коммуникативная</a:t>
                      </a:r>
                      <a:endParaRPr lang="ru-RU" sz="2000" b="1" spc="100" baseline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4910170"/>
                  </a:ext>
                </a:extLst>
              </a:tr>
              <a:tr h="369812">
                <a:tc>
                  <a:txBody>
                    <a:bodyPr/>
                    <a:lstStyle/>
                    <a:p>
                      <a:pPr indent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spc="100" baseline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социальная</a:t>
                      </a:r>
                      <a:endParaRPr lang="ru-RU" sz="2000" b="1" spc="100" baseline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104866"/>
                  </a:ext>
                </a:extLst>
              </a:tr>
              <a:tr h="369812">
                <a:tc>
                  <a:txBody>
                    <a:bodyPr/>
                    <a:lstStyle/>
                    <a:p>
                      <a:pPr indent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spc="100" baseline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информационная</a:t>
                      </a:r>
                      <a:endParaRPr lang="ru-RU" sz="2000" b="1" spc="100" baseline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6924723"/>
                  </a:ext>
                </a:extLst>
              </a:tr>
              <a:tr h="369812">
                <a:tc>
                  <a:txBody>
                    <a:bodyPr/>
                    <a:lstStyle/>
                    <a:p>
                      <a:pPr indent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spc="100" baseline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организационная</a:t>
                      </a:r>
                      <a:endParaRPr lang="ru-RU" sz="2000" b="1" spc="100" baseline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7428751"/>
                  </a:ext>
                </a:extLst>
              </a:tr>
              <a:tr h="369812">
                <a:tc>
                  <a:txBody>
                    <a:bodyPr/>
                    <a:lstStyle/>
                    <a:p>
                      <a:pPr indent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spc="100" baseline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методическая</a:t>
                      </a:r>
                      <a:endParaRPr lang="ru-RU" sz="2000" b="1" spc="100" baseline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6363640"/>
                  </a:ext>
                </a:extLst>
              </a:tr>
              <a:tr h="369812">
                <a:tc>
                  <a:txBody>
                    <a:bodyPr/>
                    <a:lstStyle/>
                    <a:p>
                      <a:pPr indent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spc="10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личностная</a:t>
                      </a:r>
                      <a:endParaRPr lang="ru-RU" sz="2000" b="1" spc="100" baseline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0404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1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360" y="1463293"/>
            <a:ext cx="556861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- </a:t>
            </a:r>
            <a:r>
              <a:rPr lang="ru-RU" sz="2400" b="1" spc="1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акмеологическая</a:t>
            </a:r>
            <a:endParaRPr lang="ru-RU" sz="2400" b="1" spc="1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24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- </a:t>
            </a:r>
            <a:r>
              <a:rPr lang="ru-RU" sz="24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диагностическая </a:t>
            </a:r>
            <a:endParaRPr lang="en-US" sz="2400" b="1" spc="1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2400"/>
              </a:lnSpc>
            </a:pPr>
            <a:r>
              <a:rPr lang="ru-RU" sz="24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дискурсивно-стилистическая</a:t>
            </a:r>
          </a:p>
          <a:p>
            <a:pPr>
              <a:lnSpc>
                <a:spcPts val="2400"/>
              </a:lnSpc>
            </a:pPr>
            <a:r>
              <a:rPr lang="ru-RU" sz="24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инклюзивная</a:t>
            </a:r>
          </a:p>
          <a:p>
            <a:pPr>
              <a:lnSpc>
                <a:spcPts val="2400"/>
              </a:lnSpc>
            </a:pPr>
            <a:r>
              <a:rPr lang="ru-RU" sz="24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инновационная </a:t>
            </a:r>
            <a:endParaRPr lang="en-US" sz="2400" b="1" spc="1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2400"/>
              </a:lnSpc>
            </a:pPr>
            <a:r>
              <a:rPr lang="ru-RU" sz="24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информационная </a:t>
            </a:r>
          </a:p>
          <a:p>
            <a:pPr>
              <a:lnSpc>
                <a:spcPts val="2400"/>
              </a:lnSpc>
            </a:pPr>
            <a:r>
              <a:rPr lang="ru-RU" sz="24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исследовательская </a:t>
            </a:r>
          </a:p>
          <a:p>
            <a:pPr>
              <a:lnSpc>
                <a:spcPts val="2400"/>
              </a:lnSpc>
            </a:pPr>
            <a:r>
              <a:rPr lang="ru-RU" sz="24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коммуникативная </a:t>
            </a:r>
          </a:p>
          <a:p>
            <a:pPr>
              <a:lnSpc>
                <a:spcPts val="2400"/>
              </a:lnSpc>
            </a:pPr>
            <a:r>
              <a:rPr lang="ru-RU" sz="24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коммуникативно-речевая </a:t>
            </a:r>
          </a:p>
          <a:p>
            <a:pPr>
              <a:lnSpc>
                <a:spcPts val="2400"/>
              </a:lnSpc>
            </a:pPr>
            <a:r>
              <a:rPr lang="ru-RU" sz="24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400" b="1" spc="1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конфликтологическая</a:t>
            </a:r>
            <a:endParaRPr lang="ru-RU" sz="2400" b="1" spc="1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2400"/>
              </a:lnSpc>
            </a:pPr>
            <a:r>
              <a:rPr lang="ru-RU" sz="24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креативная </a:t>
            </a:r>
          </a:p>
          <a:p>
            <a:pPr>
              <a:lnSpc>
                <a:spcPts val="2400"/>
              </a:lnSpc>
            </a:pPr>
            <a:r>
              <a:rPr lang="ru-RU" sz="24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методическая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360" y="44625"/>
            <a:ext cx="11521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Конкретные компетенции/компетентности педагога, </a:t>
            </a:r>
          </a:p>
          <a:p>
            <a:pPr algn="ctr"/>
            <a:r>
              <a:rPr lang="ru-RU" sz="36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 формированию которых имеются научные труды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алфавитном порядке)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88021" y="1484784"/>
            <a:ext cx="556861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2000" dirty="0">
                <a:solidFill>
                  <a:srgbClr val="002060"/>
                </a:solidFill>
              </a:rPr>
              <a:t>- </a:t>
            </a:r>
            <a:r>
              <a:rPr lang="ru-RU" sz="24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организационно-управленческая</a:t>
            </a:r>
          </a:p>
          <a:p>
            <a:pPr>
              <a:lnSpc>
                <a:spcPts val="2400"/>
              </a:lnSpc>
            </a:pPr>
            <a:r>
              <a:rPr lang="ru-RU" sz="24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педагогическая </a:t>
            </a:r>
            <a:endParaRPr lang="en-US" sz="2400" b="1" spc="1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2400"/>
              </a:lnSpc>
            </a:pPr>
            <a:r>
              <a:rPr lang="ru-RU" sz="24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прогностическая </a:t>
            </a:r>
          </a:p>
          <a:p>
            <a:pPr>
              <a:lnSpc>
                <a:spcPts val="2400"/>
              </a:lnSpc>
            </a:pPr>
            <a:r>
              <a:rPr lang="ru-RU" sz="24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проектировочной </a:t>
            </a:r>
          </a:p>
          <a:p>
            <a:pPr>
              <a:lnSpc>
                <a:spcPts val="2400"/>
              </a:lnSpc>
            </a:pPr>
            <a:r>
              <a:rPr lang="ru-RU" sz="24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проектная </a:t>
            </a:r>
          </a:p>
          <a:p>
            <a:pPr>
              <a:lnSpc>
                <a:spcPts val="2400"/>
              </a:lnSpc>
            </a:pPr>
            <a:r>
              <a:rPr lang="ru-RU" sz="24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психологической </a:t>
            </a:r>
          </a:p>
          <a:p>
            <a:pPr>
              <a:lnSpc>
                <a:spcPts val="2400"/>
              </a:lnSpc>
            </a:pPr>
            <a:r>
              <a:rPr lang="ru-RU" sz="24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регулятивная </a:t>
            </a:r>
          </a:p>
          <a:p>
            <a:pPr>
              <a:lnSpc>
                <a:spcPts val="2400"/>
              </a:lnSpc>
            </a:pPr>
            <a:r>
              <a:rPr lang="ru-RU" sz="24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рефлексивная</a:t>
            </a:r>
            <a:endParaRPr lang="en-US" sz="2400" b="1" spc="1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2400"/>
              </a:lnSpc>
            </a:pPr>
            <a:r>
              <a:rPr lang="en-US" sz="24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4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технологическая</a:t>
            </a:r>
          </a:p>
          <a:p>
            <a:pPr>
              <a:lnSpc>
                <a:spcPts val="2400"/>
              </a:lnSpc>
            </a:pPr>
            <a:r>
              <a:rPr lang="ru-RU" sz="24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управленческая </a:t>
            </a:r>
          </a:p>
          <a:p>
            <a:pPr>
              <a:lnSpc>
                <a:spcPts val="2400"/>
              </a:lnSpc>
            </a:pPr>
            <a:r>
              <a:rPr lang="ru-RU" sz="24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целеполагания </a:t>
            </a:r>
            <a:endParaRPr lang="en-US" sz="2400" b="1" spc="1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2400"/>
              </a:lnSpc>
            </a:pPr>
            <a:r>
              <a:rPr lang="ru-RU" sz="2400" b="1" spc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ИКТ </a:t>
            </a:r>
            <a:endParaRPr lang="en-US" sz="2400" b="1" spc="1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0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121</TotalTime>
  <Words>733</Words>
  <Application>Microsoft Office PowerPoint</Application>
  <PresentationFormat>Произвольный</PresentationFormat>
  <Paragraphs>113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Главное мероприятие</vt:lpstr>
      <vt:lpstr>Моделирование компетентностной модели педагога как требование модернизации современного образования </vt:lpstr>
      <vt:lpstr>Внешние вызовы</vt:lpstr>
      <vt:lpstr>Презентация PowerPoint</vt:lpstr>
      <vt:lpstr>Цель</vt:lpstr>
      <vt:lpstr>Задача </vt:lpstr>
      <vt:lpstr>Направления профессионального образования</vt:lpstr>
      <vt:lpstr>Типичные  проблемы </vt:lpstr>
      <vt:lpstr>Противоречие </vt:lpstr>
      <vt:lpstr>Презентация PowerPoint</vt:lpstr>
      <vt:lpstr>Презентация PowerPoint</vt:lpstr>
      <vt:lpstr>Обобщенная модель формирования компетенции</vt:lpstr>
      <vt:lpstr>Какие условия способствуют успешному личностному и профессиональному развитию педагога?</vt:lpstr>
      <vt:lpstr>Построение ИОТ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Любовь Николаевна Харавинина</cp:lastModifiedBy>
  <cp:revision>14</cp:revision>
  <dcterms:created xsi:type="dcterms:W3CDTF">2018-09-12T17:06:08Z</dcterms:created>
  <dcterms:modified xsi:type="dcterms:W3CDTF">2018-09-13T06:55:12Z</dcterms:modified>
</cp:coreProperties>
</file>