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58" r:id="rId8"/>
    <p:sldId id="259" r:id="rId9"/>
    <p:sldId id="260" r:id="rId10"/>
    <p:sldId id="261" r:id="rId11"/>
    <p:sldId id="266" r:id="rId12"/>
    <p:sldId id="271" r:id="rId13"/>
    <p:sldId id="270" r:id="rId14"/>
    <p:sldId id="267" r:id="rId15"/>
    <p:sldId id="268" r:id="rId16"/>
    <p:sldId id="269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73C76B7-B4AD-4782-B989-F64C5521DCA2}">
          <p14:sldIdLst>
            <p14:sldId id="256"/>
            <p14:sldId id="257"/>
            <p14:sldId id="262"/>
            <p14:sldId id="263"/>
            <p14:sldId id="264"/>
            <p14:sldId id="265"/>
            <p14:sldId id="258"/>
            <p14:sldId id="259"/>
            <p14:sldId id="260"/>
            <p14:sldId id="261"/>
            <p14:sldId id="266"/>
            <p14:sldId id="271"/>
          </p14:sldIdLst>
        </p14:section>
        <p14:section name="Раздел без заголовка" id="{8DD77B9E-3769-4898-AA87-449996E6FCA0}">
          <p14:sldIdLst>
            <p14:sldId id="270"/>
            <p14:sldId id="267"/>
            <p14:sldId id="268"/>
            <p14:sldId id="269"/>
            <p14:sldId id="27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51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5610-9DB9-41EE-BD0E-3C69E583CFC1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2836-32A4-4160-9F25-EBCB5A30B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08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5610-9DB9-41EE-BD0E-3C69E583CFC1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2836-32A4-4160-9F25-EBCB5A30B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9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5610-9DB9-41EE-BD0E-3C69E583CFC1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2836-32A4-4160-9F25-EBCB5A30B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360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5610-9DB9-41EE-BD0E-3C69E583CFC1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2836-32A4-4160-9F25-EBCB5A30B3F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847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5610-9DB9-41EE-BD0E-3C69E583CFC1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2836-32A4-4160-9F25-EBCB5A30B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5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5610-9DB9-41EE-BD0E-3C69E583CFC1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2836-32A4-4160-9F25-EBCB5A30B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855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5610-9DB9-41EE-BD0E-3C69E583CFC1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2836-32A4-4160-9F25-EBCB5A30B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335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5610-9DB9-41EE-BD0E-3C69E583CFC1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2836-32A4-4160-9F25-EBCB5A30B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72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5610-9DB9-41EE-BD0E-3C69E583CFC1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2836-32A4-4160-9F25-EBCB5A30B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14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5610-9DB9-41EE-BD0E-3C69E583CFC1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2836-32A4-4160-9F25-EBCB5A30B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72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5610-9DB9-41EE-BD0E-3C69E583CFC1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2836-32A4-4160-9F25-EBCB5A30B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24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5610-9DB9-41EE-BD0E-3C69E583CFC1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2836-32A4-4160-9F25-EBCB5A30B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35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5610-9DB9-41EE-BD0E-3C69E583CFC1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2836-32A4-4160-9F25-EBCB5A30B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75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5610-9DB9-41EE-BD0E-3C69E583CFC1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2836-32A4-4160-9F25-EBCB5A30B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35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5610-9DB9-41EE-BD0E-3C69E583CFC1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2836-32A4-4160-9F25-EBCB5A30B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9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5610-9DB9-41EE-BD0E-3C69E583CFC1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2836-32A4-4160-9F25-EBCB5A30B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25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5610-9DB9-41EE-BD0E-3C69E583CFC1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2836-32A4-4160-9F25-EBCB5A30B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36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63E5610-9DB9-41EE-BD0E-3C69E583CFC1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A582836-32A4-4160-9F25-EBCB5A30B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1290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4678" y="-107618"/>
            <a:ext cx="6341848" cy="69718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190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p.userapi.com/c847218/v847218855/10b58c/a36LVhe86x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3837" y="-584928"/>
            <a:ext cx="10344326" cy="775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3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222" y="421710"/>
            <a:ext cx="9905998" cy="190500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504" y="-303043"/>
            <a:ext cx="10321447" cy="8257158"/>
          </a:xfrm>
        </p:spPr>
      </p:pic>
    </p:spTree>
    <p:extLst>
      <p:ext uri="{BB962C8B-B14F-4D97-AF65-F5344CB8AC3E}">
        <p14:creationId xmlns:p14="http://schemas.microsoft.com/office/powerpoint/2010/main" val="271913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4971" y="-495259"/>
            <a:ext cx="4885150" cy="7353259"/>
          </a:xfrm>
        </p:spPr>
      </p:pic>
    </p:spTree>
    <p:extLst>
      <p:ext uri="{BB962C8B-B14F-4D97-AF65-F5344CB8AC3E}">
        <p14:creationId xmlns:p14="http://schemas.microsoft.com/office/powerpoint/2010/main" val="291298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189" y="-924567"/>
            <a:ext cx="11849622" cy="8887217"/>
          </a:xfrm>
        </p:spPr>
      </p:pic>
    </p:spTree>
    <p:extLst>
      <p:ext uri="{BB962C8B-B14F-4D97-AF65-F5344CB8AC3E}">
        <p14:creationId xmlns:p14="http://schemas.microsoft.com/office/powerpoint/2010/main" val="345140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613" y="-730250"/>
            <a:ext cx="11736387" cy="7826375"/>
          </a:xfrm>
        </p:spPr>
      </p:pic>
    </p:spTree>
    <p:extLst>
      <p:ext uri="{BB962C8B-B14F-4D97-AF65-F5344CB8AC3E}">
        <p14:creationId xmlns:p14="http://schemas.microsoft.com/office/powerpoint/2010/main" val="69384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838" y="-936123"/>
            <a:ext cx="11887200" cy="7927277"/>
          </a:xfrm>
        </p:spPr>
      </p:pic>
    </p:spTree>
    <p:extLst>
      <p:ext uri="{BB962C8B-B14F-4D97-AF65-F5344CB8AC3E}">
        <p14:creationId xmlns:p14="http://schemas.microsoft.com/office/powerpoint/2010/main" val="160618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39608"/>
            <a:ext cx="12192000" cy="8130541"/>
          </a:xfrm>
        </p:spPr>
      </p:pic>
    </p:spTree>
    <p:extLst>
      <p:ext uri="{BB962C8B-B14F-4D97-AF65-F5344CB8AC3E}">
        <p14:creationId xmlns:p14="http://schemas.microsoft.com/office/powerpoint/2010/main" val="149371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2256" y="42695"/>
            <a:ext cx="6199464" cy="681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75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4406" y="-18222"/>
            <a:ext cx="4812581" cy="6807581"/>
          </a:xfrm>
        </p:spPr>
      </p:pic>
    </p:spTree>
    <p:extLst>
      <p:ext uri="{BB962C8B-B14F-4D97-AF65-F5344CB8AC3E}">
        <p14:creationId xmlns:p14="http://schemas.microsoft.com/office/powerpoint/2010/main" val="131303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75592" y="1123490"/>
            <a:ext cx="5934949" cy="182933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Константин Сергеевич Станиславский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713379" y="3353661"/>
            <a:ext cx="5934949" cy="3376134"/>
          </a:xfrm>
        </p:spPr>
        <p:txBody>
          <a:bodyPr>
            <a:normAutofit/>
          </a:bodyPr>
          <a:lstStyle/>
          <a:p>
            <a:endParaRPr lang="ru-RU" sz="2800" dirty="0" smtClean="0"/>
          </a:p>
          <a:p>
            <a:r>
              <a:rPr lang="ru-RU" sz="3200" b="1" dirty="0" smtClean="0"/>
              <a:t>Психологический театр </a:t>
            </a:r>
            <a:endParaRPr lang="ru-RU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619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932947" y="1186841"/>
            <a:ext cx="4495301" cy="13716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Михаил Чехов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078" y="273636"/>
            <a:ext cx="4181248" cy="5775039"/>
          </a:xfrm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1327152" y="2558441"/>
            <a:ext cx="3706889" cy="3359681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sz="2800" b="1" dirty="0" smtClean="0"/>
              <a:t>Энергетический театр</a:t>
            </a:r>
            <a:endParaRPr lang="ru-RU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693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Бертольд Брехт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4241" y="609600"/>
            <a:ext cx="5015756" cy="51816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sz="2800" b="1" dirty="0" smtClean="0"/>
              <a:t>Теория эпического театра</a:t>
            </a:r>
            <a:endParaRPr lang="ru-RU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718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947" y="1365925"/>
            <a:ext cx="3549121" cy="13716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Питер Брук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8882" y="1365925"/>
            <a:ext cx="7080338" cy="398269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947" y="2921696"/>
            <a:ext cx="3549121" cy="182880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sz="2800" b="1" dirty="0" smtClean="0"/>
              <a:t>Теория Пустого пространства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08779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635" y="-963205"/>
            <a:ext cx="11777815" cy="7821205"/>
          </a:xfrm>
        </p:spPr>
      </p:pic>
    </p:spTree>
    <p:extLst>
      <p:ext uri="{BB962C8B-B14F-4D97-AF65-F5344CB8AC3E}">
        <p14:creationId xmlns:p14="http://schemas.microsoft.com/office/powerpoint/2010/main" val="106539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569" y="-820367"/>
            <a:ext cx="11557575" cy="76783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8671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835" y="-1818996"/>
            <a:ext cx="13066536" cy="8676996"/>
          </a:xfrm>
        </p:spPr>
      </p:pic>
    </p:spTree>
    <p:extLst>
      <p:ext uri="{BB962C8B-B14F-4D97-AF65-F5344CB8AC3E}">
        <p14:creationId xmlns:p14="http://schemas.microsoft.com/office/powerpoint/2010/main" val="245315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анец">
  <a:themeElements>
    <a:clrScheme name="Сланец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Сланец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анец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TM04033929[[fn=Грифель]]</Template>
  <TotalTime>46</TotalTime>
  <Words>19</Words>
  <Application>Microsoft Office PowerPoint</Application>
  <PresentationFormat>Произвольный</PresentationFormat>
  <Paragraphs>15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Сланец</vt:lpstr>
      <vt:lpstr>Презентация PowerPoint</vt:lpstr>
      <vt:lpstr>Презентация PowerPoint</vt:lpstr>
      <vt:lpstr>Константин Сергеевич Станиславский</vt:lpstr>
      <vt:lpstr>Михаил Чехов</vt:lpstr>
      <vt:lpstr>Бертольд Брехт</vt:lpstr>
      <vt:lpstr>Питер Брук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Арто</dc:creator>
  <cp:lastModifiedBy>Татьяна Александровна Лейнганг</cp:lastModifiedBy>
  <cp:revision>4</cp:revision>
  <dcterms:created xsi:type="dcterms:W3CDTF">2018-10-19T04:40:40Z</dcterms:created>
  <dcterms:modified xsi:type="dcterms:W3CDTF">2018-11-08T09:06:11Z</dcterms:modified>
</cp:coreProperties>
</file>