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6376-4E32-42FC-94AA-4A6D966FF7C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A5FF-A023-4D9B-9FE9-5F97342A8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99;&#1089;&#1090;&#1091;&#1087;&#1083;&#1077;&#1085;&#1080;&#1077;%20&#1042;&#1086;&#1083;&#1082;&#1086;&#1074;&#1086;&#1081;%20&#1053;.&#1042;\&#1063;&#1072;&#1089;&#1090;&#1100;%20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99;&#1089;&#1090;&#1091;&#1087;&#1083;&#1077;&#1085;&#1080;&#1077;%20&#1042;&#1086;&#1083;&#1082;&#1086;&#1074;&#1086;&#1081;%20&#1053;.&#1042;\&#1043;&#1083;&#1077;&#107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«Искусство – не десерт»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dirty="0" smtClean="0"/>
              <a:t>Татьяна Черниговская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14290"/>
            <a:ext cx="8462744" cy="135732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«Свяжи изучаемый материал с жизненным опытом детей»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https://avatars.mds.yandex.net/get-zen_doc/39788/pub_5965bf838e557d6a428d2bdc_5965c1ca7ddde8b9364c2c40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1"/>
            <a:ext cx="3515432" cy="45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s://pp.userapi.com/c840136/v840136070/1d356/r52nqZaJS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992" y="1571612"/>
            <a:ext cx="342634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0"/>
            <a:ext cx="8501122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esktop\козьма прут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2" y="0"/>
            <a:ext cx="914808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«Осовременить» историю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н 26.02\БОС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4664450" cy="43633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71501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Иероним</a:t>
            </a:r>
            <a:r>
              <a:rPr lang="ru-RU" sz="2400" b="1" dirty="0" smtClean="0"/>
              <a:t> Босх. «Корабль </a:t>
            </a:r>
            <a:r>
              <a:rPr lang="ru-RU" sz="2400" b="1" dirty="0" err="1" smtClean="0"/>
              <a:t>дураков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 проектов</a:t>
            </a:r>
            <a:endParaRPr lang="ru-RU" sz="2800" dirty="0"/>
          </a:p>
        </p:txBody>
      </p:sp>
      <p:pic>
        <p:nvPicPr>
          <p:cNvPr id="2050" name="Picture 2" descr="F:\н 26.02\проект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72428" cy="559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каждого из нас своя субъективная реальность. </a:t>
            </a:r>
            <a:r>
              <a:rPr lang="ru-RU" dirty="0" smtClean="0"/>
              <a:t> Мы </a:t>
            </a:r>
            <a:r>
              <a:rPr lang="ru-RU" dirty="0"/>
              <a:t>воспринимаем мир так, как воспринимаем его только мы. </a:t>
            </a:r>
            <a:endParaRPr lang="ru-RU" dirty="0" smtClean="0"/>
          </a:p>
          <a:p>
            <a:r>
              <a:rPr lang="ru-RU" dirty="0" smtClean="0"/>
              <a:t>Вы</a:t>
            </a:r>
            <a:r>
              <a:rPr lang="ru-RU" dirty="0"/>
              <a:t>, конечно, можете сказать: да, но при этом мы умудряемся как-то </a:t>
            </a:r>
            <a:r>
              <a:rPr lang="ru-RU" dirty="0" err="1"/>
              <a:t>коммуницировать</a:t>
            </a:r>
            <a:r>
              <a:rPr lang="ru-RU" dirty="0"/>
              <a:t>, друг другу глаза не выковыривать и не убивать друг друга, значит, есть какие-то ходы. </a:t>
            </a:r>
            <a:endParaRPr lang="ru-RU" dirty="0" smtClean="0"/>
          </a:p>
          <a:p>
            <a:r>
              <a:rPr lang="ru-RU" dirty="0" smtClean="0"/>
              <a:t>Конечно</a:t>
            </a:r>
            <a:r>
              <a:rPr lang="ru-RU" dirty="0"/>
              <a:t>, они есть. Но полного совпадения индивидуальных картин мира между людьми нет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Татьяна Черниговская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000263"/>
          </a:xfrm>
        </p:spPr>
        <p:txBody>
          <a:bodyPr/>
          <a:lstStyle/>
          <a:p>
            <a:r>
              <a:rPr lang="ru-RU" dirty="0" smtClean="0"/>
              <a:t>Изучение вопросов культуры на уроках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6572296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Наталья Вадимовна Волкова, учитель истории МОУ </a:t>
            </a:r>
            <a:r>
              <a:rPr lang="ru-RU" dirty="0" err="1" smtClean="0">
                <a:solidFill>
                  <a:schemeClr val="tx1"/>
                </a:solidFill>
              </a:rPr>
              <a:t>Любимской</a:t>
            </a:r>
            <a:r>
              <a:rPr lang="ru-RU" dirty="0" smtClean="0">
                <a:solidFill>
                  <a:schemeClr val="tx1"/>
                </a:solidFill>
              </a:rPr>
              <a:t> ООШ им. В.Ю.Орлова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358246" cy="4768865"/>
          </a:xfrm>
        </p:spPr>
        <p:txBody>
          <a:bodyPr/>
          <a:lstStyle/>
          <a:p>
            <a:r>
              <a:rPr lang="ru-RU" dirty="0" smtClean="0"/>
              <a:t>Список имён, незапоминающихся и непонятных.</a:t>
            </a:r>
          </a:p>
          <a:p>
            <a:r>
              <a:rPr lang="ru-RU" dirty="0" smtClean="0"/>
              <a:t>Форма урока – виртуальная экскурсия или заполнение таблиц.</a:t>
            </a:r>
          </a:p>
          <a:p>
            <a:r>
              <a:rPr lang="ru-RU" dirty="0" smtClean="0"/>
              <a:t>Учебник – не помощник.</a:t>
            </a:r>
          </a:p>
          <a:p>
            <a:r>
              <a:rPr lang="ru-RU" dirty="0" smtClean="0"/>
              <a:t>Мало времени, последние уроки в теме.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меня заинтересовала эта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68799"/>
          </a:xfrm>
        </p:spPr>
        <p:txBody>
          <a:bodyPr/>
          <a:lstStyle/>
          <a:p>
            <a:r>
              <a:rPr lang="ru-RU" dirty="0" smtClean="0"/>
              <a:t>Вопросы культуры занимают важное место в заданиях ЕГЭ и ОГЭ.</a:t>
            </a:r>
          </a:p>
          <a:p>
            <a:r>
              <a:rPr lang="ru-RU" dirty="0" smtClean="0"/>
              <a:t>Культура - ключ к пониманию изучаемой эпохи.</a:t>
            </a:r>
          </a:p>
          <a:p>
            <a:r>
              <a:rPr lang="ru-RU" dirty="0" smtClean="0"/>
              <a:t>«Культурный код» важен для взаимопонимания поколений.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Особенность нашей школы – неоднородный контингент обучающихся, значительная доля детей с ОВЗ и детей, находящихся в сложных социальных условиях.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«Сам </a:t>
            </a:r>
            <a:r>
              <a:rPr lang="ru-RU" dirty="0"/>
              <a:t>искушен быв, может и искушаемым </a:t>
            </a:r>
            <a:r>
              <a:rPr lang="ru-RU" dirty="0" smtClean="0"/>
              <a:t>помощи». </a:t>
            </a:r>
          </a:p>
          <a:p>
            <a:pPr algn="r">
              <a:buNone/>
            </a:pPr>
            <a:r>
              <a:rPr lang="ru-RU" dirty="0"/>
              <a:t>Послание к Евреям, зачало 306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Психоэлевация</a:t>
            </a:r>
            <a:r>
              <a:rPr lang="ru-RU" dirty="0" smtClean="0"/>
              <a:t> – метод психотерапии детей, страдающих невротическими расстройствами.</a:t>
            </a:r>
          </a:p>
          <a:p>
            <a:pPr>
              <a:buNone/>
            </a:pPr>
            <a:r>
              <a:rPr lang="ru-RU" i="1" dirty="0" smtClean="0"/>
              <a:t>Термин «</a:t>
            </a:r>
            <a:r>
              <a:rPr lang="ru-RU" i="1" dirty="0" err="1" smtClean="0"/>
              <a:t>психоэлевация</a:t>
            </a:r>
            <a:r>
              <a:rPr lang="ru-RU" i="1" dirty="0" smtClean="0"/>
              <a:t>» – «возвышение души» введен детскими психотерапевтами И.Я. Медведевой и Т.Л. Шишовой, этим термином назван их авторский метод драматической </a:t>
            </a:r>
            <a:r>
              <a:rPr lang="ru-RU" i="1" dirty="0" err="1" smtClean="0"/>
              <a:t>куклотерапии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0715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Принципы, помогающие организовать эффективное обучение на уроках по истории культуры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«Говори о том, что тебя волнует, создай атмосферу»</a:t>
            </a:r>
            <a:endParaRPr lang="ru-RU" sz="2800" dirty="0"/>
          </a:p>
        </p:txBody>
      </p:sp>
      <p:pic>
        <p:nvPicPr>
          <p:cNvPr id="3074" name="Picture 2" descr="F:\н 26.02\okno-ptitsa-knigi-buty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286809" cy="465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Часть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429683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Глеб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 l="14496" r="10282"/>
          <a:stretch>
            <a:fillRect/>
          </a:stretch>
        </p:blipFill>
        <p:spPr>
          <a:xfrm>
            <a:off x="395536" y="260648"/>
            <a:ext cx="8352928" cy="624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283</Words>
  <Application>Microsoft Office PowerPoint</Application>
  <PresentationFormat>Экран (4:3)</PresentationFormat>
  <Paragraphs>32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Изучение вопросов культуры на уроках истории</vt:lpstr>
      <vt:lpstr>Проблемы</vt:lpstr>
      <vt:lpstr>Почему меня заинтересовала эта проблема?</vt:lpstr>
      <vt:lpstr>Презентация PowerPoint</vt:lpstr>
      <vt:lpstr>Презентация PowerPoint</vt:lpstr>
      <vt:lpstr>Принципы, помогающие организовать эффективное обучение на уроках по истории культуры</vt:lpstr>
      <vt:lpstr>Презентация PowerPoint</vt:lpstr>
      <vt:lpstr>Презентация PowerPoint</vt:lpstr>
      <vt:lpstr>«Свяжи изучаемый материал с жизненным опытом детей» </vt:lpstr>
      <vt:lpstr>Презентация PowerPoint</vt:lpstr>
      <vt:lpstr>«Осовременить» историю </vt:lpstr>
      <vt:lpstr>Метод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Наталья Николаевна Новикова</cp:lastModifiedBy>
  <cp:revision>16</cp:revision>
  <dcterms:created xsi:type="dcterms:W3CDTF">2020-02-17T11:16:14Z</dcterms:created>
  <dcterms:modified xsi:type="dcterms:W3CDTF">2020-03-03T08:28:47Z</dcterms:modified>
</cp:coreProperties>
</file>