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8" r:id="rId2"/>
    <p:sldId id="291" r:id="rId3"/>
    <p:sldId id="292" r:id="rId4"/>
    <p:sldId id="293" r:id="rId5"/>
    <p:sldId id="294" r:id="rId6"/>
    <p:sldId id="302" r:id="rId7"/>
    <p:sldId id="301" r:id="rId8"/>
    <p:sldId id="311" r:id="rId9"/>
    <p:sldId id="295" r:id="rId10"/>
    <p:sldId id="305" r:id="rId11"/>
    <p:sldId id="309" r:id="rId12"/>
    <p:sldId id="312" r:id="rId13"/>
    <p:sldId id="29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1F17-2855-4165-85D2-66582B09B21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8FD58-E046-4889-B047-A906F560F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5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FB64-90F6-4554-832A-AAB20563BFDE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2079-B2AD-4F78-AC4E-A447C5CE1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3475-6EA9-41D0-8E75-E20B158B3C9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887-0A7A-4599-9A9A-A531A083A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690B-6EEC-45E0-8951-EE25574E507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BB75-F2C5-44F8-8CE5-49534B044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51A8-874E-4046-9B3B-477CC988FD5A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3B7E-BE26-45F6-96A1-5287C825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DA0F-BBFC-40FC-86A3-AD4F9080B136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CF5E-DF5E-4A91-8DB9-F1EA6A86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5F28-73EF-4B39-B1E5-911CC4FF58C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5492-AF23-49DF-964C-83BBB9BEB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3CBD-ED54-4402-8237-8862E10F8494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0467-B7C5-4E05-8110-CC869721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4AF-8E4F-4403-B731-3D88BD6353F3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BA21-3B4D-4AA9-91BF-6DF55408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1DD3-DD65-4A0F-A91A-766743A7B8C5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1429-9B51-4FCF-BB36-CEEADD8A2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C3DF-8928-4838-9A30-1B2FDE6E8627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32AE-983B-42A4-B25B-3D2094994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3D45-95C7-45DE-AFA0-79A6CA2693A8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9DB-93B6-48DE-91B4-CCB57CAD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3FAFE-7023-4D4A-8058-422C29EC97BB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DE913-4BEA-4364-8172-E6BCFDC8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09860"/>
            <a:ext cx="3960440" cy="509945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27984" y="1209860"/>
            <a:ext cx="4176465" cy="1499588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Олеся Михайловна Сиротина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2851648"/>
            <a:ext cx="45287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Публичная лекция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«Семья и школа: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вместе или врозь?»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613" y="442981"/>
            <a:ext cx="5648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Областной этап Всероссийского конкурса «Учитель года России»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309319"/>
            <a:ext cx="356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Ярославль, 2020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токонкурс\IMG-044f6864cd86cca6afb9ae920f44c451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16424" cy="60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фотоконкурс\IMG-c684aa396ac44b3f7a64742312bf741c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24889" cy="60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конкурс\IMG-815f7c71630231b18763890bd4bea256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548680"/>
            <a:ext cx="375881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фотоконкурс\IMG-fa3a44c1a816b318e6216f9686d4cb35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5345"/>
            <a:ext cx="3960440" cy="56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фотоконкурс\S90915-221323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48" y="548680"/>
            <a:ext cx="381847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xsiro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Без имен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3328"/>
            <a:ext cx="8183956" cy="58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убл.лекция\Безымянный(1)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убл.лекция\S00223-165455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573243"/>
            <a:ext cx="4439225" cy="58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убл.лекция\S00223-165307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754" y="552530"/>
            <a:ext cx="3985710" cy="58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убл.лекция\S00223-171310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7" y="381238"/>
            <a:ext cx="3600399" cy="59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убл.лекция\S00223-171352(1)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711" y="381239"/>
            <a:ext cx="4515753" cy="32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убл.лекция\S00223-171324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711" y="4081912"/>
            <a:ext cx="4515753" cy="22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S00223-193748(1)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15082"/>
            <a:ext cx="4824536" cy="59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S00223-193732(1)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319" y="413029"/>
            <a:ext cx="4824536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st_5d1e2435504b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88" y="476672"/>
            <a:ext cx="80817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убл.лекция\imgs_touc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19678"/>
            <a:ext cx="8136904" cy="59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убл.лекция\b0ea6fb9af17395a32fd1d735eae641a-1300x6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76672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убл.лекция\bb390ac8f2916449a5e56a5966f166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убл.лекция\full_VW7ql5w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42" y="1412777"/>
            <a:ext cx="7920880" cy="49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842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Семейные задания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убл.лекция\S90915-201535(1)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688632" cy="27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убл.лекция\S90915-201546(1)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98739"/>
            <a:ext cx="5688632" cy="16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убл.лекция\S90915-202647(1)(1)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866960"/>
            <a:ext cx="568863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публ.лекция\S00216-183204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492732"/>
            <a:ext cx="5688633" cy="27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кина Л. П. Шаблон (фон) презентации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презентации10</Template>
  <TotalTime>1715</TotalTime>
  <Words>38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Фокина Л. П. Шаблон (фон) презентации10</vt:lpstr>
      <vt:lpstr>Олеся Михайловна Сиротина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Наталья Николаевна Новикова</cp:lastModifiedBy>
  <cp:revision>92</cp:revision>
  <cp:lastPrinted>2019-11-13T04:31:03Z</cp:lastPrinted>
  <dcterms:created xsi:type="dcterms:W3CDTF">2013-07-10T06:51:26Z</dcterms:created>
  <dcterms:modified xsi:type="dcterms:W3CDTF">2020-03-03T08:45:57Z</dcterms:modified>
</cp:coreProperties>
</file>