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9" r:id="rId2"/>
    <p:sldId id="268" r:id="rId3"/>
    <p:sldId id="267" r:id="rId4"/>
    <p:sldId id="273" r:id="rId5"/>
    <p:sldId id="270" r:id="rId6"/>
    <p:sldId id="272" r:id="rId7"/>
    <p:sldId id="274" r:id="rId8"/>
    <p:sldId id="275" r:id="rId9"/>
    <p:sldId id="276" r:id="rId10"/>
    <p:sldId id="265" r:id="rId11"/>
    <p:sldId id="269" r:id="rId12"/>
    <p:sldId id="258" r:id="rId13"/>
    <p:sldId id="264" r:id="rId14"/>
    <p:sldId id="262" r:id="rId15"/>
    <p:sldId id="263" r:id="rId16"/>
    <p:sldId id="280" r:id="rId17"/>
    <p:sldId id="277" r:id="rId18"/>
    <p:sldId id="278" r:id="rId19"/>
    <p:sldId id="279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81" d="100"/>
          <a:sy n="81" d="100"/>
        </p:scale>
        <p:origin x="-10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Lbls>
            <c:dLbl>
              <c:idx val="0"/>
              <c:layout>
                <c:manualLayout>
                  <c:x val="7.0547716920342316E-3"/>
                  <c:y val="1.278038350006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850461059961E-2"/>
                  <c:y val="4.3453303900210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изо-деятельность</c:v>
                </c:pt>
                <c:pt idx="1">
                  <c:v>чтение книг</c:v>
                </c:pt>
                <c:pt idx="2">
                  <c:v>экспериментирование</c:v>
                </c:pt>
                <c:pt idx="3">
                  <c:v>игровая </c:v>
                </c:pt>
                <c:pt idx="4">
                  <c:v>конструирование</c:v>
                </c:pt>
                <c:pt idx="5">
                  <c:v>труд в природе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0.16000000000000017</c:v>
                </c:pt>
                <c:pt idx="1">
                  <c:v>0.14000000000000001</c:v>
                </c:pt>
                <c:pt idx="2">
                  <c:v>0.1</c:v>
                </c:pt>
                <c:pt idx="3">
                  <c:v>0.35000000000000031</c:v>
                </c:pt>
                <c:pt idx="4">
                  <c:v>0.15000000000000016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layout>
                <c:manualLayout>
                  <c:x val="1.2345850461059881E-2"/>
                  <c:y val="6.901407090033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82157538051341E-2"/>
                  <c:y val="9.713091460047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850461059881E-2"/>
                  <c:y val="6.390191750030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404510609935E-2"/>
                  <c:y val="0.10224306800049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818464615042796E-3"/>
                  <c:y val="4.856545730023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изо-деятельность</c:v>
                </c:pt>
                <c:pt idx="1">
                  <c:v>чтение книг</c:v>
                </c:pt>
                <c:pt idx="2">
                  <c:v>экспериментирование</c:v>
                </c:pt>
                <c:pt idx="3">
                  <c:v>игровая </c:v>
                </c:pt>
                <c:pt idx="4">
                  <c:v>конструирование</c:v>
                </c:pt>
                <c:pt idx="5">
                  <c:v>труд в природе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0.1</c:v>
                </c:pt>
                <c:pt idx="1">
                  <c:v>0.16000000000000017</c:v>
                </c:pt>
                <c:pt idx="2">
                  <c:v>0.2</c:v>
                </c:pt>
                <c:pt idx="3">
                  <c:v>0.34000000000000047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417408"/>
        <c:axId val="134443776"/>
        <c:axId val="0"/>
      </c:bar3DChart>
      <c:catAx>
        <c:axId val="1344174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accent1"/>
            </a:solidFill>
          </a:ln>
          <a:effectLst>
            <a:glow rad="127000">
              <a:schemeClr val="bg1"/>
            </a:glow>
          </a:effectLst>
        </c:spPr>
        <c:txPr>
          <a:bodyPr/>
          <a:lstStyle/>
          <a:p>
            <a:pPr>
              <a:defRPr sz="1500" baseline="0">
                <a:solidFill>
                  <a:schemeClr val="tx1"/>
                </a:solidFill>
              </a:defRPr>
            </a:pPr>
            <a:endParaRPr lang="ru-RU"/>
          </a:p>
        </c:txPr>
        <c:crossAx val="134443776"/>
        <c:crosses val="autoZero"/>
        <c:auto val="1"/>
        <c:lblAlgn val="ctr"/>
        <c:lblOffset val="100"/>
        <c:noMultiLvlLbl val="0"/>
      </c:catAx>
      <c:valAx>
        <c:axId val="134443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4417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400" baseline="0" dirty="0" smtClean="0">
                <a:solidFill>
                  <a:schemeClr val="tx1"/>
                </a:solidFill>
              </a:rPr>
              <a:t>Конец  опытно-экспериментальной  работы</a:t>
            </a:r>
            <a:endParaRPr lang="ru-RU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4715975577673556E-2"/>
          <c:y val="1.647821242967565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8.8883019408099964E-2"/>
                  <c:y val="8.973204366181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потребность выражено умеренно</c:v>
                </c:pt>
                <c:pt idx="1">
                  <c:v>потребность выражена слабо</c:v>
                </c:pt>
                <c:pt idx="2">
                  <c:v>потребность выражена сильно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0.25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5625887911353"/>
          <c:y val="3.3838570515361606E-2"/>
          <c:w val="0.79696024021826151"/>
          <c:h val="0.6350016249013456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опытно-экспериментальной работы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035130697054844E-2"/>
                  <c:y val="1.1338597299449681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35%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051544601557246E-2"/>
                  <c:y val="-5.6692986497248445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55%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01901048070495E-2"/>
                  <c:y val="-2.8346493248624189E-3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10%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0.35000000000000031</c:v>
                </c:pt>
                <c:pt idx="1">
                  <c:v>0.55000000000000004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опытно-экспериментальной работы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4051544601557246E-2"/>
                  <c:y val="-0.1048820250199095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20%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00712893026421E-2"/>
                  <c:y val="-0.170078959491745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65%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00712893026421E-2"/>
                  <c:y val="-6.5196934471835777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15%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</c:v>
                </c:pt>
                <c:pt idx="1">
                  <c:v>0.65000000000000091</c:v>
                </c:pt>
                <c:pt idx="2">
                  <c:v>0.15000000000000016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Depth val="286"/>
        <c:axId val="351807360"/>
        <c:axId val="351808896"/>
        <c:axId val="130202240"/>
      </c:area3DChart>
      <c:catAx>
        <c:axId val="35180736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51808896"/>
        <c:crosses val="autoZero"/>
        <c:auto val="1"/>
        <c:lblAlgn val="ctr"/>
        <c:lblOffset val="100"/>
        <c:noMultiLvlLbl val="0"/>
      </c:catAx>
      <c:valAx>
        <c:axId val="3518088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51807360"/>
        <c:crosses val="autoZero"/>
        <c:crossBetween val="midCat"/>
      </c:valAx>
      <c:serAx>
        <c:axId val="130202240"/>
        <c:scaling>
          <c:orientation val="minMax"/>
        </c:scaling>
        <c:delete val="1"/>
        <c:axPos val="b"/>
        <c:majorTickMark val="out"/>
        <c:minorTickMark val="none"/>
        <c:tickLblPos val="nextTo"/>
        <c:crossAx val="351808896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A5824-20E5-46A5-8AFE-E346F1842E7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E2D4FC-5FE0-433D-BF47-286A2E93A56E}">
      <dgm:prSet phldrT="[Текст]"/>
      <dgm:spPr/>
      <dgm:t>
        <a:bodyPr/>
        <a:lstStyle/>
        <a:p>
          <a:r>
            <a:rPr lang="ru-RU" b="1" dirty="0" smtClean="0"/>
            <a:t>ВЫБОР ТЕМЫ</a:t>
          </a:r>
          <a:endParaRPr lang="ru-RU" b="1" dirty="0"/>
        </a:p>
      </dgm:t>
    </dgm:pt>
    <dgm:pt modelId="{4F0052F3-57CD-4E82-8D49-8D1098EC4FE3}" type="parTrans" cxnId="{3052B643-0836-4293-AA95-245043734A4C}">
      <dgm:prSet/>
      <dgm:spPr/>
      <dgm:t>
        <a:bodyPr/>
        <a:lstStyle/>
        <a:p>
          <a:endParaRPr lang="ru-RU"/>
        </a:p>
      </dgm:t>
    </dgm:pt>
    <dgm:pt modelId="{622BC11A-7429-440D-84AF-FD0DB7F66E90}" type="sibTrans" cxnId="{3052B643-0836-4293-AA95-245043734A4C}">
      <dgm:prSet/>
      <dgm:spPr/>
      <dgm:t>
        <a:bodyPr/>
        <a:lstStyle/>
        <a:p>
          <a:endParaRPr lang="ru-RU"/>
        </a:p>
      </dgm:t>
    </dgm:pt>
    <dgm:pt modelId="{9170D2F4-D1B6-414E-86BB-B4C476B768DB}">
      <dgm:prSet phldrT="[Текст]"/>
      <dgm:spPr/>
      <dgm:t>
        <a:bodyPr/>
        <a:lstStyle/>
        <a:p>
          <a:r>
            <a:rPr lang="ru-RU" b="1" dirty="0" smtClean="0"/>
            <a:t>СБОР ИНФОРМАЦИИ</a:t>
          </a:r>
          <a:endParaRPr lang="ru-RU" b="1" dirty="0"/>
        </a:p>
      </dgm:t>
    </dgm:pt>
    <dgm:pt modelId="{4DF153F4-5201-489E-BA3F-04301579719C}" type="parTrans" cxnId="{88B762AD-8462-4A5E-998F-E1C8024958E1}">
      <dgm:prSet/>
      <dgm:spPr/>
      <dgm:t>
        <a:bodyPr/>
        <a:lstStyle/>
        <a:p>
          <a:endParaRPr lang="ru-RU"/>
        </a:p>
      </dgm:t>
    </dgm:pt>
    <dgm:pt modelId="{82D29F4E-A4CD-4F4B-8352-56540CF75615}" type="sibTrans" cxnId="{88B762AD-8462-4A5E-998F-E1C8024958E1}">
      <dgm:prSet/>
      <dgm:spPr/>
      <dgm:t>
        <a:bodyPr/>
        <a:lstStyle/>
        <a:p>
          <a:endParaRPr lang="ru-RU"/>
        </a:p>
      </dgm:t>
    </dgm:pt>
    <dgm:pt modelId="{2B2E068E-AF07-4904-91D2-A09C03C97B4A}">
      <dgm:prSet phldrT="[Текст]"/>
      <dgm:spPr/>
      <dgm:t>
        <a:bodyPr/>
        <a:lstStyle/>
        <a:p>
          <a:r>
            <a:rPr lang="ru-RU" b="1" dirty="0" smtClean="0"/>
            <a:t>ОБОБЩЕНИЕ ДАННЫХ</a:t>
          </a:r>
          <a:endParaRPr lang="ru-RU" b="1" dirty="0"/>
        </a:p>
      </dgm:t>
    </dgm:pt>
    <dgm:pt modelId="{03B697D6-8921-406D-A71D-3CFEF7EF5C1E}" type="parTrans" cxnId="{F64AC40A-2893-41BB-A046-18C75A13449B}">
      <dgm:prSet/>
      <dgm:spPr/>
      <dgm:t>
        <a:bodyPr/>
        <a:lstStyle/>
        <a:p>
          <a:endParaRPr lang="ru-RU"/>
        </a:p>
      </dgm:t>
    </dgm:pt>
    <dgm:pt modelId="{EF621596-4CF4-4236-9795-AF24B25923C9}" type="sibTrans" cxnId="{F64AC40A-2893-41BB-A046-18C75A13449B}">
      <dgm:prSet/>
      <dgm:spPr/>
      <dgm:t>
        <a:bodyPr/>
        <a:lstStyle/>
        <a:p>
          <a:endParaRPr lang="ru-RU"/>
        </a:p>
      </dgm:t>
    </dgm:pt>
    <dgm:pt modelId="{4D357C55-E527-4E0F-97F5-C73CDE52FDCF}">
      <dgm:prSet/>
      <dgm:spPr/>
      <dgm:t>
        <a:bodyPr/>
        <a:lstStyle/>
        <a:p>
          <a:r>
            <a:rPr lang="ru-RU" b="1" dirty="0" smtClean="0"/>
            <a:t>ВЫДВИЖЕНИЕ ГИПОТЕЗЫ</a:t>
          </a:r>
          <a:endParaRPr lang="ru-RU" b="1" dirty="0"/>
        </a:p>
      </dgm:t>
    </dgm:pt>
    <dgm:pt modelId="{4D7333B5-C0E7-4EF6-8372-260F6AF1AF4A}" type="parTrans" cxnId="{F384CF86-4812-410B-9BE4-9474EBA88702}">
      <dgm:prSet/>
      <dgm:spPr/>
      <dgm:t>
        <a:bodyPr/>
        <a:lstStyle/>
        <a:p>
          <a:endParaRPr lang="ru-RU"/>
        </a:p>
      </dgm:t>
    </dgm:pt>
    <dgm:pt modelId="{C1E05370-D3E8-4518-AA81-47D8160D0A6B}" type="sibTrans" cxnId="{F384CF86-4812-410B-9BE4-9474EBA88702}">
      <dgm:prSet/>
      <dgm:spPr/>
      <dgm:t>
        <a:bodyPr/>
        <a:lstStyle/>
        <a:p>
          <a:endParaRPr lang="ru-RU"/>
        </a:p>
      </dgm:t>
    </dgm:pt>
    <dgm:pt modelId="{E1DC6C09-DED8-4587-9896-F117BE6636C7}">
      <dgm:prSet/>
      <dgm:spPr/>
      <dgm:t>
        <a:bodyPr/>
        <a:lstStyle/>
        <a:p>
          <a:r>
            <a:rPr lang="ru-RU" b="1" dirty="0" smtClean="0"/>
            <a:t>ПОИСК РЕШЕНИЯ</a:t>
          </a:r>
          <a:endParaRPr lang="ru-RU" b="1" dirty="0"/>
        </a:p>
      </dgm:t>
    </dgm:pt>
    <dgm:pt modelId="{9F3B8F1A-E937-445A-A49D-E3693897EB71}" type="parTrans" cxnId="{CA8DA625-B1B0-43FF-A827-6FB290F2388F}">
      <dgm:prSet/>
      <dgm:spPr/>
      <dgm:t>
        <a:bodyPr/>
        <a:lstStyle/>
        <a:p>
          <a:endParaRPr lang="ru-RU"/>
        </a:p>
      </dgm:t>
    </dgm:pt>
    <dgm:pt modelId="{09B1ABE5-7BF7-4C68-966E-67465B50FDB9}" type="sibTrans" cxnId="{CA8DA625-B1B0-43FF-A827-6FB290F2388F}">
      <dgm:prSet/>
      <dgm:spPr/>
      <dgm:t>
        <a:bodyPr/>
        <a:lstStyle/>
        <a:p>
          <a:endParaRPr lang="ru-RU"/>
        </a:p>
      </dgm:t>
    </dgm:pt>
    <dgm:pt modelId="{F0D10B4E-51E2-4570-98AB-A8D4F95439F1}">
      <dgm:prSet phldrT="[Текст]"/>
      <dgm:spPr/>
      <dgm:t>
        <a:bodyPr/>
        <a:lstStyle/>
        <a:p>
          <a:r>
            <a:rPr lang="ru-RU" b="1" dirty="0" smtClean="0"/>
            <a:t>ДОКЛАД </a:t>
          </a:r>
        </a:p>
        <a:p>
          <a:r>
            <a:rPr lang="ru-RU" b="1" dirty="0" smtClean="0"/>
            <a:t>(мини-сообщение)</a:t>
          </a:r>
          <a:endParaRPr lang="ru-RU" b="1" dirty="0"/>
        </a:p>
      </dgm:t>
    </dgm:pt>
    <dgm:pt modelId="{A4BFCC71-26B4-448E-AA41-ECC9A0457EE9}" type="parTrans" cxnId="{757BCB2A-8242-44E3-ACAF-6B022482A2C4}">
      <dgm:prSet/>
      <dgm:spPr/>
      <dgm:t>
        <a:bodyPr/>
        <a:lstStyle/>
        <a:p>
          <a:endParaRPr lang="ru-RU"/>
        </a:p>
      </dgm:t>
    </dgm:pt>
    <dgm:pt modelId="{928357F4-85C0-4690-8343-A19AC34CE0A0}" type="sibTrans" cxnId="{757BCB2A-8242-44E3-ACAF-6B022482A2C4}">
      <dgm:prSet/>
      <dgm:spPr/>
      <dgm:t>
        <a:bodyPr/>
        <a:lstStyle/>
        <a:p>
          <a:endParaRPr lang="ru-RU"/>
        </a:p>
      </dgm:t>
    </dgm:pt>
    <dgm:pt modelId="{3102D131-1AD5-43C5-A841-3DD8A3DFFE3A}" type="pres">
      <dgm:prSet presAssocID="{15AA5824-20E5-46A5-8AFE-E346F1842E7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664579-386C-428D-B41B-072CF4C950F3}" type="pres">
      <dgm:prSet presAssocID="{33E2D4FC-5FE0-433D-BF47-286A2E93A56E}" presName="composite" presStyleCnt="0"/>
      <dgm:spPr/>
    </dgm:pt>
    <dgm:pt modelId="{9CE0AE39-6BEC-4A37-919C-E7B24FF0F36E}" type="pres">
      <dgm:prSet presAssocID="{33E2D4FC-5FE0-433D-BF47-286A2E93A56E}" presName="bentUpArrow1" presStyleLbl="alignImgPlace1" presStyleIdx="0" presStyleCnt="5"/>
      <dgm:spPr/>
    </dgm:pt>
    <dgm:pt modelId="{39138490-FC31-443C-A467-5E6431E9D9BD}" type="pres">
      <dgm:prSet presAssocID="{33E2D4FC-5FE0-433D-BF47-286A2E93A56E}" presName="ParentText" presStyleLbl="node1" presStyleIdx="0" presStyleCnt="6" custScaleX="1928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D8DD1-7B4B-46AC-BC45-9881B2CA0EA7}" type="pres">
      <dgm:prSet presAssocID="{33E2D4FC-5FE0-433D-BF47-286A2E93A56E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47933-E226-408D-A52A-AEB24561A1CE}" type="pres">
      <dgm:prSet presAssocID="{622BC11A-7429-440D-84AF-FD0DB7F66E90}" presName="sibTrans" presStyleCnt="0"/>
      <dgm:spPr/>
    </dgm:pt>
    <dgm:pt modelId="{D7652364-349F-4C1C-8F3E-F2B73DDB6B5D}" type="pres">
      <dgm:prSet presAssocID="{4D357C55-E527-4E0F-97F5-C73CDE52FDCF}" presName="composite" presStyleCnt="0"/>
      <dgm:spPr/>
    </dgm:pt>
    <dgm:pt modelId="{D1BE50E7-2FF2-4C93-8191-AC2A33687BF5}" type="pres">
      <dgm:prSet presAssocID="{4D357C55-E527-4E0F-97F5-C73CDE52FDCF}" presName="bentUpArrow1" presStyleLbl="alignImgPlace1" presStyleIdx="1" presStyleCnt="5"/>
      <dgm:spPr/>
    </dgm:pt>
    <dgm:pt modelId="{B4866D94-C28D-453E-A83F-CCE78B7BB7C8}" type="pres">
      <dgm:prSet presAssocID="{4D357C55-E527-4E0F-97F5-C73CDE52FDCF}" presName="ParentText" presStyleLbl="node1" presStyleIdx="1" presStyleCnt="6" custScaleX="208416" custLinFactNeighborX="15259" custLinFactNeighborY="28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D2416-2AB3-4867-B709-5856A831846A}" type="pres">
      <dgm:prSet presAssocID="{4D357C55-E527-4E0F-97F5-C73CDE52FDCF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28C4773-177A-4B34-BC7F-2D7B80F662CD}" type="pres">
      <dgm:prSet presAssocID="{C1E05370-D3E8-4518-AA81-47D8160D0A6B}" presName="sibTrans" presStyleCnt="0"/>
      <dgm:spPr/>
    </dgm:pt>
    <dgm:pt modelId="{E0434B89-AA73-4D8E-A652-5433811C0C11}" type="pres">
      <dgm:prSet presAssocID="{E1DC6C09-DED8-4587-9896-F117BE6636C7}" presName="composite" presStyleCnt="0"/>
      <dgm:spPr/>
    </dgm:pt>
    <dgm:pt modelId="{588201AD-F52E-4738-B00C-E01D80688881}" type="pres">
      <dgm:prSet presAssocID="{E1DC6C09-DED8-4587-9896-F117BE6636C7}" presName="bentUpArrow1" presStyleLbl="alignImgPlace1" presStyleIdx="2" presStyleCnt="5"/>
      <dgm:spPr/>
    </dgm:pt>
    <dgm:pt modelId="{BE47415D-53AC-4D3D-BA0D-F18A7E507BCE}" type="pres">
      <dgm:prSet presAssocID="{E1DC6C09-DED8-4587-9896-F117BE6636C7}" presName="ParentText" presStyleLbl="node1" presStyleIdx="2" presStyleCnt="6" custScaleX="222374" custLinFactNeighborX="24785" custLinFactNeighborY="26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07EEC-9058-4751-A4DF-306CD416CAA1}" type="pres">
      <dgm:prSet presAssocID="{E1DC6C09-DED8-4587-9896-F117BE6636C7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6005D49-BEA4-4E5B-83A6-05915F3F8A1F}" type="pres">
      <dgm:prSet presAssocID="{09B1ABE5-7BF7-4C68-966E-67465B50FDB9}" presName="sibTrans" presStyleCnt="0"/>
      <dgm:spPr/>
    </dgm:pt>
    <dgm:pt modelId="{EC721931-0373-46D9-98CD-3B6CB96ECE06}" type="pres">
      <dgm:prSet presAssocID="{9170D2F4-D1B6-414E-86BB-B4C476B768DB}" presName="composite" presStyleCnt="0"/>
      <dgm:spPr/>
    </dgm:pt>
    <dgm:pt modelId="{6EFC924B-287D-4E7D-9AE3-A7B1F22C9800}" type="pres">
      <dgm:prSet presAssocID="{9170D2F4-D1B6-414E-86BB-B4C476B768DB}" presName="bentUpArrow1" presStyleLbl="alignImgPlace1" presStyleIdx="3" presStyleCnt="5"/>
      <dgm:spPr/>
    </dgm:pt>
    <dgm:pt modelId="{974DB4E8-F298-441A-8B13-481C5BBF5E3D}" type="pres">
      <dgm:prSet presAssocID="{9170D2F4-D1B6-414E-86BB-B4C476B768DB}" presName="ParentText" presStyleLbl="node1" presStyleIdx="3" presStyleCnt="6" custScaleX="194263" custLinFactNeighborX="28272" custLinFactNeighborY="24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690EC-CD94-47B4-AD63-8BA90FEDB8C5}" type="pres">
      <dgm:prSet presAssocID="{9170D2F4-D1B6-414E-86BB-B4C476B768DB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82C1F-0339-4D55-AC2A-9F99F76CED23}" type="pres">
      <dgm:prSet presAssocID="{82D29F4E-A4CD-4F4B-8352-56540CF75615}" presName="sibTrans" presStyleCnt="0"/>
      <dgm:spPr/>
    </dgm:pt>
    <dgm:pt modelId="{8326716C-C835-4859-9C47-489DE0628120}" type="pres">
      <dgm:prSet presAssocID="{2B2E068E-AF07-4904-91D2-A09C03C97B4A}" presName="composite" presStyleCnt="0"/>
      <dgm:spPr/>
    </dgm:pt>
    <dgm:pt modelId="{BC1715E6-A8A9-40EC-84DD-471BB4A03602}" type="pres">
      <dgm:prSet presAssocID="{2B2E068E-AF07-4904-91D2-A09C03C97B4A}" presName="bentUpArrow1" presStyleLbl="alignImgPlace1" presStyleIdx="4" presStyleCnt="5" custLinFactNeighborX="-30945" custLinFactNeighborY="6885"/>
      <dgm:spPr/>
    </dgm:pt>
    <dgm:pt modelId="{1E15B5A5-3D10-490E-9C2C-8C340B84A197}" type="pres">
      <dgm:prSet presAssocID="{2B2E068E-AF07-4904-91D2-A09C03C97B4A}" presName="ParentText" presStyleLbl="node1" presStyleIdx="4" presStyleCnt="6" custScaleX="194198" custLinFactNeighborX="19682" custLinFactNeighborY="22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5BAA5-9467-46FC-9D8D-9989EC7B0240}" type="pres">
      <dgm:prSet presAssocID="{2B2E068E-AF07-4904-91D2-A09C03C97B4A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E78D0D8-797D-4862-B638-108BCCD59D0E}" type="pres">
      <dgm:prSet presAssocID="{EF621596-4CF4-4236-9795-AF24B25923C9}" presName="sibTrans" presStyleCnt="0"/>
      <dgm:spPr/>
    </dgm:pt>
    <dgm:pt modelId="{2485583D-705D-409D-8265-0F8EC08007D9}" type="pres">
      <dgm:prSet presAssocID="{F0D10B4E-51E2-4570-98AB-A8D4F95439F1}" presName="composite" presStyleCnt="0"/>
      <dgm:spPr/>
    </dgm:pt>
    <dgm:pt modelId="{8175526C-C7BD-48E0-A963-F51C71BFA399}" type="pres">
      <dgm:prSet presAssocID="{F0D10B4E-51E2-4570-98AB-A8D4F95439F1}" presName="ParentText" presStyleLbl="node1" presStyleIdx="5" presStyleCnt="6" custScaleX="210054" custLinFactNeighborX="10188" custLinFactNeighborY="108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68165-4BDB-43B9-BC71-83C531002031}" type="presOf" srcId="{9170D2F4-D1B6-414E-86BB-B4C476B768DB}" destId="{974DB4E8-F298-441A-8B13-481C5BBF5E3D}" srcOrd="0" destOrd="0" presId="urn:microsoft.com/office/officeart/2005/8/layout/StepDownProcess"/>
    <dgm:cxn modelId="{26ED55C5-0C11-4626-AAEF-18CCEF89F5F6}" type="presOf" srcId="{F0D10B4E-51E2-4570-98AB-A8D4F95439F1}" destId="{8175526C-C7BD-48E0-A963-F51C71BFA399}" srcOrd="0" destOrd="0" presId="urn:microsoft.com/office/officeart/2005/8/layout/StepDownProcess"/>
    <dgm:cxn modelId="{A09B9FF4-42C4-459F-B6D5-0A9C4E5D049E}" type="presOf" srcId="{15AA5824-20E5-46A5-8AFE-E346F1842E76}" destId="{3102D131-1AD5-43C5-A841-3DD8A3DFFE3A}" srcOrd="0" destOrd="0" presId="urn:microsoft.com/office/officeart/2005/8/layout/StepDownProcess"/>
    <dgm:cxn modelId="{4757D9B1-3A51-4E36-8B0B-5B49345A2056}" type="presOf" srcId="{E1DC6C09-DED8-4587-9896-F117BE6636C7}" destId="{BE47415D-53AC-4D3D-BA0D-F18A7E507BCE}" srcOrd="0" destOrd="0" presId="urn:microsoft.com/office/officeart/2005/8/layout/StepDownProcess"/>
    <dgm:cxn modelId="{E044F43E-BB46-48A3-8BF3-5CD564482B4F}" type="presOf" srcId="{33E2D4FC-5FE0-433D-BF47-286A2E93A56E}" destId="{39138490-FC31-443C-A467-5E6431E9D9BD}" srcOrd="0" destOrd="0" presId="urn:microsoft.com/office/officeart/2005/8/layout/StepDownProcess"/>
    <dgm:cxn modelId="{61A1D3B4-29BC-447B-85F7-D913F430BA8F}" type="presOf" srcId="{2B2E068E-AF07-4904-91D2-A09C03C97B4A}" destId="{1E15B5A5-3D10-490E-9C2C-8C340B84A197}" srcOrd="0" destOrd="0" presId="urn:microsoft.com/office/officeart/2005/8/layout/StepDownProcess"/>
    <dgm:cxn modelId="{F384CF86-4812-410B-9BE4-9474EBA88702}" srcId="{15AA5824-20E5-46A5-8AFE-E346F1842E76}" destId="{4D357C55-E527-4E0F-97F5-C73CDE52FDCF}" srcOrd="1" destOrd="0" parTransId="{4D7333B5-C0E7-4EF6-8372-260F6AF1AF4A}" sibTransId="{C1E05370-D3E8-4518-AA81-47D8160D0A6B}"/>
    <dgm:cxn modelId="{757BCB2A-8242-44E3-ACAF-6B022482A2C4}" srcId="{15AA5824-20E5-46A5-8AFE-E346F1842E76}" destId="{F0D10B4E-51E2-4570-98AB-A8D4F95439F1}" srcOrd="5" destOrd="0" parTransId="{A4BFCC71-26B4-448E-AA41-ECC9A0457EE9}" sibTransId="{928357F4-85C0-4690-8343-A19AC34CE0A0}"/>
    <dgm:cxn modelId="{F64AC40A-2893-41BB-A046-18C75A13449B}" srcId="{15AA5824-20E5-46A5-8AFE-E346F1842E76}" destId="{2B2E068E-AF07-4904-91D2-A09C03C97B4A}" srcOrd="4" destOrd="0" parTransId="{03B697D6-8921-406D-A71D-3CFEF7EF5C1E}" sibTransId="{EF621596-4CF4-4236-9795-AF24B25923C9}"/>
    <dgm:cxn modelId="{3052B643-0836-4293-AA95-245043734A4C}" srcId="{15AA5824-20E5-46A5-8AFE-E346F1842E76}" destId="{33E2D4FC-5FE0-433D-BF47-286A2E93A56E}" srcOrd="0" destOrd="0" parTransId="{4F0052F3-57CD-4E82-8D49-8D1098EC4FE3}" sibTransId="{622BC11A-7429-440D-84AF-FD0DB7F66E90}"/>
    <dgm:cxn modelId="{0C694040-A9CD-428A-A60B-880AAC20820B}" type="presOf" srcId="{4D357C55-E527-4E0F-97F5-C73CDE52FDCF}" destId="{B4866D94-C28D-453E-A83F-CCE78B7BB7C8}" srcOrd="0" destOrd="0" presId="urn:microsoft.com/office/officeart/2005/8/layout/StepDownProcess"/>
    <dgm:cxn modelId="{88B762AD-8462-4A5E-998F-E1C8024958E1}" srcId="{15AA5824-20E5-46A5-8AFE-E346F1842E76}" destId="{9170D2F4-D1B6-414E-86BB-B4C476B768DB}" srcOrd="3" destOrd="0" parTransId="{4DF153F4-5201-489E-BA3F-04301579719C}" sibTransId="{82D29F4E-A4CD-4F4B-8352-56540CF75615}"/>
    <dgm:cxn modelId="{CA8DA625-B1B0-43FF-A827-6FB290F2388F}" srcId="{15AA5824-20E5-46A5-8AFE-E346F1842E76}" destId="{E1DC6C09-DED8-4587-9896-F117BE6636C7}" srcOrd="2" destOrd="0" parTransId="{9F3B8F1A-E937-445A-A49D-E3693897EB71}" sibTransId="{09B1ABE5-7BF7-4C68-966E-67465B50FDB9}"/>
    <dgm:cxn modelId="{4F5064AF-406F-46BE-9DD1-7A5F2F2D5487}" type="presParOf" srcId="{3102D131-1AD5-43C5-A841-3DD8A3DFFE3A}" destId="{8C664579-386C-428D-B41B-072CF4C950F3}" srcOrd="0" destOrd="0" presId="urn:microsoft.com/office/officeart/2005/8/layout/StepDownProcess"/>
    <dgm:cxn modelId="{AABA68F0-E2DE-466E-8951-BD9D48927597}" type="presParOf" srcId="{8C664579-386C-428D-B41B-072CF4C950F3}" destId="{9CE0AE39-6BEC-4A37-919C-E7B24FF0F36E}" srcOrd="0" destOrd="0" presId="urn:microsoft.com/office/officeart/2005/8/layout/StepDownProcess"/>
    <dgm:cxn modelId="{F3BDEFE2-7EFF-427E-B3E1-7E182B6E0D89}" type="presParOf" srcId="{8C664579-386C-428D-B41B-072CF4C950F3}" destId="{39138490-FC31-443C-A467-5E6431E9D9BD}" srcOrd="1" destOrd="0" presId="urn:microsoft.com/office/officeart/2005/8/layout/StepDownProcess"/>
    <dgm:cxn modelId="{C45EBE31-1AE1-48EB-9E5B-95FD2F6DCEB9}" type="presParOf" srcId="{8C664579-386C-428D-B41B-072CF4C950F3}" destId="{387D8DD1-7B4B-46AC-BC45-9881B2CA0EA7}" srcOrd="2" destOrd="0" presId="urn:microsoft.com/office/officeart/2005/8/layout/StepDownProcess"/>
    <dgm:cxn modelId="{5C885AC3-C5F0-4943-9678-39997B11B224}" type="presParOf" srcId="{3102D131-1AD5-43C5-A841-3DD8A3DFFE3A}" destId="{4EA47933-E226-408D-A52A-AEB24561A1CE}" srcOrd="1" destOrd="0" presId="urn:microsoft.com/office/officeart/2005/8/layout/StepDownProcess"/>
    <dgm:cxn modelId="{823FA615-4AD2-4491-9ECD-0B376C30FE68}" type="presParOf" srcId="{3102D131-1AD5-43C5-A841-3DD8A3DFFE3A}" destId="{D7652364-349F-4C1C-8F3E-F2B73DDB6B5D}" srcOrd="2" destOrd="0" presId="urn:microsoft.com/office/officeart/2005/8/layout/StepDownProcess"/>
    <dgm:cxn modelId="{A745DBFF-B71B-4732-8324-50C430CAE411}" type="presParOf" srcId="{D7652364-349F-4C1C-8F3E-F2B73DDB6B5D}" destId="{D1BE50E7-2FF2-4C93-8191-AC2A33687BF5}" srcOrd="0" destOrd="0" presId="urn:microsoft.com/office/officeart/2005/8/layout/StepDownProcess"/>
    <dgm:cxn modelId="{A50DEFDD-DA85-45F7-A4A5-326EF9C47A72}" type="presParOf" srcId="{D7652364-349F-4C1C-8F3E-F2B73DDB6B5D}" destId="{B4866D94-C28D-453E-A83F-CCE78B7BB7C8}" srcOrd="1" destOrd="0" presId="urn:microsoft.com/office/officeart/2005/8/layout/StepDownProcess"/>
    <dgm:cxn modelId="{12FEF80D-6536-4A0E-A9BA-D068AC4737A9}" type="presParOf" srcId="{D7652364-349F-4C1C-8F3E-F2B73DDB6B5D}" destId="{A60D2416-2AB3-4867-B709-5856A831846A}" srcOrd="2" destOrd="0" presId="urn:microsoft.com/office/officeart/2005/8/layout/StepDownProcess"/>
    <dgm:cxn modelId="{CB588C3F-ECE0-485E-BE78-F31262C0C9FC}" type="presParOf" srcId="{3102D131-1AD5-43C5-A841-3DD8A3DFFE3A}" destId="{F28C4773-177A-4B34-BC7F-2D7B80F662CD}" srcOrd="3" destOrd="0" presId="urn:microsoft.com/office/officeart/2005/8/layout/StepDownProcess"/>
    <dgm:cxn modelId="{67BDF099-78F3-42EB-9349-4295525487AE}" type="presParOf" srcId="{3102D131-1AD5-43C5-A841-3DD8A3DFFE3A}" destId="{E0434B89-AA73-4D8E-A652-5433811C0C11}" srcOrd="4" destOrd="0" presId="urn:microsoft.com/office/officeart/2005/8/layout/StepDownProcess"/>
    <dgm:cxn modelId="{982190F1-9EF2-4EBC-AB6E-A0A281AB7C44}" type="presParOf" srcId="{E0434B89-AA73-4D8E-A652-5433811C0C11}" destId="{588201AD-F52E-4738-B00C-E01D80688881}" srcOrd="0" destOrd="0" presId="urn:microsoft.com/office/officeart/2005/8/layout/StepDownProcess"/>
    <dgm:cxn modelId="{DF244E2D-92A5-4C32-9D6A-63D8893A3984}" type="presParOf" srcId="{E0434B89-AA73-4D8E-A652-5433811C0C11}" destId="{BE47415D-53AC-4D3D-BA0D-F18A7E507BCE}" srcOrd="1" destOrd="0" presId="urn:microsoft.com/office/officeart/2005/8/layout/StepDownProcess"/>
    <dgm:cxn modelId="{91C24E40-3D97-4ECB-A0E3-CE74AB2FD418}" type="presParOf" srcId="{E0434B89-AA73-4D8E-A652-5433811C0C11}" destId="{53107EEC-9058-4751-A4DF-306CD416CAA1}" srcOrd="2" destOrd="0" presId="urn:microsoft.com/office/officeart/2005/8/layout/StepDownProcess"/>
    <dgm:cxn modelId="{B48DB23E-5E68-437F-B10D-D1CE0F70C078}" type="presParOf" srcId="{3102D131-1AD5-43C5-A841-3DD8A3DFFE3A}" destId="{86005D49-BEA4-4E5B-83A6-05915F3F8A1F}" srcOrd="5" destOrd="0" presId="urn:microsoft.com/office/officeart/2005/8/layout/StepDownProcess"/>
    <dgm:cxn modelId="{DF970364-1C43-4AC3-8038-0D5BE742DCAC}" type="presParOf" srcId="{3102D131-1AD5-43C5-A841-3DD8A3DFFE3A}" destId="{EC721931-0373-46D9-98CD-3B6CB96ECE06}" srcOrd="6" destOrd="0" presId="urn:microsoft.com/office/officeart/2005/8/layout/StepDownProcess"/>
    <dgm:cxn modelId="{79B65E1F-F75F-490C-8B20-CA6018A3ED5D}" type="presParOf" srcId="{EC721931-0373-46D9-98CD-3B6CB96ECE06}" destId="{6EFC924B-287D-4E7D-9AE3-A7B1F22C9800}" srcOrd="0" destOrd="0" presId="urn:microsoft.com/office/officeart/2005/8/layout/StepDownProcess"/>
    <dgm:cxn modelId="{F47D5577-C899-4966-88E9-EA347DCCC4B6}" type="presParOf" srcId="{EC721931-0373-46D9-98CD-3B6CB96ECE06}" destId="{974DB4E8-F298-441A-8B13-481C5BBF5E3D}" srcOrd="1" destOrd="0" presId="urn:microsoft.com/office/officeart/2005/8/layout/StepDownProcess"/>
    <dgm:cxn modelId="{8E3A72B3-273F-44C7-8616-A65B35165C4A}" type="presParOf" srcId="{EC721931-0373-46D9-98CD-3B6CB96ECE06}" destId="{A6F690EC-CD94-47B4-AD63-8BA90FEDB8C5}" srcOrd="2" destOrd="0" presId="urn:microsoft.com/office/officeart/2005/8/layout/StepDownProcess"/>
    <dgm:cxn modelId="{00B1B494-D018-475D-B87C-4EC07428707F}" type="presParOf" srcId="{3102D131-1AD5-43C5-A841-3DD8A3DFFE3A}" destId="{E8082C1F-0339-4D55-AC2A-9F99F76CED23}" srcOrd="7" destOrd="0" presId="urn:microsoft.com/office/officeart/2005/8/layout/StepDownProcess"/>
    <dgm:cxn modelId="{619231B3-A319-4FA0-B866-58569D7439E1}" type="presParOf" srcId="{3102D131-1AD5-43C5-A841-3DD8A3DFFE3A}" destId="{8326716C-C835-4859-9C47-489DE0628120}" srcOrd="8" destOrd="0" presId="urn:microsoft.com/office/officeart/2005/8/layout/StepDownProcess"/>
    <dgm:cxn modelId="{F74F07EC-F0EB-48ED-AD4A-2A733007FB4D}" type="presParOf" srcId="{8326716C-C835-4859-9C47-489DE0628120}" destId="{BC1715E6-A8A9-40EC-84DD-471BB4A03602}" srcOrd="0" destOrd="0" presId="urn:microsoft.com/office/officeart/2005/8/layout/StepDownProcess"/>
    <dgm:cxn modelId="{BEA9E0B0-4F01-4CC0-B3AF-3D3FCA1C461A}" type="presParOf" srcId="{8326716C-C835-4859-9C47-489DE0628120}" destId="{1E15B5A5-3D10-490E-9C2C-8C340B84A197}" srcOrd="1" destOrd="0" presId="urn:microsoft.com/office/officeart/2005/8/layout/StepDownProcess"/>
    <dgm:cxn modelId="{8B859FA0-DAEB-4225-8BFC-3AB1E2C6864F}" type="presParOf" srcId="{8326716C-C835-4859-9C47-489DE0628120}" destId="{E2B5BAA5-9467-46FC-9D8D-9989EC7B0240}" srcOrd="2" destOrd="0" presId="urn:microsoft.com/office/officeart/2005/8/layout/StepDownProcess"/>
    <dgm:cxn modelId="{4F95A8E9-B37F-477E-AFAA-D61E0FD69C67}" type="presParOf" srcId="{3102D131-1AD5-43C5-A841-3DD8A3DFFE3A}" destId="{6E78D0D8-797D-4862-B638-108BCCD59D0E}" srcOrd="9" destOrd="0" presId="urn:microsoft.com/office/officeart/2005/8/layout/StepDownProcess"/>
    <dgm:cxn modelId="{FA86F7F3-1556-4130-89D4-875204E80FE8}" type="presParOf" srcId="{3102D131-1AD5-43C5-A841-3DD8A3DFFE3A}" destId="{2485583D-705D-409D-8265-0F8EC08007D9}" srcOrd="10" destOrd="0" presId="urn:microsoft.com/office/officeart/2005/8/layout/StepDownProcess"/>
    <dgm:cxn modelId="{FFCDDABC-509A-401D-944B-852524F92282}" type="presParOf" srcId="{2485583D-705D-409D-8265-0F8EC08007D9}" destId="{8175526C-C7BD-48E0-A963-F51C71BFA39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AE39-6BEC-4A37-919C-E7B24FF0F36E}">
      <dsp:nvSpPr>
        <dsp:cNvPr id="0" name=""/>
        <dsp:cNvSpPr/>
      </dsp:nvSpPr>
      <dsp:spPr>
        <a:xfrm rot="5400000">
          <a:off x="745162" y="832064"/>
          <a:ext cx="708385" cy="8064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38490-FC31-443C-A467-5E6431E9D9BD}">
      <dsp:nvSpPr>
        <dsp:cNvPr id="0" name=""/>
        <dsp:cNvSpPr/>
      </dsp:nvSpPr>
      <dsp:spPr>
        <a:xfrm>
          <a:off x="3630" y="46805"/>
          <a:ext cx="2300210" cy="8347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ВЫБОР ТЕМЫ</a:t>
          </a:r>
          <a:endParaRPr lang="ru-RU" sz="1800" b="1" kern="1200" dirty="0"/>
        </a:p>
      </dsp:txBody>
      <dsp:txXfrm>
        <a:off x="44385" y="87560"/>
        <a:ext cx="2218700" cy="753204"/>
      </dsp:txXfrm>
    </dsp:sp>
    <dsp:sp modelId="{387D8DD1-7B4B-46AC-BC45-9881B2CA0EA7}">
      <dsp:nvSpPr>
        <dsp:cNvPr id="0" name=""/>
        <dsp:cNvSpPr/>
      </dsp:nvSpPr>
      <dsp:spPr>
        <a:xfrm>
          <a:off x="1749987" y="126414"/>
          <a:ext cx="867314" cy="67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E50E7-2FF2-4C93-8191-AC2A33687BF5}">
      <dsp:nvSpPr>
        <dsp:cNvPr id="0" name=""/>
        <dsp:cNvSpPr/>
      </dsp:nvSpPr>
      <dsp:spPr>
        <a:xfrm rot="5400000">
          <a:off x="2092304" y="1769724"/>
          <a:ext cx="708385" cy="8064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66D94-C28D-453E-A83F-CCE78B7BB7C8}">
      <dsp:nvSpPr>
        <dsp:cNvPr id="0" name=""/>
        <dsp:cNvSpPr/>
      </dsp:nvSpPr>
      <dsp:spPr>
        <a:xfrm>
          <a:off x="1440156" y="1008112"/>
          <a:ext cx="2485370" cy="8347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ВЫДВИЖЕНИЕ ГИПОТЕЗЫ</a:t>
          </a:r>
          <a:endParaRPr lang="ru-RU" sz="1800" b="1" kern="1200" dirty="0"/>
        </a:p>
      </dsp:txBody>
      <dsp:txXfrm>
        <a:off x="1480911" y="1048867"/>
        <a:ext cx="2403860" cy="753204"/>
      </dsp:txXfrm>
    </dsp:sp>
    <dsp:sp modelId="{A60D2416-2AB3-4867-B709-5856A831846A}">
      <dsp:nvSpPr>
        <dsp:cNvPr id="0" name=""/>
        <dsp:cNvSpPr/>
      </dsp:nvSpPr>
      <dsp:spPr>
        <a:xfrm>
          <a:off x="3097130" y="1064074"/>
          <a:ext cx="867314" cy="67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201AD-F52E-4738-B00C-E01D80688881}">
      <dsp:nvSpPr>
        <dsp:cNvPr id="0" name=""/>
        <dsp:cNvSpPr/>
      </dsp:nvSpPr>
      <dsp:spPr>
        <a:xfrm rot="5400000">
          <a:off x="3430092" y="2707384"/>
          <a:ext cx="708385" cy="8064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7415D-53AC-4D3D-BA0D-F18A7E507BCE}">
      <dsp:nvSpPr>
        <dsp:cNvPr id="0" name=""/>
        <dsp:cNvSpPr/>
      </dsp:nvSpPr>
      <dsp:spPr>
        <a:xfrm>
          <a:off x="2808317" y="1944219"/>
          <a:ext cx="2651820" cy="8347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ПОИСК РЕШЕНИЯ</a:t>
          </a:r>
          <a:endParaRPr lang="ru-RU" sz="1800" b="1" kern="1200" dirty="0"/>
        </a:p>
      </dsp:txBody>
      <dsp:txXfrm>
        <a:off x="2849072" y="1984974"/>
        <a:ext cx="2570310" cy="753204"/>
      </dsp:txXfrm>
    </dsp:sp>
    <dsp:sp modelId="{53107EEC-9058-4751-A4DF-306CD416CAA1}">
      <dsp:nvSpPr>
        <dsp:cNvPr id="0" name=""/>
        <dsp:cNvSpPr/>
      </dsp:nvSpPr>
      <dsp:spPr>
        <a:xfrm>
          <a:off x="4434917" y="2001733"/>
          <a:ext cx="867314" cy="67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C924B-287D-4E7D-9AE3-A7B1F22C9800}">
      <dsp:nvSpPr>
        <dsp:cNvPr id="0" name=""/>
        <dsp:cNvSpPr/>
      </dsp:nvSpPr>
      <dsp:spPr>
        <a:xfrm rot="5400000">
          <a:off x="4517041" y="3645044"/>
          <a:ext cx="708385" cy="8064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DB4E8-F298-441A-8B13-481C5BBF5E3D}">
      <dsp:nvSpPr>
        <dsp:cNvPr id="0" name=""/>
        <dsp:cNvSpPr/>
      </dsp:nvSpPr>
      <dsp:spPr>
        <a:xfrm>
          <a:off x="4104462" y="2880318"/>
          <a:ext cx="2316595" cy="8347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СБОР ИНФОРМАЦИИ</a:t>
          </a:r>
          <a:endParaRPr lang="ru-RU" sz="1800" b="1" kern="1200" dirty="0"/>
        </a:p>
      </dsp:txBody>
      <dsp:txXfrm>
        <a:off x="4145217" y="2921073"/>
        <a:ext cx="2235085" cy="753204"/>
      </dsp:txXfrm>
    </dsp:sp>
    <dsp:sp modelId="{A6F690EC-CD94-47B4-AD63-8BA90FEDB8C5}">
      <dsp:nvSpPr>
        <dsp:cNvPr id="0" name=""/>
        <dsp:cNvSpPr/>
      </dsp:nvSpPr>
      <dsp:spPr>
        <a:xfrm>
          <a:off x="5521867" y="2939393"/>
          <a:ext cx="867314" cy="67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715E6-A8A9-40EC-84DD-471BB4A03602}">
      <dsp:nvSpPr>
        <dsp:cNvPr id="0" name=""/>
        <dsp:cNvSpPr/>
      </dsp:nvSpPr>
      <dsp:spPr>
        <a:xfrm rot="5400000">
          <a:off x="5521653" y="4631476"/>
          <a:ext cx="708385" cy="8064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5B5A5-3D10-490E-9C2C-8C340B84A197}">
      <dsp:nvSpPr>
        <dsp:cNvPr id="0" name=""/>
        <dsp:cNvSpPr/>
      </dsp:nvSpPr>
      <dsp:spPr>
        <a:xfrm>
          <a:off x="5256588" y="3816425"/>
          <a:ext cx="2315820" cy="8347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ОБОБЩЕНИЕ ДАННЫХ</a:t>
          </a:r>
          <a:endParaRPr lang="ru-RU" sz="1800" b="1" kern="1200" dirty="0"/>
        </a:p>
      </dsp:txBody>
      <dsp:txXfrm>
        <a:off x="5297343" y="3857180"/>
        <a:ext cx="2234310" cy="753204"/>
      </dsp:txXfrm>
    </dsp:sp>
    <dsp:sp modelId="{E2B5BAA5-9467-46FC-9D8D-9989EC7B0240}">
      <dsp:nvSpPr>
        <dsp:cNvPr id="0" name=""/>
        <dsp:cNvSpPr/>
      </dsp:nvSpPr>
      <dsp:spPr>
        <a:xfrm>
          <a:off x="6776042" y="3877053"/>
          <a:ext cx="867314" cy="67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5526C-C7BD-48E0-A963-F51C71BFA399}">
      <dsp:nvSpPr>
        <dsp:cNvPr id="0" name=""/>
        <dsp:cNvSpPr/>
      </dsp:nvSpPr>
      <dsp:spPr>
        <a:xfrm>
          <a:off x="6280072" y="4781909"/>
          <a:ext cx="2504903" cy="8347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ДОКЛАД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(мини-сообщение)</a:t>
          </a:r>
          <a:endParaRPr lang="ru-RU" sz="1800" b="1" kern="1200" dirty="0"/>
        </a:p>
      </dsp:txBody>
      <dsp:txXfrm>
        <a:off x="6320827" y="4822664"/>
        <a:ext cx="2423393" cy="753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CEFA-6907-44DD-831A-C52CABD021EE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99BA-0FC1-4B1D-AE16-6350452B6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3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hyperlink" Target="00057.M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Microsoft%20PowerPoint2.pptx" TargetMode="External"/><Relationship Id="rId2" Type="http://schemas.openxmlformats.org/officeDocument/2006/relationships/hyperlink" Target="&#1087;&#1088;&#1080;&#1083;&#1086;&#1078;&#1077;&#1085;&#1080;&#1077;%20&#1080;&#1075;&#1088;%20&#1080;%20&#1091;&#1087;&#1088;&#1072;&#1078;&#1085;&#1077;&#1085;&#1080;&#1081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88;&#1077;&#1079;&#1077;&#1085;&#1090;&#1072;&#1094;&#1080;&#1103;%20Microsoft%20Office%20PowerPoint3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64" y="836712"/>
            <a:ext cx="8928992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Исследовательская деятельность </a:t>
            </a:r>
          </a:p>
          <a:p>
            <a:pPr algn="just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Как средство формирования</a:t>
            </a:r>
          </a:p>
          <a:p>
            <a:pPr algn="just"/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познавательного интереса у детей</a:t>
            </a:r>
          </a:p>
          <a:p>
            <a:pPr algn="just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дошкольного возраста </a:t>
            </a:r>
          </a:p>
          <a:p>
            <a:pPr algn="just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861048"/>
            <a:ext cx="3791743" cy="275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6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80728"/>
            <a:ext cx="7272808" cy="54546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6381" y="260648"/>
            <a:ext cx="66431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7030A0"/>
                </a:solidFill>
                <a:effectLst/>
              </a:rPr>
              <a:t>Выбираем тему исследования</a:t>
            </a:r>
            <a:endParaRPr lang="ru-RU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254" y="1490112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оллекционирование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путешествие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карте;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кскурсии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схемами, планами, моделями;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просмотр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презентаций, мультфильмов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фильмов.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5356" y="404664"/>
            <a:ext cx="64732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7030A0"/>
                </a:solidFill>
                <a:effectLst/>
              </a:rPr>
              <a:t>Формы организации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7030A0"/>
                </a:solidFill>
                <a:effectLst/>
              </a:rPr>
              <a:t>исследовательской деятельности</a:t>
            </a:r>
            <a:endParaRPr lang="ru-RU" sz="28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3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6051" y="404664"/>
            <a:ext cx="5214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/>
                <a:solidFill>
                  <a:srgbClr val="7030A0"/>
                </a:solidFill>
              </a:rPr>
              <a:t>Пиктографическое письмо</a:t>
            </a:r>
            <a:endParaRPr lang="ru-RU" sz="2800" b="1" dirty="0">
              <a:ln/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2"/>
            <a:ext cx="2820182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124744"/>
            <a:ext cx="2649149" cy="1488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277403"/>
            <a:ext cx="2634985" cy="1480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612846"/>
            <a:ext cx="2863025" cy="160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773208"/>
            <a:ext cx="2652371" cy="1489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3" y="2606936"/>
            <a:ext cx="2948372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344357" y="4365104"/>
            <a:ext cx="4159749" cy="2336649"/>
          </a:xfrm>
          <a:prstGeom prst="rect">
            <a:avLst/>
          </a:prstGeom>
        </p:spPr>
      </p:pic>
      <p:sp>
        <p:nvSpPr>
          <p:cNvPr id="11" name="Стрелка вправо 10">
            <a:hlinkClick r:id="rId9" action="ppaction://hlinkfile"/>
          </p:cNvPr>
          <p:cNvSpPr/>
          <p:nvPr/>
        </p:nvSpPr>
        <p:spPr>
          <a:xfrm>
            <a:off x="7639033" y="6126775"/>
            <a:ext cx="720080" cy="392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0" y="980728"/>
            <a:ext cx="7258642" cy="54439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3639" y="260648"/>
            <a:ext cx="6962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7030A0"/>
                </a:solidFill>
                <a:effectLst/>
              </a:rPr>
              <a:t>Обобщаем полученные данные</a:t>
            </a:r>
            <a:endParaRPr lang="ru-RU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10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61378"/>
            <a:ext cx="7260299" cy="5445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6188" y="260648"/>
            <a:ext cx="1863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7030A0"/>
                </a:solidFill>
                <a:effectLst/>
              </a:rPr>
              <a:t>Доклад </a:t>
            </a:r>
            <a:endParaRPr lang="ru-RU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53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2696"/>
            <a:ext cx="7428317" cy="55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4919" y="764704"/>
            <a:ext cx="5899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/>
                <a:solidFill>
                  <a:srgbClr val="7030A0"/>
                </a:solidFill>
              </a:rPr>
              <a:t>Взаимодействие с родителями</a:t>
            </a:r>
            <a:endParaRPr lang="ru-RU" sz="2800" b="1" dirty="0">
              <a:ln/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233" y="227687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нкетирование родителей обучающихся, с целью выявления степени участия родителей в исследовательской деятельности ребенка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собрания,    рекомендации,    консультации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 и реализован проект «Материки»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родителей к обогащению предметно-развивающей среды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5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2122" y="260648"/>
            <a:ext cx="67906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rgbClr val="7030A0"/>
                </a:solidFill>
                <a:effectLst/>
              </a:rPr>
              <a:t>Методика « Выбор деятельности»    </a:t>
            </a:r>
            <a:endParaRPr lang="ru-RU" sz="2800" b="1" cap="none" spc="0" dirty="0" smtClean="0">
              <a:ln/>
              <a:solidFill>
                <a:srgbClr val="7030A0"/>
              </a:solidFill>
              <a:effectLst/>
            </a:endParaRPr>
          </a:p>
          <a:p>
            <a:pPr algn="ctr"/>
            <a:r>
              <a:rPr lang="ru-RU" sz="2000" b="1" cap="none" spc="0" dirty="0" smtClean="0">
                <a:ln/>
                <a:solidFill>
                  <a:srgbClr val="7030A0"/>
                </a:solidFill>
                <a:effectLst/>
              </a:rPr>
              <a:t>(</a:t>
            </a:r>
            <a:r>
              <a:rPr lang="ru-RU" sz="2000" b="1" cap="none" spc="0" dirty="0">
                <a:ln/>
                <a:solidFill>
                  <a:srgbClr val="7030A0"/>
                </a:solidFill>
                <a:effectLst/>
              </a:rPr>
              <a:t>Л.Н. Прохорова)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83118026"/>
              </p:ext>
            </p:extLst>
          </p:nvPr>
        </p:nvGraphicFramePr>
        <p:xfrm>
          <a:off x="683568" y="1412776"/>
          <a:ext cx="7200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92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095" y="208757"/>
            <a:ext cx="7369325" cy="95410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rgbClr val="7030A0"/>
                </a:solidFill>
              </a:rPr>
              <a:t>«Изучение познавательных интересов</a:t>
            </a:r>
            <a:r>
              <a:rPr lang="ru-RU" sz="2800" b="1" dirty="0" smtClean="0">
                <a:ln/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ln/>
                <a:solidFill>
                  <a:srgbClr val="7030A0"/>
                </a:solidFill>
              </a:rPr>
              <a:t> </a:t>
            </a:r>
            <a:r>
              <a:rPr lang="ru-RU" b="1" dirty="0" smtClean="0">
                <a:ln/>
                <a:solidFill>
                  <a:srgbClr val="7030A0"/>
                </a:solidFill>
              </a:rPr>
              <a:t> (</a:t>
            </a:r>
            <a:r>
              <a:rPr lang="ru-RU" sz="2000" b="1" dirty="0" smtClean="0">
                <a:ln/>
                <a:solidFill>
                  <a:srgbClr val="7030A0"/>
                </a:solidFill>
              </a:rPr>
              <a:t>В.С</a:t>
            </a:r>
            <a:r>
              <a:rPr lang="ru-RU" sz="2000" b="1" dirty="0">
                <a:ln/>
                <a:solidFill>
                  <a:srgbClr val="7030A0"/>
                </a:solidFill>
              </a:rPr>
              <a:t>. </a:t>
            </a:r>
            <a:r>
              <a:rPr lang="ru-RU" sz="2000" b="1" dirty="0" smtClean="0">
                <a:ln/>
                <a:solidFill>
                  <a:srgbClr val="7030A0"/>
                </a:solidFill>
              </a:rPr>
              <a:t>Юркевич</a:t>
            </a:r>
            <a:r>
              <a:rPr lang="ru-RU" b="1" dirty="0" smtClean="0">
                <a:ln/>
                <a:solidFill>
                  <a:srgbClr val="7030A0"/>
                </a:solidFill>
              </a:rPr>
              <a:t>)</a:t>
            </a:r>
            <a:endParaRPr lang="ru-RU" b="1" cap="none" spc="0" dirty="0">
              <a:ln/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12569192"/>
              </p:ext>
            </p:extLst>
          </p:nvPr>
        </p:nvGraphicFramePr>
        <p:xfrm>
          <a:off x="4788024" y="1196752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09" y="1162864"/>
            <a:ext cx="37433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013176"/>
            <a:ext cx="288032" cy="2880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4" y="4972526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потребность выражена сильно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589240"/>
            <a:ext cx="28803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4" y="5582179"/>
            <a:ext cx="437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п</a:t>
            </a:r>
            <a:r>
              <a:rPr lang="ru-RU" dirty="0" smtClean="0"/>
              <a:t>отребность выражена умеренно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237312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4" y="6237312"/>
            <a:ext cx="390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потребность выражена слабо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1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231" y="476672"/>
            <a:ext cx="7999306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Индивидуальная карта показателей познавательной деятельности детей </a:t>
            </a:r>
            <a:endParaRPr lang="ru-RU" sz="1600" b="1" dirty="0" smtClean="0">
              <a:ln/>
            </a:endParaRPr>
          </a:p>
          <a:p>
            <a:pPr algn="ctr"/>
            <a:r>
              <a:rPr lang="ru-RU" sz="1600" b="1" dirty="0" smtClean="0">
                <a:ln/>
              </a:rPr>
              <a:t>старшего </a:t>
            </a:r>
            <a:r>
              <a:rPr lang="ru-RU" sz="1600" b="1" dirty="0">
                <a:ln/>
              </a:rPr>
              <a:t>дошкольного возраста</a:t>
            </a:r>
            <a:endParaRPr lang="ru-RU" sz="1600" b="1" cap="none" spc="0" dirty="0">
              <a:ln/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32654484"/>
              </p:ext>
            </p:extLst>
          </p:nvPr>
        </p:nvGraphicFramePr>
        <p:xfrm>
          <a:off x="755576" y="1397000"/>
          <a:ext cx="6864424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27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5363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7030A0"/>
                </a:solidFill>
                <a:effectLst/>
              </a:rPr>
              <a:t>Актуальность проблемы</a:t>
            </a:r>
            <a:endParaRPr lang="ru-RU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8424935" cy="277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происходит переход школ к новым программам обучения. Это требует от дошкольных учреждений совершенствования учебно-воспитательного процесса. Важной проблемой является не только обучать детей, сообщать им определенную систему знаний, но и научить детей учиться, мыслить самостоятельно, познавать, исследовать мир. </a:t>
            </a:r>
          </a:p>
        </p:txBody>
      </p:sp>
    </p:spTree>
    <p:extLst>
      <p:ext uri="{BB962C8B-B14F-4D97-AF65-F5344CB8AC3E}">
        <p14:creationId xmlns:p14="http://schemas.microsoft.com/office/powerpoint/2010/main" val="20706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98396" l="1600" r="98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292" y="2924944"/>
            <a:ext cx="4984591" cy="3522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1928802"/>
            <a:ext cx="5367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63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9632" y="140319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познавательной активности, интеллектуально-творческого потенциала личности ребенка, путем совершенствования его исследовательских способностей.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389927"/>
            <a:ext cx="1584176" cy="2215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573016"/>
            <a:ext cx="2376264" cy="30327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3184" y="620688"/>
            <a:ext cx="7569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7030A0"/>
                </a:solidFill>
                <a:effectLst/>
              </a:rPr>
              <a:t>Цель методики исследовательского обучения 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7030A0"/>
                </a:solidFill>
                <a:effectLst/>
              </a:rPr>
              <a:t>А. И. Савенкова </a:t>
            </a:r>
            <a:endParaRPr lang="ru-RU" sz="2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6143" y="500609"/>
            <a:ext cx="6833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7030A0"/>
                </a:solidFill>
                <a:effectLst/>
              </a:rPr>
              <a:t>Показатели  и диагностические методики</a:t>
            </a:r>
            <a:endParaRPr lang="ru-RU" sz="24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04" y="1252776"/>
            <a:ext cx="7116961" cy="530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Занятия-тренинги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детям овладевать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знаниями, умениями и навыками исследовательского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гипотезы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понятиям;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pres?slideindex=1&amp;slidetitle="/>
              </a:rPr>
              <a:t>эксперименты;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умозаключения и выводы;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доказывать и защищать свои идеи.</a:t>
            </a:r>
          </a:p>
        </p:txBody>
      </p:sp>
    </p:spTree>
    <p:extLst>
      <p:ext uri="{BB962C8B-B14F-4D97-AF65-F5344CB8AC3E}">
        <p14:creationId xmlns:p14="http://schemas.microsoft.com/office/powerpoint/2010/main" val="6170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150" y="404664"/>
            <a:ext cx="812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Структура исследовательской деятельности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382379"/>
              </p:ext>
            </p:extLst>
          </p:nvPr>
        </p:nvGraphicFramePr>
        <p:xfrm>
          <a:off x="107504" y="1052736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7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941" y="260648"/>
            <a:ext cx="43781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7030A0"/>
                </a:solidFill>
                <a:effectLst/>
              </a:rPr>
              <a:t>Методы исследования</a:t>
            </a:r>
            <a:endParaRPr lang="ru-RU" sz="28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27884"/>
            <a:ext cx="1700317" cy="1603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348880"/>
            <a:ext cx="1700317" cy="148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88" y="3638128"/>
            <a:ext cx="1832931" cy="15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0909" y="1467932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«Подумать самостоятельно»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2829662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«Спросить у взрослого»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4132602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«Прочитать в книге»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797152"/>
            <a:ext cx="1804465" cy="1584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1454" y="5327630"/>
            <a:ext cx="549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«Посмотреть по телевизору»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485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1849947" cy="1584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900" y="863134"/>
            <a:ext cx="545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«Посмотреть в компьютере»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376" y="1844824"/>
            <a:ext cx="2009924" cy="1656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707" y="2167857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«Наблюдение»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2996952"/>
            <a:ext cx="1849947" cy="1873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7904" y="3671877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«Эксперимент, опыт»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376" y="4653136"/>
            <a:ext cx="2009924" cy="18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9372" y="5300032"/>
            <a:ext cx="4884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«Позвонить специалисту»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755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31939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ln/>
                <a:solidFill>
                  <a:srgbClr val="7030A0"/>
                </a:solidFill>
              </a:rPr>
              <a:t>Темы </a:t>
            </a:r>
            <a:r>
              <a:rPr lang="ru-RU" sz="2800" b="1" dirty="0">
                <a:ln/>
                <a:solidFill>
                  <a:srgbClr val="7030A0"/>
                </a:solidFill>
              </a:rPr>
              <a:t>исследования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5145">
            <a:off x="632146" y="954591"/>
            <a:ext cx="2042814" cy="257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0" y="1268760"/>
            <a:ext cx="2304257" cy="2901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406">
            <a:off x="4427984" y="978985"/>
            <a:ext cx="2232248" cy="279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6815">
            <a:off x="6562758" y="2133020"/>
            <a:ext cx="1894353" cy="261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0192">
            <a:off x="5156776" y="3769405"/>
            <a:ext cx="2142815" cy="2678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46566">
            <a:off x="624853" y="3812521"/>
            <a:ext cx="205740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642" y="4077072"/>
            <a:ext cx="2213044" cy="262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58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548</TotalTime>
  <Words>355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????? ?????????</dc:creator>
  <cp:lastModifiedBy>Наталья Николаевна Новикова</cp:lastModifiedBy>
  <cp:revision>61</cp:revision>
  <dcterms:created xsi:type="dcterms:W3CDTF">2015-12-06T13:03:43Z</dcterms:created>
  <dcterms:modified xsi:type="dcterms:W3CDTF">2016-05-06T13:03:23Z</dcterms:modified>
</cp:coreProperties>
</file>