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9" r:id="rId3"/>
    <p:sldId id="261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3" r:id="rId12"/>
    <p:sldId id="271" r:id="rId13"/>
    <p:sldId id="275" r:id="rId14"/>
    <p:sldId id="289" r:id="rId15"/>
    <p:sldId id="274" r:id="rId16"/>
    <p:sldId id="276" r:id="rId17"/>
    <p:sldId id="277" r:id="rId18"/>
    <p:sldId id="290" r:id="rId19"/>
    <p:sldId id="278" r:id="rId20"/>
    <p:sldId id="279" r:id="rId21"/>
    <p:sldId id="280" r:id="rId22"/>
    <p:sldId id="283" r:id="rId23"/>
    <p:sldId id="282" r:id="rId24"/>
    <p:sldId id="284" r:id="rId25"/>
    <p:sldId id="285" r:id="rId26"/>
    <p:sldId id="287" r:id="rId27"/>
    <p:sldId id="288" r:id="rId28"/>
    <p:sldId id="286" r:id="rId29"/>
    <p:sldId id="257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0000FF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8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395736690490302"/>
          <c:y val="0.29238452671925341"/>
          <c:w val="0.81604267997968782"/>
          <c:h val="0.7076154611108395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200"/>
                      <a:t>Высокий; 10%</a:t>
                    </a:r>
                  </a:p>
                  <a:p>
                    <a:r>
                      <a:rPr lang="ru-RU" sz="1200"/>
                      <a:t>1 чел.</a:t>
                    </a:r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200"/>
                      <a:t>Выше среднего; 20%</a:t>
                    </a:r>
                  </a:p>
                  <a:p>
                    <a:r>
                      <a:rPr lang="ru-RU" sz="1200"/>
                      <a:t>2 чел.</a:t>
                    </a:r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1200"/>
                      <a:t>Средний; 40%</a:t>
                    </a:r>
                  </a:p>
                  <a:p>
                    <a:r>
                      <a:rPr lang="ru-RU" sz="1200"/>
                      <a:t>4 чел.</a:t>
                    </a:r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z="1200"/>
                      <a:t>Ниже среднего; 30%</a:t>
                    </a:r>
                  </a:p>
                  <a:p>
                    <a:r>
                      <a:rPr lang="ru-RU" sz="1200"/>
                      <a:t>3 чел.</a:t>
                    </a:r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z="1200"/>
                      <a:t>Низкий; 60%</a:t>
                    </a:r>
                  </a:p>
                  <a:p>
                    <a:r>
                      <a:rPr lang="ru-RU" sz="1200"/>
                      <a:t>6 чел.</a:t>
                    </a:r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Высокий</c:v>
                </c:pt>
                <c:pt idx="1">
                  <c:v>Выше среднего</c:v>
                </c:pt>
                <c:pt idx="2">
                  <c:v>Средний</c:v>
                </c:pt>
                <c:pt idx="3">
                  <c:v>Ниже среднего</c:v>
                </c:pt>
                <c:pt idx="4">
                  <c:v>Низкий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0.1</c:v>
                </c:pt>
                <c:pt idx="1">
                  <c:v>0.2</c:v>
                </c:pt>
                <c:pt idx="2">
                  <c:v>0.4</c:v>
                </c:pt>
                <c:pt idx="3">
                  <c:v>0.3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noFill/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39573200203122"/>
          <c:y val="0.29238463373896456"/>
          <c:w val="0.60616603480120546"/>
          <c:h val="0.524095683064718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2013-2014 учебного года</c:v>
                </c:pt>
              </c:strCache>
            </c:strRef>
          </c:tx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1200"/>
                      <a:t>Средний; 10%</a:t>
                    </a:r>
                  </a:p>
                  <a:p>
                    <a:r>
                      <a:rPr lang="ru-RU" sz="1200"/>
                      <a:t>1 чел.</a:t>
                    </a:r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z="1200"/>
                      <a:t>Ниже среднего; 30%</a:t>
                    </a:r>
                  </a:p>
                  <a:p>
                    <a:r>
                      <a:rPr lang="ru-RU" sz="1200"/>
                      <a:t>3 чел.</a:t>
                    </a:r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z="1200"/>
                      <a:t>Низкий; 60%</a:t>
                    </a:r>
                  </a:p>
                  <a:p>
                    <a:r>
                      <a:rPr lang="ru-RU" sz="1200"/>
                      <a:t>6 чел.</a:t>
                    </a:r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Высокий</c:v>
                </c:pt>
                <c:pt idx="1">
                  <c:v>Выше среднего</c:v>
                </c:pt>
                <c:pt idx="2">
                  <c:v>Средний</c:v>
                </c:pt>
                <c:pt idx="3">
                  <c:v>Ниже среднего</c:v>
                </c:pt>
                <c:pt idx="4">
                  <c:v>Низкий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2" formatCode="0%">
                  <c:v>0.1</c:v>
                </c:pt>
                <c:pt idx="3" formatCode="0%">
                  <c:v>0.3</c:v>
                </c:pt>
                <c:pt idx="4" formatCode="0%">
                  <c:v>0.6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0822798441498703E-2"/>
          <c:y val="0.20810218617684456"/>
          <c:w val="0.93917720155850126"/>
          <c:h val="0.5192515646409658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года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Высокий</c:v>
                </c:pt>
                <c:pt idx="1">
                  <c:v>Выше среднего</c:v>
                </c:pt>
                <c:pt idx="2">
                  <c:v>Средний</c:v>
                </c:pt>
                <c:pt idx="3">
                  <c:v>Ниже среднего</c:v>
                </c:pt>
                <c:pt idx="4">
                  <c:v>Низкий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2" formatCode="0%">
                  <c:v>0.1</c:v>
                </c:pt>
                <c:pt idx="3" formatCode="0%">
                  <c:v>0.3</c:v>
                </c:pt>
                <c:pt idx="4" formatCode="0%">
                  <c:v>0.6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Конец года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Высокий</c:v>
                </c:pt>
                <c:pt idx="1">
                  <c:v>Выше среднего</c:v>
                </c:pt>
                <c:pt idx="2">
                  <c:v>Средний</c:v>
                </c:pt>
                <c:pt idx="3">
                  <c:v>Ниже среднего</c:v>
                </c:pt>
                <c:pt idx="4">
                  <c:v>Низкий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0.1</c:v>
                </c:pt>
                <c:pt idx="1">
                  <c:v>0.2</c:v>
                </c:pt>
                <c:pt idx="2">
                  <c:v>0.4</c:v>
                </c:pt>
                <c:pt idx="3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4685824"/>
        <c:axId val="114687360"/>
        <c:axId val="0"/>
      </c:bar3DChart>
      <c:catAx>
        <c:axId val="114685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14687360"/>
        <c:crosses val="autoZero"/>
        <c:auto val="1"/>
        <c:lblAlgn val="ctr"/>
        <c:lblOffset val="100"/>
        <c:noMultiLvlLbl val="0"/>
      </c:catAx>
      <c:valAx>
        <c:axId val="114687360"/>
        <c:scaling>
          <c:orientation val="minMax"/>
          <c:max val="0.60000000000000009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4685824"/>
        <c:crosses val="autoZero"/>
        <c:crossBetween val="between"/>
        <c:majorUnit val="0.1"/>
      </c:valAx>
    </c:plotArea>
    <c:legend>
      <c:legendPos val="r"/>
      <c:layout>
        <c:manualLayout>
          <c:xMode val="edge"/>
          <c:yMode val="edge"/>
          <c:x val="0.67439516229928409"/>
          <c:y val="0.82582157538051326"/>
          <c:w val="0.26990921574016141"/>
          <c:h val="0.15338480909528568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AECD65-02CD-43A9-943D-89700035C7B4}" type="doc">
      <dgm:prSet loTypeId="urn:microsoft.com/office/officeart/2005/8/layout/target3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5D7F750-C65F-4A6A-92CC-AFFD4772A6A8}">
      <dgm:prSet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Осуществить анализ теоретических исследований по проблеме развития речевой  активности детей с ЗПР</a:t>
          </a:r>
          <a:endParaRPr lang="ru-RU" dirty="0">
            <a:solidFill>
              <a:srgbClr val="002060"/>
            </a:solidFill>
          </a:endParaRPr>
        </a:p>
      </dgm:t>
    </dgm:pt>
    <dgm:pt modelId="{B54CB2DB-96F3-477C-8CE7-0EF8D07558C4}" type="parTrans" cxnId="{DE7F9DD9-2956-4247-9107-D6B2E24889C5}">
      <dgm:prSet/>
      <dgm:spPr/>
      <dgm:t>
        <a:bodyPr/>
        <a:lstStyle/>
        <a:p>
          <a:endParaRPr lang="ru-RU"/>
        </a:p>
      </dgm:t>
    </dgm:pt>
    <dgm:pt modelId="{98D1A198-BE07-48E2-B376-FCA635E38C27}" type="sibTrans" cxnId="{DE7F9DD9-2956-4247-9107-D6B2E24889C5}">
      <dgm:prSet/>
      <dgm:spPr/>
      <dgm:t>
        <a:bodyPr/>
        <a:lstStyle/>
        <a:p>
          <a:endParaRPr lang="ru-RU"/>
        </a:p>
      </dgm:t>
    </dgm:pt>
    <dgm:pt modelId="{22EF1020-EF47-4AE8-9AA9-4A5182B4D1EF}">
      <dgm:prSet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Охарактеризовать игровую мотивацию как средство повышения познавательно-речевой активности детей с ЗПР.</a:t>
          </a:r>
          <a:endParaRPr lang="ru-RU" dirty="0">
            <a:solidFill>
              <a:srgbClr val="002060"/>
            </a:solidFill>
          </a:endParaRPr>
        </a:p>
      </dgm:t>
    </dgm:pt>
    <dgm:pt modelId="{E0E1D41E-B7B1-4562-9442-E1A9406943DD}" type="parTrans" cxnId="{5E2F099F-8888-4D88-B5CA-7188C94B752E}">
      <dgm:prSet/>
      <dgm:spPr/>
      <dgm:t>
        <a:bodyPr/>
        <a:lstStyle/>
        <a:p>
          <a:endParaRPr lang="ru-RU"/>
        </a:p>
      </dgm:t>
    </dgm:pt>
    <dgm:pt modelId="{EA1C65E4-130C-4A93-A43D-B5C1254A0B78}" type="sibTrans" cxnId="{5E2F099F-8888-4D88-B5CA-7188C94B752E}">
      <dgm:prSet/>
      <dgm:spPr/>
      <dgm:t>
        <a:bodyPr/>
        <a:lstStyle/>
        <a:p>
          <a:endParaRPr lang="ru-RU"/>
        </a:p>
      </dgm:t>
    </dgm:pt>
    <dgm:pt modelId="{471A2BFC-AB2C-412B-93AE-B1E8DDF5F1B0}">
      <dgm:prSet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Разработать технологию логопедической работы с детьми с ЗПР с опорой на игровую мотивацию.</a:t>
          </a:r>
          <a:endParaRPr lang="ru-RU" dirty="0">
            <a:solidFill>
              <a:srgbClr val="002060"/>
            </a:solidFill>
          </a:endParaRPr>
        </a:p>
      </dgm:t>
    </dgm:pt>
    <dgm:pt modelId="{5DCA90CC-C5E9-4479-90A9-12568C5F79CD}" type="parTrans" cxnId="{53BEF353-CEF8-4A89-A2B1-FC4337216222}">
      <dgm:prSet/>
      <dgm:spPr/>
      <dgm:t>
        <a:bodyPr/>
        <a:lstStyle/>
        <a:p>
          <a:endParaRPr lang="ru-RU"/>
        </a:p>
      </dgm:t>
    </dgm:pt>
    <dgm:pt modelId="{36B0B04C-FF5D-4B18-BB0C-8D747F5E55DD}" type="sibTrans" cxnId="{53BEF353-CEF8-4A89-A2B1-FC4337216222}">
      <dgm:prSet/>
      <dgm:spPr/>
      <dgm:t>
        <a:bodyPr/>
        <a:lstStyle/>
        <a:p>
          <a:endParaRPr lang="ru-RU"/>
        </a:p>
      </dgm:t>
    </dgm:pt>
    <dgm:pt modelId="{3B972951-86E2-4892-9D48-86BFE423EA08}" type="pres">
      <dgm:prSet presAssocID="{30AECD65-02CD-43A9-943D-89700035C7B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84D66F-F9D0-47DF-A7D5-FB50870BFC69}" type="pres">
      <dgm:prSet presAssocID="{05D7F750-C65F-4A6A-92CC-AFFD4772A6A8}" presName="circle1" presStyleLbl="node1" presStyleIdx="0" presStyleCnt="3"/>
      <dgm:spPr/>
    </dgm:pt>
    <dgm:pt modelId="{6C805DF7-E6DF-483F-B954-820F7BF8BF57}" type="pres">
      <dgm:prSet presAssocID="{05D7F750-C65F-4A6A-92CC-AFFD4772A6A8}" presName="space" presStyleCnt="0"/>
      <dgm:spPr/>
    </dgm:pt>
    <dgm:pt modelId="{F9A5460F-C7CF-4886-88EB-6A4C76866C4D}" type="pres">
      <dgm:prSet presAssocID="{05D7F750-C65F-4A6A-92CC-AFFD4772A6A8}" presName="rect1" presStyleLbl="alignAcc1" presStyleIdx="0" presStyleCnt="3"/>
      <dgm:spPr/>
      <dgm:t>
        <a:bodyPr/>
        <a:lstStyle/>
        <a:p>
          <a:endParaRPr lang="ru-RU"/>
        </a:p>
      </dgm:t>
    </dgm:pt>
    <dgm:pt modelId="{57279A36-B644-4A61-896C-B0384FE7EA52}" type="pres">
      <dgm:prSet presAssocID="{22EF1020-EF47-4AE8-9AA9-4A5182B4D1EF}" presName="vertSpace2" presStyleLbl="node1" presStyleIdx="0" presStyleCnt="3"/>
      <dgm:spPr/>
    </dgm:pt>
    <dgm:pt modelId="{DBAEF659-254D-48F3-9699-20A594093EF8}" type="pres">
      <dgm:prSet presAssocID="{22EF1020-EF47-4AE8-9AA9-4A5182B4D1EF}" presName="circle2" presStyleLbl="node1" presStyleIdx="1" presStyleCnt="3"/>
      <dgm:spPr/>
    </dgm:pt>
    <dgm:pt modelId="{EB3E9D82-D282-444D-BE36-C14DE6E4F51B}" type="pres">
      <dgm:prSet presAssocID="{22EF1020-EF47-4AE8-9AA9-4A5182B4D1EF}" presName="rect2" presStyleLbl="alignAcc1" presStyleIdx="1" presStyleCnt="3"/>
      <dgm:spPr/>
      <dgm:t>
        <a:bodyPr/>
        <a:lstStyle/>
        <a:p>
          <a:endParaRPr lang="ru-RU"/>
        </a:p>
      </dgm:t>
    </dgm:pt>
    <dgm:pt modelId="{F1251518-CFCA-4E92-A289-9DB2E396BC4A}" type="pres">
      <dgm:prSet presAssocID="{471A2BFC-AB2C-412B-93AE-B1E8DDF5F1B0}" presName="vertSpace3" presStyleLbl="node1" presStyleIdx="1" presStyleCnt="3"/>
      <dgm:spPr/>
    </dgm:pt>
    <dgm:pt modelId="{3AD27319-0422-4DB7-9EF4-28975ED97098}" type="pres">
      <dgm:prSet presAssocID="{471A2BFC-AB2C-412B-93AE-B1E8DDF5F1B0}" presName="circle3" presStyleLbl="node1" presStyleIdx="2" presStyleCnt="3"/>
      <dgm:spPr/>
    </dgm:pt>
    <dgm:pt modelId="{9DF19508-7A5F-4747-8F70-99A132F84B88}" type="pres">
      <dgm:prSet presAssocID="{471A2BFC-AB2C-412B-93AE-B1E8DDF5F1B0}" presName="rect3" presStyleLbl="alignAcc1" presStyleIdx="2" presStyleCnt="3"/>
      <dgm:spPr/>
      <dgm:t>
        <a:bodyPr/>
        <a:lstStyle/>
        <a:p>
          <a:endParaRPr lang="ru-RU"/>
        </a:p>
      </dgm:t>
    </dgm:pt>
    <dgm:pt modelId="{9C41320D-0C00-4383-B16E-732B1B8C4E26}" type="pres">
      <dgm:prSet presAssocID="{05D7F750-C65F-4A6A-92CC-AFFD4772A6A8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10BBDF-FE01-4161-93E5-B9544D3347F6}" type="pres">
      <dgm:prSet presAssocID="{22EF1020-EF47-4AE8-9AA9-4A5182B4D1EF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20A0CF-CF3C-4B22-BBEA-DFBEE75D11DD}" type="pres">
      <dgm:prSet presAssocID="{471A2BFC-AB2C-412B-93AE-B1E8DDF5F1B0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7B42DD-8E12-41F2-80EB-005847F029A7}" type="presOf" srcId="{22EF1020-EF47-4AE8-9AA9-4A5182B4D1EF}" destId="{EB3E9D82-D282-444D-BE36-C14DE6E4F51B}" srcOrd="0" destOrd="0" presId="urn:microsoft.com/office/officeart/2005/8/layout/target3"/>
    <dgm:cxn modelId="{5E2F099F-8888-4D88-B5CA-7188C94B752E}" srcId="{30AECD65-02CD-43A9-943D-89700035C7B4}" destId="{22EF1020-EF47-4AE8-9AA9-4A5182B4D1EF}" srcOrd="1" destOrd="0" parTransId="{E0E1D41E-B7B1-4562-9442-E1A9406943DD}" sibTransId="{EA1C65E4-130C-4A93-A43D-B5C1254A0B78}"/>
    <dgm:cxn modelId="{DE7F9DD9-2956-4247-9107-D6B2E24889C5}" srcId="{30AECD65-02CD-43A9-943D-89700035C7B4}" destId="{05D7F750-C65F-4A6A-92CC-AFFD4772A6A8}" srcOrd="0" destOrd="0" parTransId="{B54CB2DB-96F3-477C-8CE7-0EF8D07558C4}" sibTransId="{98D1A198-BE07-48E2-B376-FCA635E38C27}"/>
    <dgm:cxn modelId="{16BB2723-469B-4D9B-8F0D-AA45788D377B}" type="presOf" srcId="{30AECD65-02CD-43A9-943D-89700035C7B4}" destId="{3B972951-86E2-4892-9D48-86BFE423EA08}" srcOrd="0" destOrd="0" presId="urn:microsoft.com/office/officeart/2005/8/layout/target3"/>
    <dgm:cxn modelId="{31032680-6EC7-43AB-8616-3A44F70F726E}" type="presOf" srcId="{471A2BFC-AB2C-412B-93AE-B1E8DDF5F1B0}" destId="{1420A0CF-CF3C-4B22-BBEA-DFBEE75D11DD}" srcOrd="1" destOrd="0" presId="urn:microsoft.com/office/officeart/2005/8/layout/target3"/>
    <dgm:cxn modelId="{7EFA35D8-2DFF-4D1F-9B22-26151984D7B9}" type="presOf" srcId="{05D7F750-C65F-4A6A-92CC-AFFD4772A6A8}" destId="{9C41320D-0C00-4383-B16E-732B1B8C4E26}" srcOrd="1" destOrd="0" presId="urn:microsoft.com/office/officeart/2005/8/layout/target3"/>
    <dgm:cxn modelId="{6A4AF64C-C314-470C-AC8A-9716D4643FC9}" type="presOf" srcId="{05D7F750-C65F-4A6A-92CC-AFFD4772A6A8}" destId="{F9A5460F-C7CF-4886-88EB-6A4C76866C4D}" srcOrd="0" destOrd="0" presId="urn:microsoft.com/office/officeart/2005/8/layout/target3"/>
    <dgm:cxn modelId="{C0FA45E7-58EA-4CB9-B573-9B589900BC4C}" type="presOf" srcId="{22EF1020-EF47-4AE8-9AA9-4A5182B4D1EF}" destId="{3D10BBDF-FE01-4161-93E5-B9544D3347F6}" srcOrd="1" destOrd="0" presId="urn:microsoft.com/office/officeart/2005/8/layout/target3"/>
    <dgm:cxn modelId="{53BEF353-CEF8-4A89-A2B1-FC4337216222}" srcId="{30AECD65-02CD-43A9-943D-89700035C7B4}" destId="{471A2BFC-AB2C-412B-93AE-B1E8DDF5F1B0}" srcOrd="2" destOrd="0" parTransId="{5DCA90CC-C5E9-4479-90A9-12568C5F79CD}" sibTransId="{36B0B04C-FF5D-4B18-BB0C-8D747F5E55DD}"/>
    <dgm:cxn modelId="{6C1729A4-6A84-4A85-B0DE-A18767D785F2}" type="presOf" srcId="{471A2BFC-AB2C-412B-93AE-B1E8DDF5F1B0}" destId="{9DF19508-7A5F-4747-8F70-99A132F84B88}" srcOrd="0" destOrd="0" presId="urn:microsoft.com/office/officeart/2005/8/layout/target3"/>
    <dgm:cxn modelId="{A7B77E2A-34EB-4CF0-96C4-1B48F284B668}" type="presParOf" srcId="{3B972951-86E2-4892-9D48-86BFE423EA08}" destId="{9F84D66F-F9D0-47DF-A7D5-FB50870BFC69}" srcOrd="0" destOrd="0" presId="urn:microsoft.com/office/officeart/2005/8/layout/target3"/>
    <dgm:cxn modelId="{296F692A-F390-4EEE-86B5-0DBBF202FFAD}" type="presParOf" srcId="{3B972951-86E2-4892-9D48-86BFE423EA08}" destId="{6C805DF7-E6DF-483F-B954-820F7BF8BF57}" srcOrd="1" destOrd="0" presId="urn:microsoft.com/office/officeart/2005/8/layout/target3"/>
    <dgm:cxn modelId="{2845B673-B7D0-4C80-9011-2A51CDAA9082}" type="presParOf" srcId="{3B972951-86E2-4892-9D48-86BFE423EA08}" destId="{F9A5460F-C7CF-4886-88EB-6A4C76866C4D}" srcOrd="2" destOrd="0" presId="urn:microsoft.com/office/officeart/2005/8/layout/target3"/>
    <dgm:cxn modelId="{F3BA5536-A328-4457-BDA8-86E4F5D7CC18}" type="presParOf" srcId="{3B972951-86E2-4892-9D48-86BFE423EA08}" destId="{57279A36-B644-4A61-896C-B0384FE7EA52}" srcOrd="3" destOrd="0" presId="urn:microsoft.com/office/officeart/2005/8/layout/target3"/>
    <dgm:cxn modelId="{8BD6FC5D-983F-4A14-AFE6-026109551CA8}" type="presParOf" srcId="{3B972951-86E2-4892-9D48-86BFE423EA08}" destId="{DBAEF659-254D-48F3-9699-20A594093EF8}" srcOrd="4" destOrd="0" presId="urn:microsoft.com/office/officeart/2005/8/layout/target3"/>
    <dgm:cxn modelId="{60F858FE-9888-43BE-A874-CB5C4BA082F4}" type="presParOf" srcId="{3B972951-86E2-4892-9D48-86BFE423EA08}" destId="{EB3E9D82-D282-444D-BE36-C14DE6E4F51B}" srcOrd="5" destOrd="0" presId="urn:microsoft.com/office/officeart/2005/8/layout/target3"/>
    <dgm:cxn modelId="{760C362E-7F10-4D01-8781-75C2519BCBDE}" type="presParOf" srcId="{3B972951-86E2-4892-9D48-86BFE423EA08}" destId="{F1251518-CFCA-4E92-A289-9DB2E396BC4A}" srcOrd="6" destOrd="0" presId="urn:microsoft.com/office/officeart/2005/8/layout/target3"/>
    <dgm:cxn modelId="{D8BA3B77-2D14-46A5-B280-69CAD08DDB9C}" type="presParOf" srcId="{3B972951-86E2-4892-9D48-86BFE423EA08}" destId="{3AD27319-0422-4DB7-9EF4-28975ED97098}" srcOrd="7" destOrd="0" presId="urn:microsoft.com/office/officeart/2005/8/layout/target3"/>
    <dgm:cxn modelId="{26B94A58-E04D-4790-AAD4-65666BD59263}" type="presParOf" srcId="{3B972951-86E2-4892-9D48-86BFE423EA08}" destId="{9DF19508-7A5F-4747-8F70-99A132F84B88}" srcOrd="8" destOrd="0" presId="urn:microsoft.com/office/officeart/2005/8/layout/target3"/>
    <dgm:cxn modelId="{D7E80352-8C50-42AE-8550-995CFE01B895}" type="presParOf" srcId="{3B972951-86E2-4892-9D48-86BFE423EA08}" destId="{9C41320D-0C00-4383-B16E-732B1B8C4E26}" srcOrd="9" destOrd="0" presId="urn:microsoft.com/office/officeart/2005/8/layout/target3"/>
    <dgm:cxn modelId="{1A7E8A2E-14AD-47C3-8E46-5EF65C288B8F}" type="presParOf" srcId="{3B972951-86E2-4892-9D48-86BFE423EA08}" destId="{3D10BBDF-FE01-4161-93E5-B9544D3347F6}" srcOrd="10" destOrd="0" presId="urn:microsoft.com/office/officeart/2005/8/layout/target3"/>
    <dgm:cxn modelId="{D12BD111-5359-4C44-A681-9B0AF5BE037C}" type="presParOf" srcId="{3B972951-86E2-4892-9D48-86BFE423EA08}" destId="{1420A0CF-CF3C-4B22-BBEA-DFBEE75D11DD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3A7073-E35D-4255-AA84-33DDAE75740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A5BAF54-0B8F-4DC4-A0BB-B7108182CBE1}">
      <dgm:prSet custT="1"/>
      <dgm:spPr/>
      <dgm:t>
        <a:bodyPr/>
        <a:lstStyle/>
        <a:p>
          <a:pPr algn="ctr"/>
          <a:r>
            <a:rPr lang="ru-RU" sz="2400" b="1" dirty="0" smtClean="0">
              <a:solidFill>
                <a:srgbClr val="002060"/>
              </a:solidFill>
            </a:rPr>
            <a:t>1. Проанализировать уровень развития речи и познавательных процессов</a:t>
          </a:r>
          <a:r>
            <a:rPr lang="en-US" sz="2400" b="1" dirty="0" smtClean="0">
              <a:solidFill>
                <a:srgbClr val="002060"/>
              </a:solidFill>
            </a:rPr>
            <a:t> </a:t>
          </a:r>
          <a:r>
            <a:rPr lang="ru-RU" sz="2400" b="1" dirty="0" smtClean="0">
              <a:solidFill>
                <a:srgbClr val="002060"/>
              </a:solidFill>
            </a:rPr>
            <a:t>детей</a:t>
          </a:r>
          <a:endParaRPr lang="ru-RU" sz="2400" b="1" dirty="0"/>
        </a:p>
      </dgm:t>
    </dgm:pt>
    <dgm:pt modelId="{869D3E3E-C175-4C4D-A667-D1C0D8A6BE55}" type="parTrans" cxnId="{5D078B35-02C7-4A36-937C-892862D53273}">
      <dgm:prSet/>
      <dgm:spPr/>
      <dgm:t>
        <a:bodyPr/>
        <a:lstStyle/>
        <a:p>
          <a:pPr algn="ctr"/>
          <a:endParaRPr lang="ru-RU" b="1"/>
        </a:p>
      </dgm:t>
    </dgm:pt>
    <dgm:pt modelId="{495F9E4A-C1F3-4E67-B87B-17AC8AC6EE26}" type="sibTrans" cxnId="{5D078B35-02C7-4A36-937C-892862D53273}">
      <dgm:prSet/>
      <dgm:spPr/>
      <dgm:t>
        <a:bodyPr/>
        <a:lstStyle/>
        <a:p>
          <a:pPr algn="ctr"/>
          <a:endParaRPr lang="ru-RU" b="1"/>
        </a:p>
      </dgm:t>
    </dgm:pt>
    <dgm:pt modelId="{65EDD03D-2976-4FF4-A683-533F1D466A38}">
      <dgm:prSet custT="1"/>
      <dgm:spPr/>
      <dgm:t>
        <a:bodyPr/>
        <a:lstStyle/>
        <a:p>
          <a:pPr algn="ctr"/>
          <a:r>
            <a:rPr lang="ru-RU" sz="2400" b="1" dirty="0" smtClean="0">
              <a:solidFill>
                <a:srgbClr val="002060"/>
              </a:solidFill>
            </a:rPr>
            <a:t>2. Определить основные направления логопедической работы.</a:t>
          </a:r>
          <a:endParaRPr lang="ru-RU" sz="2400" b="1" dirty="0">
            <a:solidFill>
              <a:srgbClr val="002060"/>
            </a:solidFill>
          </a:endParaRPr>
        </a:p>
      </dgm:t>
    </dgm:pt>
    <dgm:pt modelId="{7E7C0440-BFD6-4BC5-8384-C9DBD248DB73}" type="parTrans" cxnId="{52488467-9544-4B80-9D0F-B642BADFFDCF}">
      <dgm:prSet/>
      <dgm:spPr/>
      <dgm:t>
        <a:bodyPr/>
        <a:lstStyle/>
        <a:p>
          <a:pPr algn="ctr"/>
          <a:endParaRPr lang="ru-RU" b="1"/>
        </a:p>
      </dgm:t>
    </dgm:pt>
    <dgm:pt modelId="{2A4D4A46-C37C-4D24-A95C-446E7000F756}" type="sibTrans" cxnId="{52488467-9544-4B80-9D0F-B642BADFFDCF}">
      <dgm:prSet/>
      <dgm:spPr/>
      <dgm:t>
        <a:bodyPr/>
        <a:lstStyle/>
        <a:p>
          <a:pPr algn="ctr"/>
          <a:endParaRPr lang="ru-RU" b="1"/>
        </a:p>
      </dgm:t>
    </dgm:pt>
    <dgm:pt modelId="{5B0A8E63-48B9-4C57-A2A3-9C8F60D0451E}">
      <dgm:prSet custT="1"/>
      <dgm:spPr/>
      <dgm:t>
        <a:bodyPr/>
        <a:lstStyle/>
        <a:p>
          <a:pPr algn="ctr"/>
          <a:r>
            <a:rPr lang="ru-RU" sz="2400" b="1" dirty="0" smtClean="0">
              <a:solidFill>
                <a:srgbClr val="002060"/>
              </a:solidFill>
            </a:rPr>
            <a:t>4. Разработать тематический план логопедической работы с опорой на игровую мотивацию. </a:t>
          </a:r>
        </a:p>
      </dgm:t>
    </dgm:pt>
    <dgm:pt modelId="{E937B24F-F23D-43A5-B83B-049A2CEC53D9}" type="parTrans" cxnId="{9A59833B-3414-4753-BA3F-C39E151120B3}">
      <dgm:prSet/>
      <dgm:spPr/>
      <dgm:t>
        <a:bodyPr/>
        <a:lstStyle/>
        <a:p>
          <a:pPr algn="ctr"/>
          <a:endParaRPr lang="ru-RU" b="1"/>
        </a:p>
      </dgm:t>
    </dgm:pt>
    <dgm:pt modelId="{EFADB0AD-927A-4391-8B82-90064529BACB}" type="sibTrans" cxnId="{9A59833B-3414-4753-BA3F-C39E151120B3}">
      <dgm:prSet/>
      <dgm:spPr/>
      <dgm:t>
        <a:bodyPr/>
        <a:lstStyle/>
        <a:p>
          <a:pPr algn="ctr"/>
          <a:endParaRPr lang="ru-RU" b="1"/>
        </a:p>
      </dgm:t>
    </dgm:pt>
    <dgm:pt modelId="{58D936DE-0497-4CE0-9134-EE74F2CC689D}">
      <dgm:prSet custT="1"/>
      <dgm:spPr/>
      <dgm:t>
        <a:bodyPr/>
        <a:lstStyle/>
        <a:p>
          <a:pPr algn="ctr"/>
          <a:r>
            <a:rPr lang="ru-RU" sz="2400" b="1" dirty="0" smtClean="0">
              <a:solidFill>
                <a:srgbClr val="002060"/>
              </a:solidFill>
            </a:rPr>
            <a:t>3. Подобрать стимульный материал с учетом выявленных речевых нарушений и тематикой недель.</a:t>
          </a:r>
          <a:endParaRPr lang="ru-RU" sz="2400" b="1" dirty="0">
            <a:solidFill>
              <a:srgbClr val="002060"/>
            </a:solidFill>
          </a:endParaRPr>
        </a:p>
      </dgm:t>
    </dgm:pt>
    <dgm:pt modelId="{C651CEE2-2409-41C9-9B28-255D32220DC6}" type="parTrans" cxnId="{87904113-EAE0-4335-BE6F-8851B3E645FE}">
      <dgm:prSet/>
      <dgm:spPr/>
      <dgm:t>
        <a:bodyPr/>
        <a:lstStyle/>
        <a:p>
          <a:pPr algn="ctr"/>
          <a:endParaRPr lang="ru-RU" b="1"/>
        </a:p>
      </dgm:t>
    </dgm:pt>
    <dgm:pt modelId="{0874E95E-9689-4066-BEB8-B834ECEEA5A9}" type="sibTrans" cxnId="{87904113-EAE0-4335-BE6F-8851B3E645FE}">
      <dgm:prSet/>
      <dgm:spPr/>
      <dgm:t>
        <a:bodyPr/>
        <a:lstStyle/>
        <a:p>
          <a:pPr algn="ctr"/>
          <a:endParaRPr lang="ru-RU" b="1"/>
        </a:p>
      </dgm:t>
    </dgm:pt>
    <dgm:pt modelId="{E6E76B14-751A-469B-8E7C-6ADD4C42FD22}">
      <dgm:prSet custT="1"/>
      <dgm:spPr/>
      <dgm:t>
        <a:bodyPr/>
        <a:lstStyle/>
        <a:p>
          <a:pPr algn="ctr"/>
          <a:r>
            <a:rPr lang="ru-RU" sz="2800" b="1" dirty="0" smtClean="0">
              <a:solidFill>
                <a:srgbClr val="002060"/>
              </a:solidFill>
            </a:rPr>
            <a:t>Задачи первого этапа</a:t>
          </a:r>
          <a:r>
            <a:rPr lang="ru-RU" sz="1600" b="1" dirty="0" smtClean="0">
              <a:solidFill>
                <a:srgbClr val="002060"/>
              </a:solidFill>
            </a:rPr>
            <a:t>:</a:t>
          </a:r>
          <a:endParaRPr lang="ru-RU" sz="1600" b="1" dirty="0">
            <a:solidFill>
              <a:srgbClr val="002060"/>
            </a:solidFill>
          </a:endParaRPr>
        </a:p>
      </dgm:t>
    </dgm:pt>
    <dgm:pt modelId="{358439A0-608A-496F-97BA-676DD1098D94}" type="parTrans" cxnId="{2227E515-B1D9-441E-B1B1-52362EE82EE6}">
      <dgm:prSet/>
      <dgm:spPr/>
      <dgm:t>
        <a:bodyPr/>
        <a:lstStyle/>
        <a:p>
          <a:pPr algn="ctr"/>
          <a:endParaRPr lang="ru-RU" b="1"/>
        </a:p>
      </dgm:t>
    </dgm:pt>
    <dgm:pt modelId="{EBEB9F49-DC52-4A9F-9410-83D651C3F9EB}" type="sibTrans" cxnId="{2227E515-B1D9-441E-B1B1-52362EE82EE6}">
      <dgm:prSet/>
      <dgm:spPr/>
      <dgm:t>
        <a:bodyPr/>
        <a:lstStyle/>
        <a:p>
          <a:pPr algn="ctr"/>
          <a:endParaRPr lang="ru-RU" b="1"/>
        </a:p>
      </dgm:t>
    </dgm:pt>
    <dgm:pt modelId="{3FD97994-907C-4B9C-8DFB-1A5EB431CA68}" type="pres">
      <dgm:prSet presAssocID="{5F3A7073-E35D-4255-AA84-33DDAE75740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818641-30B3-47E3-B27C-DC8FCBC119C9}" type="pres">
      <dgm:prSet presAssocID="{E6E76B14-751A-469B-8E7C-6ADD4C42FD22}" presName="parentText" presStyleLbl="node1" presStyleIdx="0" presStyleCnt="5" custLinFactY="-1426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49CAB9-6868-4B77-8233-C96CDE684A6D}" type="pres">
      <dgm:prSet presAssocID="{EBEB9F49-DC52-4A9F-9410-83D651C3F9EB}" presName="spacer" presStyleCnt="0"/>
      <dgm:spPr/>
    </dgm:pt>
    <dgm:pt modelId="{160AB8FE-74DF-4C63-BB3A-22E4DF2800E3}" type="pres">
      <dgm:prSet presAssocID="{BA5BAF54-0B8F-4DC4-A0BB-B7108182CBE1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D69AFA-D50C-42AE-8724-AD039D2C0B08}" type="pres">
      <dgm:prSet presAssocID="{495F9E4A-C1F3-4E67-B87B-17AC8AC6EE26}" presName="spacer" presStyleCnt="0"/>
      <dgm:spPr/>
    </dgm:pt>
    <dgm:pt modelId="{C7D89BD2-C1C1-4362-B972-498A2470FD0A}" type="pres">
      <dgm:prSet presAssocID="{65EDD03D-2976-4FF4-A683-533F1D466A38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6B695C-8961-4733-BAE0-E4299B21C071}" type="pres">
      <dgm:prSet presAssocID="{2A4D4A46-C37C-4D24-A95C-446E7000F756}" presName="spacer" presStyleCnt="0"/>
      <dgm:spPr/>
    </dgm:pt>
    <dgm:pt modelId="{1199D1BC-ECFA-454C-B620-B54B08801F32}" type="pres">
      <dgm:prSet presAssocID="{58D936DE-0497-4CE0-9134-EE74F2CC689D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D696E4-3D9B-4B3D-A8A5-5243A8C8A645}" type="pres">
      <dgm:prSet presAssocID="{0874E95E-9689-4066-BEB8-B834ECEEA5A9}" presName="spacer" presStyleCnt="0"/>
      <dgm:spPr/>
    </dgm:pt>
    <dgm:pt modelId="{413247BD-0728-4783-B0E8-3C3DA5C8471D}" type="pres">
      <dgm:prSet presAssocID="{5B0A8E63-48B9-4C57-A2A3-9C8F60D0451E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078B35-02C7-4A36-937C-892862D53273}" srcId="{5F3A7073-E35D-4255-AA84-33DDAE757404}" destId="{BA5BAF54-0B8F-4DC4-A0BB-B7108182CBE1}" srcOrd="1" destOrd="0" parTransId="{869D3E3E-C175-4C4D-A667-D1C0D8A6BE55}" sibTransId="{495F9E4A-C1F3-4E67-B87B-17AC8AC6EE26}"/>
    <dgm:cxn modelId="{1297FE0C-AFE4-4D58-BA6D-0C37F73E0404}" type="presOf" srcId="{58D936DE-0497-4CE0-9134-EE74F2CC689D}" destId="{1199D1BC-ECFA-454C-B620-B54B08801F32}" srcOrd="0" destOrd="0" presId="urn:microsoft.com/office/officeart/2005/8/layout/vList2"/>
    <dgm:cxn modelId="{2227E515-B1D9-441E-B1B1-52362EE82EE6}" srcId="{5F3A7073-E35D-4255-AA84-33DDAE757404}" destId="{E6E76B14-751A-469B-8E7C-6ADD4C42FD22}" srcOrd="0" destOrd="0" parTransId="{358439A0-608A-496F-97BA-676DD1098D94}" sibTransId="{EBEB9F49-DC52-4A9F-9410-83D651C3F9EB}"/>
    <dgm:cxn modelId="{78EB4554-F513-4F03-A922-6F5657014D84}" type="presOf" srcId="{5F3A7073-E35D-4255-AA84-33DDAE757404}" destId="{3FD97994-907C-4B9C-8DFB-1A5EB431CA68}" srcOrd="0" destOrd="0" presId="urn:microsoft.com/office/officeart/2005/8/layout/vList2"/>
    <dgm:cxn modelId="{6908AEEA-E04F-46D9-91BB-8F58D61309E5}" type="presOf" srcId="{5B0A8E63-48B9-4C57-A2A3-9C8F60D0451E}" destId="{413247BD-0728-4783-B0E8-3C3DA5C8471D}" srcOrd="0" destOrd="0" presId="urn:microsoft.com/office/officeart/2005/8/layout/vList2"/>
    <dgm:cxn modelId="{9A59833B-3414-4753-BA3F-C39E151120B3}" srcId="{5F3A7073-E35D-4255-AA84-33DDAE757404}" destId="{5B0A8E63-48B9-4C57-A2A3-9C8F60D0451E}" srcOrd="4" destOrd="0" parTransId="{E937B24F-F23D-43A5-B83B-049A2CEC53D9}" sibTransId="{EFADB0AD-927A-4391-8B82-90064529BACB}"/>
    <dgm:cxn modelId="{52488467-9544-4B80-9D0F-B642BADFFDCF}" srcId="{5F3A7073-E35D-4255-AA84-33DDAE757404}" destId="{65EDD03D-2976-4FF4-A683-533F1D466A38}" srcOrd="2" destOrd="0" parTransId="{7E7C0440-BFD6-4BC5-8384-C9DBD248DB73}" sibTransId="{2A4D4A46-C37C-4D24-A95C-446E7000F756}"/>
    <dgm:cxn modelId="{8AA932BB-42BF-4652-B189-55AAC4B23ED3}" type="presOf" srcId="{E6E76B14-751A-469B-8E7C-6ADD4C42FD22}" destId="{BB818641-30B3-47E3-B27C-DC8FCBC119C9}" srcOrd="0" destOrd="0" presId="urn:microsoft.com/office/officeart/2005/8/layout/vList2"/>
    <dgm:cxn modelId="{B3DDD93E-641C-4AA7-A645-1D93F0BF62BA}" type="presOf" srcId="{65EDD03D-2976-4FF4-A683-533F1D466A38}" destId="{C7D89BD2-C1C1-4362-B972-498A2470FD0A}" srcOrd="0" destOrd="0" presId="urn:microsoft.com/office/officeart/2005/8/layout/vList2"/>
    <dgm:cxn modelId="{87904113-EAE0-4335-BE6F-8851B3E645FE}" srcId="{5F3A7073-E35D-4255-AA84-33DDAE757404}" destId="{58D936DE-0497-4CE0-9134-EE74F2CC689D}" srcOrd="3" destOrd="0" parTransId="{C651CEE2-2409-41C9-9B28-255D32220DC6}" sibTransId="{0874E95E-9689-4066-BEB8-B834ECEEA5A9}"/>
    <dgm:cxn modelId="{68FE5654-C7F9-4A78-AB10-F427920BC882}" type="presOf" srcId="{BA5BAF54-0B8F-4DC4-A0BB-B7108182CBE1}" destId="{160AB8FE-74DF-4C63-BB3A-22E4DF2800E3}" srcOrd="0" destOrd="0" presId="urn:microsoft.com/office/officeart/2005/8/layout/vList2"/>
    <dgm:cxn modelId="{497D6016-967E-47E7-A6D7-3C900906DFC1}" type="presParOf" srcId="{3FD97994-907C-4B9C-8DFB-1A5EB431CA68}" destId="{BB818641-30B3-47E3-B27C-DC8FCBC119C9}" srcOrd="0" destOrd="0" presId="urn:microsoft.com/office/officeart/2005/8/layout/vList2"/>
    <dgm:cxn modelId="{E778D40C-3349-47C2-9D05-877AB75184DA}" type="presParOf" srcId="{3FD97994-907C-4B9C-8DFB-1A5EB431CA68}" destId="{5849CAB9-6868-4B77-8233-C96CDE684A6D}" srcOrd="1" destOrd="0" presId="urn:microsoft.com/office/officeart/2005/8/layout/vList2"/>
    <dgm:cxn modelId="{6D4F9FA3-8205-42CC-88F7-AAE5D3B65025}" type="presParOf" srcId="{3FD97994-907C-4B9C-8DFB-1A5EB431CA68}" destId="{160AB8FE-74DF-4C63-BB3A-22E4DF2800E3}" srcOrd="2" destOrd="0" presId="urn:microsoft.com/office/officeart/2005/8/layout/vList2"/>
    <dgm:cxn modelId="{88973857-F0F6-49AD-8F7C-232F0DB1161E}" type="presParOf" srcId="{3FD97994-907C-4B9C-8DFB-1A5EB431CA68}" destId="{FAD69AFA-D50C-42AE-8724-AD039D2C0B08}" srcOrd="3" destOrd="0" presId="urn:microsoft.com/office/officeart/2005/8/layout/vList2"/>
    <dgm:cxn modelId="{BDF2FE69-E6A3-40D2-ACB9-456428C8C337}" type="presParOf" srcId="{3FD97994-907C-4B9C-8DFB-1A5EB431CA68}" destId="{C7D89BD2-C1C1-4362-B972-498A2470FD0A}" srcOrd="4" destOrd="0" presId="urn:microsoft.com/office/officeart/2005/8/layout/vList2"/>
    <dgm:cxn modelId="{E03EB376-B370-44C1-BE77-1EA29528F43C}" type="presParOf" srcId="{3FD97994-907C-4B9C-8DFB-1A5EB431CA68}" destId="{306B695C-8961-4733-BAE0-E4299B21C071}" srcOrd="5" destOrd="0" presId="urn:microsoft.com/office/officeart/2005/8/layout/vList2"/>
    <dgm:cxn modelId="{D3034207-FBB7-4601-9F08-D2034A28FEF0}" type="presParOf" srcId="{3FD97994-907C-4B9C-8DFB-1A5EB431CA68}" destId="{1199D1BC-ECFA-454C-B620-B54B08801F32}" srcOrd="6" destOrd="0" presId="urn:microsoft.com/office/officeart/2005/8/layout/vList2"/>
    <dgm:cxn modelId="{A685BDBB-6CB4-4CD1-99EB-FC60556382D6}" type="presParOf" srcId="{3FD97994-907C-4B9C-8DFB-1A5EB431CA68}" destId="{AED696E4-3D9B-4B3D-A8A5-5243A8C8A645}" srcOrd="7" destOrd="0" presId="urn:microsoft.com/office/officeart/2005/8/layout/vList2"/>
    <dgm:cxn modelId="{AD51F05B-C571-40B0-A0ED-D8BB580C7777}" type="presParOf" srcId="{3FD97994-907C-4B9C-8DFB-1A5EB431CA68}" destId="{413247BD-0728-4783-B0E8-3C3DA5C8471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E7A905-6CD1-4A38-A529-9DC24F47CC2B}" type="doc">
      <dgm:prSet loTypeId="urn:microsoft.com/office/officeart/2008/layout/HorizontalMultiLevelHierarchy" loCatId="hierarchy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6210557-0B74-4B7C-A62C-281CB90CB333}">
      <dgm:prSet phldrT="[Текст]"/>
      <dgm:spPr>
        <a:xfrm>
          <a:off x="5986932" y="2762148"/>
          <a:ext cx="765519" cy="279794"/>
        </a:xfrm>
      </dgm:spPr>
      <dgm:t>
        <a:bodyPr/>
        <a:lstStyle/>
        <a:p>
          <a:r>
            <a:rPr lang="ru-RU" dirty="0" smtClean="0"/>
            <a:t>Дидактическая игра</a:t>
          </a:r>
          <a:endParaRPr lang="ru-RU" dirty="0"/>
        </a:p>
      </dgm:t>
    </dgm:pt>
    <dgm:pt modelId="{9896A9B8-D089-4107-A364-270DB2C22EFC}" type="parTrans" cxnId="{7CAD4525-F8CD-449F-8A32-4936B720B53B}">
      <dgm:prSet/>
      <dgm:spPr>
        <a:xfrm>
          <a:off x="5293480" y="2503031"/>
          <a:ext cx="1063858" cy="91440"/>
        </a:xfrm>
      </dgm:spPr>
      <dgm:t>
        <a:bodyPr/>
        <a:lstStyle/>
        <a:p>
          <a:endParaRPr lang="ru-RU"/>
        </a:p>
      </dgm:t>
    </dgm:pt>
    <dgm:pt modelId="{BF974AFC-29DD-4E34-B8DB-ED4E0B1F1F9D}" type="sibTrans" cxnId="{7CAD4525-F8CD-449F-8A32-4936B720B53B}">
      <dgm:prSet/>
      <dgm:spPr/>
      <dgm:t>
        <a:bodyPr/>
        <a:lstStyle/>
        <a:p>
          <a:endParaRPr lang="ru-RU"/>
        </a:p>
      </dgm:t>
    </dgm:pt>
    <dgm:pt modelId="{07B71AB8-DA22-4A59-8BE4-FFFFDBE390D4}">
      <dgm:prSet phldrT="[Текст]"/>
      <dgm:spPr>
        <a:xfrm>
          <a:off x="448026" y="2878476"/>
          <a:ext cx="770200" cy="315299"/>
        </a:xfrm>
      </dgm:spPr>
      <dgm:t>
        <a:bodyPr/>
        <a:lstStyle/>
        <a:p>
          <a:r>
            <a:rPr lang="ru-RU" dirty="0" smtClean="0"/>
            <a:t>Средства развития познавательной и речевой активности детей с ЗПР </a:t>
          </a:r>
          <a:endParaRPr lang="ru-RU" dirty="0"/>
        </a:p>
      </dgm:t>
    </dgm:pt>
    <dgm:pt modelId="{E3CDCB84-78A3-4D1E-B495-CA6395ECDFBC}" type="sibTrans" cxnId="{0402389A-0032-49DA-B8A7-70850ACEF331}">
      <dgm:prSet/>
      <dgm:spPr/>
      <dgm:t>
        <a:bodyPr/>
        <a:lstStyle/>
        <a:p>
          <a:endParaRPr lang="ru-RU"/>
        </a:p>
      </dgm:t>
    </dgm:pt>
    <dgm:pt modelId="{440C7E92-0B39-42FD-8EBA-3EA84A7132F2}" type="parTrans" cxnId="{0402389A-0032-49DA-B8A7-70850ACEF331}">
      <dgm:prSet/>
      <dgm:spPr>
        <a:xfrm>
          <a:off x="912080" y="2575843"/>
          <a:ext cx="1263620" cy="91440"/>
        </a:xfrm>
      </dgm:spPr>
      <dgm:t>
        <a:bodyPr/>
        <a:lstStyle/>
        <a:p>
          <a:endParaRPr lang="ru-RU"/>
        </a:p>
      </dgm:t>
    </dgm:pt>
    <dgm:pt modelId="{4CB435A4-A178-4FD6-8C0F-775BACFBDDAB}">
      <dgm:prSet/>
      <dgm:spPr/>
      <dgm:t>
        <a:bodyPr/>
        <a:lstStyle/>
        <a:p>
          <a:r>
            <a:rPr lang="ru-RU" dirty="0" smtClean="0"/>
            <a:t>Игровые и проблемные ситуации </a:t>
          </a:r>
          <a:endParaRPr lang="ru-RU" dirty="0"/>
        </a:p>
      </dgm:t>
    </dgm:pt>
    <dgm:pt modelId="{F2CEACAA-63FC-4DC7-86FD-14ECF1374C4D}" type="parTrans" cxnId="{2ABF082B-173F-4DCD-9254-7CECA30C558E}">
      <dgm:prSet/>
      <dgm:spPr/>
      <dgm:t>
        <a:bodyPr/>
        <a:lstStyle/>
        <a:p>
          <a:endParaRPr lang="ru-RU"/>
        </a:p>
      </dgm:t>
    </dgm:pt>
    <dgm:pt modelId="{EC8ADFF5-8981-4F22-8799-6EE7CDE9BAC0}" type="sibTrans" cxnId="{2ABF082B-173F-4DCD-9254-7CECA30C558E}">
      <dgm:prSet/>
      <dgm:spPr/>
      <dgm:t>
        <a:bodyPr/>
        <a:lstStyle/>
        <a:p>
          <a:endParaRPr lang="ru-RU"/>
        </a:p>
      </dgm:t>
    </dgm:pt>
    <dgm:pt modelId="{ECC41AB6-8878-410F-90F9-F24955E977E9}">
      <dgm:prSet/>
      <dgm:spPr/>
      <dgm:t>
        <a:bodyPr/>
        <a:lstStyle/>
        <a:p>
          <a:r>
            <a:rPr lang="ru-RU" dirty="0" smtClean="0"/>
            <a:t>Мультфильмы</a:t>
          </a:r>
          <a:endParaRPr lang="ru-RU" dirty="0"/>
        </a:p>
      </dgm:t>
    </dgm:pt>
    <dgm:pt modelId="{325B3AD3-C061-436D-9A3C-5BD0C7BCF041}" type="parTrans" cxnId="{56E0DFFD-1C69-466C-9A44-F63FF9289B26}">
      <dgm:prSet/>
      <dgm:spPr/>
      <dgm:t>
        <a:bodyPr/>
        <a:lstStyle/>
        <a:p>
          <a:endParaRPr lang="ru-RU"/>
        </a:p>
      </dgm:t>
    </dgm:pt>
    <dgm:pt modelId="{A25954C4-11CC-478D-9163-4EA707BFF405}" type="sibTrans" cxnId="{56E0DFFD-1C69-466C-9A44-F63FF9289B26}">
      <dgm:prSet/>
      <dgm:spPr/>
      <dgm:t>
        <a:bodyPr/>
        <a:lstStyle/>
        <a:p>
          <a:endParaRPr lang="ru-RU"/>
        </a:p>
      </dgm:t>
    </dgm:pt>
    <dgm:pt modelId="{B9AAC7C4-4B9A-4D61-A37D-A5B4FC005E47}">
      <dgm:prSet/>
      <dgm:spPr/>
      <dgm:t>
        <a:bodyPr/>
        <a:lstStyle/>
        <a:p>
          <a:r>
            <a:rPr lang="ru-RU" dirty="0" smtClean="0"/>
            <a:t>Мотивационные установки</a:t>
          </a:r>
          <a:endParaRPr lang="ru-RU" dirty="0"/>
        </a:p>
      </dgm:t>
    </dgm:pt>
    <dgm:pt modelId="{A5A3E488-D304-4FA6-8725-D3A276DE49E8}" type="parTrans" cxnId="{F29ADCB9-EB9C-4648-A089-2A9218BA533D}">
      <dgm:prSet/>
      <dgm:spPr/>
      <dgm:t>
        <a:bodyPr/>
        <a:lstStyle/>
        <a:p>
          <a:endParaRPr lang="ru-RU"/>
        </a:p>
      </dgm:t>
    </dgm:pt>
    <dgm:pt modelId="{79E0BC38-29E1-4D86-A13A-38FEE9A49C43}" type="sibTrans" cxnId="{F29ADCB9-EB9C-4648-A089-2A9218BA533D}">
      <dgm:prSet/>
      <dgm:spPr/>
      <dgm:t>
        <a:bodyPr/>
        <a:lstStyle/>
        <a:p>
          <a:endParaRPr lang="ru-RU"/>
        </a:p>
      </dgm:t>
    </dgm:pt>
    <dgm:pt modelId="{FBD03CEE-D29D-48C7-A5C8-E72F603E9720}" type="pres">
      <dgm:prSet presAssocID="{01E7A905-6CD1-4A38-A529-9DC24F47CC2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311DAF-C339-41A2-B561-5E2678E8C740}" type="pres">
      <dgm:prSet presAssocID="{07B71AB8-DA22-4A59-8BE4-FFFFDBE390D4}" presName="root1" presStyleCnt="0"/>
      <dgm:spPr/>
      <dgm:t>
        <a:bodyPr/>
        <a:lstStyle/>
        <a:p>
          <a:endParaRPr lang="ru-RU"/>
        </a:p>
      </dgm:t>
    </dgm:pt>
    <dgm:pt modelId="{6BBF4DD3-1012-495C-A617-E03ABD8CCC6A}" type="pres">
      <dgm:prSet presAssocID="{07B71AB8-DA22-4A59-8BE4-FFFFDBE390D4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15F98F-4795-472A-BAC6-01D57AC27F67}" type="pres">
      <dgm:prSet presAssocID="{07B71AB8-DA22-4A59-8BE4-FFFFDBE390D4}" presName="level2hierChild" presStyleCnt="0"/>
      <dgm:spPr/>
      <dgm:t>
        <a:bodyPr/>
        <a:lstStyle/>
        <a:p>
          <a:endParaRPr lang="ru-RU"/>
        </a:p>
      </dgm:t>
    </dgm:pt>
    <dgm:pt modelId="{B69297EA-62F3-4CD3-B8D7-1D7B6CCE7C17}" type="pres">
      <dgm:prSet presAssocID="{9896A9B8-D089-4107-A364-270DB2C22EFC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AFBE4635-75AD-4411-8217-01C22BA8D6C9}" type="pres">
      <dgm:prSet presAssocID="{9896A9B8-D089-4107-A364-270DB2C22EFC}" presName="connTx" presStyleLbl="parChTrans1D2" presStyleIdx="0" presStyleCnt="4"/>
      <dgm:spPr/>
      <dgm:t>
        <a:bodyPr/>
        <a:lstStyle/>
        <a:p>
          <a:endParaRPr lang="ru-RU"/>
        </a:p>
      </dgm:t>
    </dgm:pt>
    <dgm:pt modelId="{6F427666-3307-4196-805C-D1CCA971A403}" type="pres">
      <dgm:prSet presAssocID="{96210557-0B74-4B7C-A62C-281CB90CB333}" presName="root2" presStyleCnt="0"/>
      <dgm:spPr/>
      <dgm:t>
        <a:bodyPr/>
        <a:lstStyle/>
        <a:p>
          <a:endParaRPr lang="ru-RU"/>
        </a:p>
      </dgm:t>
    </dgm:pt>
    <dgm:pt modelId="{FE7F0D9F-B682-45D7-8FE2-10B6C71E25FB}" type="pres">
      <dgm:prSet presAssocID="{96210557-0B74-4B7C-A62C-281CB90CB333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67CB6E8-39D0-4641-B069-0C06DE839137}" type="pres">
      <dgm:prSet presAssocID="{96210557-0B74-4B7C-A62C-281CB90CB333}" presName="level3hierChild" presStyleCnt="0"/>
      <dgm:spPr/>
      <dgm:t>
        <a:bodyPr/>
        <a:lstStyle/>
        <a:p>
          <a:endParaRPr lang="ru-RU"/>
        </a:p>
      </dgm:t>
    </dgm:pt>
    <dgm:pt modelId="{0BBE2E40-65FF-4A54-AC49-99DBE780DC0B}" type="pres">
      <dgm:prSet presAssocID="{F2CEACAA-63FC-4DC7-86FD-14ECF1374C4D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B9F0B4CC-DA7A-4141-9369-675DC98C2B1B}" type="pres">
      <dgm:prSet presAssocID="{F2CEACAA-63FC-4DC7-86FD-14ECF1374C4D}" presName="connTx" presStyleLbl="parChTrans1D2" presStyleIdx="1" presStyleCnt="4"/>
      <dgm:spPr/>
      <dgm:t>
        <a:bodyPr/>
        <a:lstStyle/>
        <a:p>
          <a:endParaRPr lang="ru-RU"/>
        </a:p>
      </dgm:t>
    </dgm:pt>
    <dgm:pt modelId="{908E341D-4661-4725-B04D-E0D4B6A6A795}" type="pres">
      <dgm:prSet presAssocID="{4CB435A4-A178-4FD6-8C0F-775BACFBDDAB}" presName="root2" presStyleCnt="0"/>
      <dgm:spPr/>
      <dgm:t>
        <a:bodyPr/>
        <a:lstStyle/>
        <a:p>
          <a:endParaRPr lang="ru-RU"/>
        </a:p>
      </dgm:t>
    </dgm:pt>
    <dgm:pt modelId="{22F9A257-2919-4D30-8C06-BA93CD5B031B}" type="pres">
      <dgm:prSet presAssocID="{4CB435A4-A178-4FD6-8C0F-775BACFBDDAB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2BBFAE-2FDC-4143-8DD7-F77DED08CD56}" type="pres">
      <dgm:prSet presAssocID="{4CB435A4-A178-4FD6-8C0F-775BACFBDDAB}" presName="level3hierChild" presStyleCnt="0"/>
      <dgm:spPr/>
      <dgm:t>
        <a:bodyPr/>
        <a:lstStyle/>
        <a:p>
          <a:endParaRPr lang="ru-RU"/>
        </a:p>
      </dgm:t>
    </dgm:pt>
    <dgm:pt modelId="{8B6AE0C3-EDC9-439B-ADCC-0483D2CB3B28}" type="pres">
      <dgm:prSet presAssocID="{A5A3E488-D304-4FA6-8725-D3A276DE49E8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77A9A80D-59C7-4725-9FA5-73C350BB2AA2}" type="pres">
      <dgm:prSet presAssocID="{A5A3E488-D304-4FA6-8725-D3A276DE49E8}" presName="connTx" presStyleLbl="parChTrans1D2" presStyleIdx="2" presStyleCnt="4"/>
      <dgm:spPr/>
      <dgm:t>
        <a:bodyPr/>
        <a:lstStyle/>
        <a:p>
          <a:endParaRPr lang="ru-RU"/>
        </a:p>
      </dgm:t>
    </dgm:pt>
    <dgm:pt modelId="{5DF36A68-7C46-4FA9-9443-BB2D759E7D22}" type="pres">
      <dgm:prSet presAssocID="{B9AAC7C4-4B9A-4D61-A37D-A5B4FC005E47}" presName="root2" presStyleCnt="0"/>
      <dgm:spPr/>
      <dgm:t>
        <a:bodyPr/>
        <a:lstStyle/>
        <a:p>
          <a:endParaRPr lang="ru-RU"/>
        </a:p>
      </dgm:t>
    </dgm:pt>
    <dgm:pt modelId="{4D7585DC-DB8B-426E-AC5A-4537FBEC7FDC}" type="pres">
      <dgm:prSet presAssocID="{B9AAC7C4-4B9A-4D61-A37D-A5B4FC005E47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12E88CB-94F1-4ABC-8E5D-F0733BDB7460}" type="pres">
      <dgm:prSet presAssocID="{B9AAC7C4-4B9A-4D61-A37D-A5B4FC005E47}" presName="level3hierChild" presStyleCnt="0"/>
      <dgm:spPr/>
      <dgm:t>
        <a:bodyPr/>
        <a:lstStyle/>
        <a:p>
          <a:endParaRPr lang="ru-RU"/>
        </a:p>
      </dgm:t>
    </dgm:pt>
    <dgm:pt modelId="{078AA902-A11F-49E6-88A8-08890A23F452}" type="pres">
      <dgm:prSet presAssocID="{325B3AD3-C061-436D-9A3C-5BD0C7BCF041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C74F8BB6-A534-48AE-9029-84BABE49539C}" type="pres">
      <dgm:prSet presAssocID="{325B3AD3-C061-436D-9A3C-5BD0C7BCF041}" presName="connTx" presStyleLbl="parChTrans1D2" presStyleIdx="3" presStyleCnt="4"/>
      <dgm:spPr/>
      <dgm:t>
        <a:bodyPr/>
        <a:lstStyle/>
        <a:p>
          <a:endParaRPr lang="ru-RU"/>
        </a:p>
      </dgm:t>
    </dgm:pt>
    <dgm:pt modelId="{220E1170-13D6-4AA9-93BD-B240FE89E713}" type="pres">
      <dgm:prSet presAssocID="{ECC41AB6-8878-410F-90F9-F24955E977E9}" presName="root2" presStyleCnt="0"/>
      <dgm:spPr/>
      <dgm:t>
        <a:bodyPr/>
        <a:lstStyle/>
        <a:p>
          <a:endParaRPr lang="ru-RU"/>
        </a:p>
      </dgm:t>
    </dgm:pt>
    <dgm:pt modelId="{A41E8322-9A6F-4164-96CF-0A230B7F5124}" type="pres">
      <dgm:prSet presAssocID="{ECC41AB6-8878-410F-90F9-F24955E977E9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80F8D4-1D41-4A89-9ADA-29214C8ACD07}" type="pres">
      <dgm:prSet presAssocID="{ECC41AB6-8878-410F-90F9-F24955E977E9}" presName="level3hierChild" presStyleCnt="0"/>
      <dgm:spPr/>
      <dgm:t>
        <a:bodyPr/>
        <a:lstStyle/>
        <a:p>
          <a:endParaRPr lang="ru-RU"/>
        </a:p>
      </dgm:t>
    </dgm:pt>
  </dgm:ptLst>
  <dgm:cxnLst>
    <dgm:cxn modelId="{90C97D00-49CD-49C2-A186-8DBAD51F3DAD}" type="presOf" srcId="{A5A3E488-D304-4FA6-8725-D3A276DE49E8}" destId="{77A9A80D-59C7-4725-9FA5-73C350BB2AA2}" srcOrd="1" destOrd="0" presId="urn:microsoft.com/office/officeart/2008/layout/HorizontalMultiLevelHierarchy"/>
    <dgm:cxn modelId="{B3E8CB65-2439-45E1-85E0-5974C4484490}" type="presOf" srcId="{F2CEACAA-63FC-4DC7-86FD-14ECF1374C4D}" destId="{0BBE2E40-65FF-4A54-AC49-99DBE780DC0B}" srcOrd="0" destOrd="0" presId="urn:microsoft.com/office/officeart/2008/layout/HorizontalMultiLevelHierarchy"/>
    <dgm:cxn modelId="{35F4D084-6307-4FBB-88F8-3846144DC0AC}" type="presOf" srcId="{4CB435A4-A178-4FD6-8C0F-775BACFBDDAB}" destId="{22F9A257-2919-4D30-8C06-BA93CD5B031B}" srcOrd="0" destOrd="0" presId="urn:microsoft.com/office/officeart/2008/layout/HorizontalMultiLevelHierarchy"/>
    <dgm:cxn modelId="{51D882E4-E694-4173-8DAC-B40E1670991D}" type="presOf" srcId="{B9AAC7C4-4B9A-4D61-A37D-A5B4FC005E47}" destId="{4D7585DC-DB8B-426E-AC5A-4537FBEC7FDC}" srcOrd="0" destOrd="0" presId="urn:microsoft.com/office/officeart/2008/layout/HorizontalMultiLevelHierarchy"/>
    <dgm:cxn modelId="{56E0DFFD-1C69-466C-9A44-F63FF9289B26}" srcId="{07B71AB8-DA22-4A59-8BE4-FFFFDBE390D4}" destId="{ECC41AB6-8878-410F-90F9-F24955E977E9}" srcOrd="3" destOrd="0" parTransId="{325B3AD3-C061-436D-9A3C-5BD0C7BCF041}" sibTransId="{A25954C4-11CC-478D-9163-4EA707BFF405}"/>
    <dgm:cxn modelId="{F29ADCB9-EB9C-4648-A089-2A9218BA533D}" srcId="{07B71AB8-DA22-4A59-8BE4-FFFFDBE390D4}" destId="{B9AAC7C4-4B9A-4D61-A37D-A5B4FC005E47}" srcOrd="2" destOrd="0" parTransId="{A5A3E488-D304-4FA6-8725-D3A276DE49E8}" sibTransId="{79E0BC38-29E1-4D86-A13A-38FEE9A49C43}"/>
    <dgm:cxn modelId="{0402389A-0032-49DA-B8A7-70850ACEF331}" srcId="{01E7A905-6CD1-4A38-A529-9DC24F47CC2B}" destId="{07B71AB8-DA22-4A59-8BE4-FFFFDBE390D4}" srcOrd="0" destOrd="0" parTransId="{440C7E92-0B39-42FD-8EBA-3EA84A7132F2}" sibTransId="{E3CDCB84-78A3-4D1E-B495-CA6395ECDFBC}"/>
    <dgm:cxn modelId="{F5BE3421-775E-4ED5-AC31-74966397D2B8}" type="presOf" srcId="{9896A9B8-D089-4107-A364-270DB2C22EFC}" destId="{B69297EA-62F3-4CD3-B8D7-1D7B6CCE7C17}" srcOrd="0" destOrd="0" presId="urn:microsoft.com/office/officeart/2008/layout/HorizontalMultiLevelHierarchy"/>
    <dgm:cxn modelId="{B52498A6-E8C1-4E18-8526-48AB9E36F862}" type="presOf" srcId="{07B71AB8-DA22-4A59-8BE4-FFFFDBE390D4}" destId="{6BBF4DD3-1012-495C-A617-E03ABD8CCC6A}" srcOrd="0" destOrd="0" presId="urn:microsoft.com/office/officeart/2008/layout/HorizontalMultiLevelHierarchy"/>
    <dgm:cxn modelId="{F23E9721-6C9C-46B5-B324-B5EC74D1EF92}" type="presOf" srcId="{96210557-0B74-4B7C-A62C-281CB90CB333}" destId="{FE7F0D9F-B682-45D7-8FE2-10B6C71E25FB}" srcOrd="0" destOrd="0" presId="urn:microsoft.com/office/officeart/2008/layout/HorizontalMultiLevelHierarchy"/>
    <dgm:cxn modelId="{9833FE50-2135-4110-B8D7-194B0C2E2241}" type="presOf" srcId="{F2CEACAA-63FC-4DC7-86FD-14ECF1374C4D}" destId="{B9F0B4CC-DA7A-4141-9369-675DC98C2B1B}" srcOrd="1" destOrd="0" presId="urn:microsoft.com/office/officeart/2008/layout/HorizontalMultiLevelHierarchy"/>
    <dgm:cxn modelId="{1CCA832E-E160-48EB-A531-4060154A3AE2}" type="presOf" srcId="{9896A9B8-D089-4107-A364-270DB2C22EFC}" destId="{AFBE4635-75AD-4411-8217-01C22BA8D6C9}" srcOrd="1" destOrd="0" presId="urn:microsoft.com/office/officeart/2008/layout/HorizontalMultiLevelHierarchy"/>
    <dgm:cxn modelId="{2ABF082B-173F-4DCD-9254-7CECA30C558E}" srcId="{07B71AB8-DA22-4A59-8BE4-FFFFDBE390D4}" destId="{4CB435A4-A178-4FD6-8C0F-775BACFBDDAB}" srcOrd="1" destOrd="0" parTransId="{F2CEACAA-63FC-4DC7-86FD-14ECF1374C4D}" sibTransId="{EC8ADFF5-8981-4F22-8799-6EE7CDE9BAC0}"/>
    <dgm:cxn modelId="{7CAD4525-F8CD-449F-8A32-4936B720B53B}" srcId="{07B71AB8-DA22-4A59-8BE4-FFFFDBE390D4}" destId="{96210557-0B74-4B7C-A62C-281CB90CB333}" srcOrd="0" destOrd="0" parTransId="{9896A9B8-D089-4107-A364-270DB2C22EFC}" sibTransId="{BF974AFC-29DD-4E34-B8DB-ED4E0B1F1F9D}"/>
    <dgm:cxn modelId="{E71303AE-9362-4D95-9CB1-56530EE5F192}" type="presOf" srcId="{ECC41AB6-8878-410F-90F9-F24955E977E9}" destId="{A41E8322-9A6F-4164-96CF-0A230B7F5124}" srcOrd="0" destOrd="0" presId="urn:microsoft.com/office/officeart/2008/layout/HorizontalMultiLevelHierarchy"/>
    <dgm:cxn modelId="{7FD188E0-ED41-404E-A571-A6C5E03AB0FC}" type="presOf" srcId="{325B3AD3-C061-436D-9A3C-5BD0C7BCF041}" destId="{078AA902-A11F-49E6-88A8-08890A23F452}" srcOrd="0" destOrd="0" presId="urn:microsoft.com/office/officeart/2008/layout/HorizontalMultiLevelHierarchy"/>
    <dgm:cxn modelId="{C538CB44-0498-4EE8-93F3-D97EEDDEEB2B}" type="presOf" srcId="{325B3AD3-C061-436D-9A3C-5BD0C7BCF041}" destId="{C74F8BB6-A534-48AE-9029-84BABE49539C}" srcOrd="1" destOrd="0" presId="urn:microsoft.com/office/officeart/2008/layout/HorizontalMultiLevelHierarchy"/>
    <dgm:cxn modelId="{DBB69EA8-96A2-4565-B31B-5CADC124119C}" type="presOf" srcId="{A5A3E488-D304-4FA6-8725-D3A276DE49E8}" destId="{8B6AE0C3-EDC9-439B-ADCC-0483D2CB3B28}" srcOrd="0" destOrd="0" presId="urn:microsoft.com/office/officeart/2008/layout/HorizontalMultiLevelHierarchy"/>
    <dgm:cxn modelId="{6D55D52D-6216-47E2-BD9E-6E23014091A0}" type="presOf" srcId="{01E7A905-6CD1-4A38-A529-9DC24F47CC2B}" destId="{FBD03CEE-D29D-48C7-A5C8-E72F603E9720}" srcOrd="0" destOrd="0" presId="urn:microsoft.com/office/officeart/2008/layout/HorizontalMultiLevelHierarchy"/>
    <dgm:cxn modelId="{BC64DF1A-08F3-41D4-BB91-B366D1D7FAE5}" type="presParOf" srcId="{FBD03CEE-D29D-48C7-A5C8-E72F603E9720}" destId="{D6311DAF-C339-41A2-B561-5E2678E8C740}" srcOrd="0" destOrd="0" presId="urn:microsoft.com/office/officeart/2008/layout/HorizontalMultiLevelHierarchy"/>
    <dgm:cxn modelId="{75AF3693-3C7E-4FBA-9944-50765D972116}" type="presParOf" srcId="{D6311DAF-C339-41A2-B561-5E2678E8C740}" destId="{6BBF4DD3-1012-495C-A617-E03ABD8CCC6A}" srcOrd="0" destOrd="0" presId="urn:microsoft.com/office/officeart/2008/layout/HorizontalMultiLevelHierarchy"/>
    <dgm:cxn modelId="{164071AF-352B-44C8-8CE2-084DB2A158A5}" type="presParOf" srcId="{D6311DAF-C339-41A2-B561-5E2678E8C740}" destId="{DA15F98F-4795-472A-BAC6-01D57AC27F67}" srcOrd="1" destOrd="0" presId="urn:microsoft.com/office/officeart/2008/layout/HorizontalMultiLevelHierarchy"/>
    <dgm:cxn modelId="{FE17F65F-2616-4BA7-B5B5-AEBEF73E22DA}" type="presParOf" srcId="{DA15F98F-4795-472A-BAC6-01D57AC27F67}" destId="{B69297EA-62F3-4CD3-B8D7-1D7B6CCE7C17}" srcOrd="0" destOrd="0" presId="urn:microsoft.com/office/officeart/2008/layout/HorizontalMultiLevelHierarchy"/>
    <dgm:cxn modelId="{3CD248CA-9B6F-4243-B03B-3DF8CF5DF96D}" type="presParOf" srcId="{B69297EA-62F3-4CD3-B8D7-1D7B6CCE7C17}" destId="{AFBE4635-75AD-4411-8217-01C22BA8D6C9}" srcOrd="0" destOrd="0" presId="urn:microsoft.com/office/officeart/2008/layout/HorizontalMultiLevelHierarchy"/>
    <dgm:cxn modelId="{249BE74C-0077-4392-A187-3EB607C6F675}" type="presParOf" srcId="{DA15F98F-4795-472A-BAC6-01D57AC27F67}" destId="{6F427666-3307-4196-805C-D1CCA971A403}" srcOrd="1" destOrd="0" presId="urn:microsoft.com/office/officeart/2008/layout/HorizontalMultiLevelHierarchy"/>
    <dgm:cxn modelId="{F6AE670D-979C-4968-9DF3-AB9F05976706}" type="presParOf" srcId="{6F427666-3307-4196-805C-D1CCA971A403}" destId="{FE7F0D9F-B682-45D7-8FE2-10B6C71E25FB}" srcOrd="0" destOrd="0" presId="urn:microsoft.com/office/officeart/2008/layout/HorizontalMultiLevelHierarchy"/>
    <dgm:cxn modelId="{BE7DE207-C393-477E-AA3E-46A3381D3028}" type="presParOf" srcId="{6F427666-3307-4196-805C-D1CCA971A403}" destId="{067CB6E8-39D0-4641-B069-0C06DE839137}" srcOrd="1" destOrd="0" presId="urn:microsoft.com/office/officeart/2008/layout/HorizontalMultiLevelHierarchy"/>
    <dgm:cxn modelId="{49C322FA-C1BD-4E9B-A589-F8886C3D121B}" type="presParOf" srcId="{DA15F98F-4795-472A-BAC6-01D57AC27F67}" destId="{0BBE2E40-65FF-4A54-AC49-99DBE780DC0B}" srcOrd="2" destOrd="0" presId="urn:microsoft.com/office/officeart/2008/layout/HorizontalMultiLevelHierarchy"/>
    <dgm:cxn modelId="{A6E538DD-32C5-4ECC-9A82-81EAE1DE7FC9}" type="presParOf" srcId="{0BBE2E40-65FF-4A54-AC49-99DBE780DC0B}" destId="{B9F0B4CC-DA7A-4141-9369-675DC98C2B1B}" srcOrd="0" destOrd="0" presId="urn:microsoft.com/office/officeart/2008/layout/HorizontalMultiLevelHierarchy"/>
    <dgm:cxn modelId="{2371FAED-4879-49EC-A141-B3A7821E8629}" type="presParOf" srcId="{DA15F98F-4795-472A-BAC6-01D57AC27F67}" destId="{908E341D-4661-4725-B04D-E0D4B6A6A795}" srcOrd="3" destOrd="0" presId="urn:microsoft.com/office/officeart/2008/layout/HorizontalMultiLevelHierarchy"/>
    <dgm:cxn modelId="{9AD98FF1-77C3-4113-BA0E-58CDDC6A6926}" type="presParOf" srcId="{908E341D-4661-4725-B04D-E0D4B6A6A795}" destId="{22F9A257-2919-4D30-8C06-BA93CD5B031B}" srcOrd="0" destOrd="0" presId="urn:microsoft.com/office/officeart/2008/layout/HorizontalMultiLevelHierarchy"/>
    <dgm:cxn modelId="{30F62F9F-87D1-453D-8146-32AE9273119A}" type="presParOf" srcId="{908E341D-4661-4725-B04D-E0D4B6A6A795}" destId="{A02BBFAE-2FDC-4143-8DD7-F77DED08CD56}" srcOrd="1" destOrd="0" presId="urn:microsoft.com/office/officeart/2008/layout/HorizontalMultiLevelHierarchy"/>
    <dgm:cxn modelId="{C60D759B-4129-4B80-95D7-7022EB1FBE81}" type="presParOf" srcId="{DA15F98F-4795-472A-BAC6-01D57AC27F67}" destId="{8B6AE0C3-EDC9-439B-ADCC-0483D2CB3B28}" srcOrd="4" destOrd="0" presId="urn:microsoft.com/office/officeart/2008/layout/HorizontalMultiLevelHierarchy"/>
    <dgm:cxn modelId="{02C0F42A-6663-4967-98A2-CB874277C848}" type="presParOf" srcId="{8B6AE0C3-EDC9-439B-ADCC-0483D2CB3B28}" destId="{77A9A80D-59C7-4725-9FA5-73C350BB2AA2}" srcOrd="0" destOrd="0" presId="urn:microsoft.com/office/officeart/2008/layout/HorizontalMultiLevelHierarchy"/>
    <dgm:cxn modelId="{9AF7BC46-1B68-45C7-93B3-751529F7712C}" type="presParOf" srcId="{DA15F98F-4795-472A-BAC6-01D57AC27F67}" destId="{5DF36A68-7C46-4FA9-9443-BB2D759E7D22}" srcOrd="5" destOrd="0" presId="urn:microsoft.com/office/officeart/2008/layout/HorizontalMultiLevelHierarchy"/>
    <dgm:cxn modelId="{1877ECE8-3AFD-4511-AC25-86EE3EAC8769}" type="presParOf" srcId="{5DF36A68-7C46-4FA9-9443-BB2D759E7D22}" destId="{4D7585DC-DB8B-426E-AC5A-4537FBEC7FDC}" srcOrd="0" destOrd="0" presId="urn:microsoft.com/office/officeart/2008/layout/HorizontalMultiLevelHierarchy"/>
    <dgm:cxn modelId="{81E17E54-D2FE-4988-BC8E-CC72C05387AF}" type="presParOf" srcId="{5DF36A68-7C46-4FA9-9443-BB2D759E7D22}" destId="{F12E88CB-94F1-4ABC-8E5D-F0733BDB7460}" srcOrd="1" destOrd="0" presId="urn:microsoft.com/office/officeart/2008/layout/HorizontalMultiLevelHierarchy"/>
    <dgm:cxn modelId="{F4303989-886D-4C82-AE27-8783B5068816}" type="presParOf" srcId="{DA15F98F-4795-472A-BAC6-01D57AC27F67}" destId="{078AA902-A11F-49E6-88A8-08890A23F452}" srcOrd="6" destOrd="0" presId="urn:microsoft.com/office/officeart/2008/layout/HorizontalMultiLevelHierarchy"/>
    <dgm:cxn modelId="{10C0500B-2157-44A9-935B-22DDB0B3CE09}" type="presParOf" srcId="{078AA902-A11F-49E6-88A8-08890A23F452}" destId="{C74F8BB6-A534-48AE-9029-84BABE49539C}" srcOrd="0" destOrd="0" presId="urn:microsoft.com/office/officeart/2008/layout/HorizontalMultiLevelHierarchy"/>
    <dgm:cxn modelId="{40609D86-D384-4605-B7A7-FD5BF5ED9E2B}" type="presParOf" srcId="{DA15F98F-4795-472A-BAC6-01D57AC27F67}" destId="{220E1170-13D6-4AA9-93BD-B240FE89E713}" srcOrd="7" destOrd="0" presId="urn:microsoft.com/office/officeart/2008/layout/HorizontalMultiLevelHierarchy"/>
    <dgm:cxn modelId="{EFC2EF30-6508-4A31-BA68-8063687AC41E}" type="presParOf" srcId="{220E1170-13D6-4AA9-93BD-B240FE89E713}" destId="{A41E8322-9A6F-4164-96CF-0A230B7F5124}" srcOrd="0" destOrd="0" presId="urn:microsoft.com/office/officeart/2008/layout/HorizontalMultiLevelHierarchy"/>
    <dgm:cxn modelId="{42F9441A-8201-43DC-98A5-FF802BF59525}" type="presParOf" srcId="{220E1170-13D6-4AA9-93BD-B240FE89E713}" destId="{C080F8D4-1D41-4A89-9ADA-29214C8ACD0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8FD5B2D-0FF7-4926-BD6C-47EE9D20068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87703F-7DE9-43DC-9210-7ADDF1141CDD}">
      <dgm:prSet phldrT="[Текст]" custT="1"/>
      <dgm:spPr/>
      <dgm:t>
        <a:bodyPr/>
        <a:lstStyle/>
        <a:p>
          <a:r>
            <a:rPr lang="ru-RU" sz="2400" b="1" dirty="0" smtClean="0"/>
            <a:t>Мотивация «Помоги мне»</a:t>
          </a:r>
          <a:endParaRPr lang="ru-RU" sz="2400" b="1" dirty="0"/>
        </a:p>
      </dgm:t>
    </dgm:pt>
    <dgm:pt modelId="{DF87CE94-B4C6-4435-9EE6-106A92691ABD}" type="parTrans" cxnId="{6C1361E0-6D00-4198-BEEB-30B2B148A67A}">
      <dgm:prSet/>
      <dgm:spPr/>
      <dgm:t>
        <a:bodyPr/>
        <a:lstStyle/>
        <a:p>
          <a:endParaRPr lang="ru-RU"/>
        </a:p>
      </dgm:t>
    </dgm:pt>
    <dgm:pt modelId="{AA115A5D-C77A-42B2-AACD-59E353FD8A5E}" type="sibTrans" cxnId="{6C1361E0-6D00-4198-BEEB-30B2B148A67A}">
      <dgm:prSet/>
      <dgm:spPr/>
      <dgm:t>
        <a:bodyPr/>
        <a:lstStyle/>
        <a:p>
          <a:endParaRPr lang="ru-RU"/>
        </a:p>
      </dgm:t>
    </dgm:pt>
    <dgm:pt modelId="{4F0AF652-6112-4FAD-9446-8438E32EC7C9}">
      <dgm:prSet phldrT="[Текст]" custT="1"/>
      <dgm:spPr/>
      <dgm:t>
        <a:bodyPr/>
        <a:lstStyle/>
        <a:p>
          <a:r>
            <a:rPr lang="ru-RU" sz="2400" b="1" dirty="0" smtClean="0"/>
            <a:t>Мотивация «Научи меня»</a:t>
          </a:r>
          <a:endParaRPr lang="ru-RU" sz="2400" b="1" dirty="0"/>
        </a:p>
      </dgm:t>
    </dgm:pt>
    <dgm:pt modelId="{C307B296-408E-4C69-81A1-F45C64657E58}" type="parTrans" cxnId="{15BC4643-90D6-442B-8253-91754D741151}">
      <dgm:prSet/>
      <dgm:spPr/>
      <dgm:t>
        <a:bodyPr/>
        <a:lstStyle/>
        <a:p>
          <a:endParaRPr lang="ru-RU"/>
        </a:p>
      </dgm:t>
    </dgm:pt>
    <dgm:pt modelId="{FF03C24B-4D81-4221-8A49-7F0189F3168D}" type="sibTrans" cxnId="{15BC4643-90D6-442B-8253-91754D741151}">
      <dgm:prSet/>
      <dgm:spPr/>
      <dgm:t>
        <a:bodyPr/>
        <a:lstStyle/>
        <a:p>
          <a:endParaRPr lang="ru-RU"/>
        </a:p>
      </dgm:t>
    </dgm:pt>
    <dgm:pt modelId="{97C96DA3-1866-46C4-8D1E-F668BE90D7E1}">
      <dgm:prSet phldrT="[Текст]" custT="1"/>
      <dgm:spPr/>
      <dgm:t>
        <a:bodyPr/>
        <a:lstStyle/>
        <a:p>
          <a:r>
            <a:rPr lang="ru-RU" sz="2400" b="1" dirty="0" smtClean="0"/>
            <a:t>Мотивация «Создание творческих продуктов своими руками»</a:t>
          </a:r>
          <a:endParaRPr lang="ru-RU" sz="2400" b="1" dirty="0"/>
        </a:p>
      </dgm:t>
    </dgm:pt>
    <dgm:pt modelId="{1D852FC7-3BFA-4F19-821A-A4E22317D779}" type="parTrans" cxnId="{645124B9-159E-46E9-AA83-33A8D1E643C1}">
      <dgm:prSet/>
      <dgm:spPr/>
      <dgm:t>
        <a:bodyPr/>
        <a:lstStyle/>
        <a:p>
          <a:endParaRPr lang="ru-RU"/>
        </a:p>
      </dgm:t>
    </dgm:pt>
    <dgm:pt modelId="{65064A1D-2ADB-4547-9672-622FE899B32E}" type="sibTrans" cxnId="{645124B9-159E-46E9-AA83-33A8D1E643C1}">
      <dgm:prSet/>
      <dgm:spPr/>
      <dgm:t>
        <a:bodyPr/>
        <a:lstStyle/>
        <a:p>
          <a:endParaRPr lang="ru-RU"/>
        </a:p>
      </dgm:t>
    </dgm:pt>
    <dgm:pt modelId="{0A8CDB95-C420-4D98-932C-597B31813991}">
      <dgm:prSet custT="1"/>
      <dgm:spPr/>
      <dgm:t>
        <a:bodyPr/>
        <a:lstStyle/>
        <a:p>
          <a:r>
            <a:rPr lang="ru-RU" sz="2400" b="1" dirty="0" smtClean="0"/>
            <a:t>Мотивация «Помоги герою мультфильма»</a:t>
          </a:r>
          <a:endParaRPr lang="ru-RU" sz="2400" b="1" dirty="0"/>
        </a:p>
      </dgm:t>
    </dgm:pt>
    <dgm:pt modelId="{89562D1A-234E-4B5D-AB0B-DC1B34F11427}" type="parTrans" cxnId="{D734463A-06F4-492B-86D6-9E67DD033EB0}">
      <dgm:prSet/>
      <dgm:spPr/>
      <dgm:t>
        <a:bodyPr/>
        <a:lstStyle/>
        <a:p>
          <a:endParaRPr lang="ru-RU"/>
        </a:p>
      </dgm:t>
    </dgm:pt>
    <dgm:pt modelId="{96C03102-1226-401A-8EBB-7E6222E1EE09}" type="sibTrans" cxnId="{D734463A-06F4-492B-86D6-9E67DD033EB0}">
      <dgm:prSet/>
      <dgm:spPr/>
      <dgm:t>
        <a:bodyPr/>
        <a:lstStyle/>
        <a:p>
          <a:endParaRPr lang="ru-RU"/>
        </a:p>
      </dgm:t>
    </dgm:pt>
    <dgm:pt modelId="{C19AF0A2-C5E4-41B0-B46E-49C9BFDD549E}" type="pres">
      <dgm:prSet presAssocID="{08FD5B2D-0FF7-4926-BD6C-47EE9D20068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6524FA-DB59-4B4D-9350-81CC2C45066F}" type="pres">
      <dgm:prSet presAssocID="{0887703F-7DE9-43DC-9210-7ADDF1141CDD}" presName="parentLin" presStyleCnt="0"/>
      <dgm:spPr/>
    </dgm:pt>
    <dgm:pt modelId="{995961D1-997E-405B-96E1-DC6D21500375}" type="pres">
      <dgm:prSet presAssocID="{0887703F-7DE9-43DC-9210-7ADDF1141CDD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6AA7D402-A440-42E2-BE7D-E83AB28AC367}" type="pres">
      <dgm:prSet presAssocID="{0887703F-7DE9-43DC-9210-7ADDF1141CD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82887E-1DFA-4288-9A50-429A09DAB350}" type="pres">
      <dgm:prSet presAssocID="{0887703F-7DE9-43DC-9210-7ADDF1141CDD}" presName="negativeSpace" presStyleCnt="0"/>
      <dgm:spPr/>
    </dgm:pt>
    <dgm:pt modelId="{99AD3B34-D2C4-4151-B0DF-309F577537BC}" type="pres">
      <dgm:prSet presAssocID="{0887703F-7DE9-43DC-9210-7ADDF1141CDD}" presName="childText" presStyleLbl="conFgAcc1" presStyleIdx="0" presStyleCnt="4">
        <dgm:presLayoutVars>
          <dgm:bulletEnabled val="1"/>
        </dgm:presLayoutVars>
      </dgm:prSet>
      <dgm:spPr/>
    </dgm:pt>
    <dgm:pt modelId="{3B0407A2-13B9-4EF4-B175-3D52C39AC2D8}" type="pres">
      <dgm:prSet presAssocID="{AA115A5D-C77A-42B2-AACD-59E353FD8A5E}" presName="spaceBetweenRectangles" presStyleCnt="0"/>
      <dgm:spPr/>
    </dgm:pt>
    <dgm:pt modelId="{9F326365-9F43-438C-8772-CC819B523B11}" type="pres">
      <dgm:prSet presAssocID="{4F0AF652-6112-4FAD-9446-8438E32EC7C9}" presName="parentLin" presStyleCnt="0"/>
      <dgm:spPr/>
    </dgm:pt>
    <dgm:pt modelId="{9A0C90E2-DCF0-433A-AC50-113FE362122A}" type="pres">
      <dgm:prSet presAssocID="{4F0AF652-6112-4FAD-9446-8438E32EC7C9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C930A5AF-93B7-4791-BC9D-346197A027E9}" type="pres">
      <dgm:prSet presAssocID="{4F0AF652-6112-4FAD-9446-8438E32EC7C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4CE89F-4ED4-4809-BE98-992F7BE6B83A}" type="pres">
      <dgm:prSet presAssocID="{4F0AF652-6112-4FAD-9446-8438E32EC7C9}" presName="negativeSpace" presStyleCnt="0"/>
      <dgm:spPr/>
    </dgm:pt>
    <dgm:pt modelId="{D12637D7-0ADA-4785-A64D-82D9467F18AA}" type="pres">
      <dgm:prSet presAssocID="{4F0AF652-6112-4FAD-9446-8438E32EC7C9}" presName="childText" presStyleLbl="conFgAcc1" presStyleIdx="1" presStyleCnt="4">
        <dgm:presLayoutVars>
          <dgm:bulletEnabled val="1"/>
        </dgm:presLayoutVars>
      </dgm:prSet>
      <dgm:spPr/>
    </dgm:pt>
    <dgm:pt modelId="{26B18C96-9503-4FD1-A801-BE2EFA6BFE39}" type="pres">
      <dgm:prSet presAssocID="{FF03C24B-4D81-4221-8A49-7F0189F3168D}" presName="spaceBetweenRectangles" presStyleCnt="0"/>
      <dgm:spPr/>
    </dgm:pt>
    <dgm:pt modelId="{5EC2EEFD-BFB1-49C1-878E-9673532AEF45}" type="pres">
      <dgm:prSet presAssocID="{97C96DA3-1866-46C4-8D1E-F668BE90D7E1}" presName="parentLin" presStyleCnt="0"/>
      <dgm:spPr/>
    </dgm:pt>
    <dgm:pt modelId="{89DA2CEB-79C2-4740-9A61-4EDD05F56581}" type="pres">
      <dgm:prSet presAssocID="{97C96DA3-1866-46C4-8D1E-F668BE90D7E1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0933C6E3-73AB-4DEB-8411-09AF58BF0ED3}" type="pres">
      <dgm:prSet presAssocID="{97C96DA3-1866-46C4-8D1E-F668BE90D7E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79CDF6-0633-44BB-AD5B-50D223DA30ED}" type="pres">
      <dgm:prSet presAssocID="{97C96DA3-1866-46C4-8D1E-F668BE90D7E1}" presName="negativeSpace" presStyleCnt="0"/>
      <dgm:spPr/>
    </dgm:pt>
    <dgm:pt modelId="{F602E423-EF57-4A59-9EC0-96D8DEBC23F1}" type="pres">
      <dgm:prSet presAssocID="{97C96DA3-1866-46C4-8D1E-F668BE90D7E1}" presName="childText" presStyleLbl="conFgAcc1" presStyleIdx="2" presStyleCnt="4">
        <dgm:presLayoutVars>
          <dgm:bulletEnabled val="1"/>
        </dgm:presLayoutVars>
      </dgm:prSet>
      <dgm:spPr/>
    </dgm:pt>
    <dgm:pt modelId="{43A6619B-7B6F-40FA-AFD2-D9D4464B3364}" type="pres">
      <dgm:prSet presAssocID="{65064A1D-2ADB-4547-9672-622FE899B32E}" presName="spaceBetweenRectangles" presStyleCnt="0"/>
      <dgm:spPr/>
    </dgm:pt>
    <dgm:pt modelId="{168B529C-DD03-4226-86A8-DA8880C9117C}" type="pres">
      <dgm:prSet presAssocID="{0A8CDB95-C420-4D98-932C-597B31813991}" presName="parentLin" presStyleCnt="0"/>
      <dgm:spPr/>
    </dgm:pt>
    <dgm:pt modelId="{D9765E72-2FEF-4E9F-9ED3-E8A5047A4E03}" type="pres">
      <dgm:prSet presAssocID="{0A8CDB95-C420-4D98-932C-597B31813991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498F2E84-DEE6-45C9-9B4A-8212A097BD9E}" type="pres">
      <dgm:prSet presAssocID="{0A8CDB95-C420-4D98-932C-597B3181399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F6A92E-3392-488C-A17B-E56011EE81AE}" type="pres">
      <dgm:prSet presAssocID="{0A8CDB95-C420-4D98-932C-597B31813991}" presName="negativeSpace" presStyleCnt="0"/>
      <dgm:spPr/>
    </dgm:pt>
    <dgm:pt modelId="{A8ECA218-5F40-46D2-9441-BFE9CF7BA6BE}" type="pres">
      <dgm:prSet presAssocID="{0A8CDB95-C420-4D98-932C-597B31813991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A22699F8-91DA-4803-922C-210DA80E3248}" type="presOf" srcId="{97C96DA3-1866-46C4-8D1E-F668BE90D7E1}" destId="{0933C6E3-73AB-4DEB-8411-09AF58BF0ED3}" srcOrd="1" destOrd="0" presId="urn:microsoft.com/office/officeart/2005/8/layout/list1"/>
    <dgm:cxn modelId="{6C1361E0-6D00-4198-BEEB-30B2B148A67A}" srcId="{08FD5B2D-0FF7-4926-BD6C-47EE9D200683}" destId="{0887703F-7DE9-43DC-9210-7ADDF1141CDD}" srcOrd="0" destOrd="0" parTransId="{DF87CE94-B4C6-4435-9EE6-106A92691ABD}" sibTransId="{AA115A5D-C77A-42B2-AACD-59E353FD8A5E}"/>
    <dgm:cxn modelId="{CB324779-8B2A-471F-96DB-F5A8C78210CC}" type="presOf" srcId="{0A8CDB95-C420-4D98-932C-597B31813991}" destId="{D9765E72-2FEF-4E9F-9ED3-E8A5047A4E03}" srcOrd="0" destOrd="0" presId="urn:microsoft.com/office/officeart/2005/8/layout/list1"/>
    <dgm:cxn modelId="{0EADAD2A-A804-435C-A36B-F39B20CD2132}" type="presOf" srcId="{0887703F-7DE9-43DC-9210-7ADDF1141CDD}" destId="{6AA7D402-A440-42E2-BE7D-E83AB28AC367}" srcOrd="1" destOrd="0" presId="urn:microsoft.com/office/officeart/2005/8/layout/list1"/>
    <dgm:cxn modelId="{50FE6D22-CB84-4359-AED7-62FD7691CAA1}" type="presOf" srcId="{4F0AF652-6112-4FAD-9446-8438E32EC7C9}" destId="{C930A5AF-93B7-4791-BC9D-346197A027E9}" srcOrd="1" destOrd="0" presId="urn:microsoft.com/office/officeart/2005/8/layout/list1"/>
    <dgm:cxn modelId="{CA7202C3-2E35-4D1F-B44A-30B14DBFC2D4}" type="presOf" srcId="{08FD5B2D-0FF7-4926-BD6C-47EE9D200683}" destId="{C19AF0A2-C5E4-41B0-B46E-49C9BFDD549E}" srcOrd="0" destOrd="0" presId="urn:microsoft.com/office/officeart/2005/8/layout/list1"/>
    <dgm:cxn modelId="{85DBD1C5-B07A-483E-85A4-C36A3D7D0246}" type="presOf" srcId="{0A8CDB95-C420-4D98-932C-597B31813991}" destId="{498F2E84-DEE6-45C9-9B4A-8212A097BD9E}" srcOrd="1" destOrd="0" presId="urn:microsoft.com/office/officeart/2005/8/layout/list1"/>
    <dgm:cxn modelId="{645124B9-159E-46E9-AA83-33A8D1E643C1}" srcId="{08FD5B2D-0FF7-4926-BD6C-47EE9D200683}" destId="{97C96DA3-1866-46C4-8D1E-F668BE90D7E1}" srcOrd="2" destOrd="0" parTransId="{1D852FC7-3BFA-4F19-821A-A4E22317D779}" sibTransId="{65064A1D-2ADB-4547-9672-622FE899B32E}"/>
    <dgm:cxn modelId="{C4B7FEA6-7618-4068-A1A6-98090B02A33E}" type="presOf" srcId="{0887703F-7DE9-43DC-9210-7ADDF1141CDD}" destId="{995961D1-997E-405B-96E1-DC6D21500375}" srcOrd="0" destOrd="0" presId="urn:microsoft.com/office/officeart/2005/8/layout/list1"/>
    <dgm:cxn modelId="{A6F303B2-9B8A-416C-8A3C-2DF2D66D3C01}" type="presOf" srcId="{4F0AF652-6112-4FAD-9446-8438E32EC7C9}" destId="{9A0C90E2-DCF0-433A-AC50-113FE362122A}" srcOrd="0" destOrd="0" presId="urn:microsoft.com/office/officeart/2005/8/layout/list1"/>
    <dgm:cxn modelId="{9A396CDE-0FC1-4951-AB7B-0C57C5CD16B7}" type="presOf" srcId="{97C96DA3-1866-46C4-8D1E-F668BE90D7E1}" destId="{89DA2CEB-79C2-4740-9A61-4EDD05F56581}" srcOrd="0" destOrd="0" presId="urn:microsoft.com/office/officeart/2005/8/layout/list1"/>
    <dgm:cxn modelId="{15BC4643-90D6-442B-8253-91754D741151}" srcId="{08FD5B2D-0FF7-4926-BD6C-47EE9D200683}" destId="{4F0AF652-6112-4FAD-9446-8438E32EC7C9}" srcOrd="1" destOrd="0" parTransId="{C307B296-408E-4C69-81A1-F45C64657E58}" sibTransId="{FF03C24B-4D81-4221-8A49-7F0189F3168D}"/>
    <dgm:cxn modelId="{D734463A-06F4-492B-86D6-9E67DD033EB0}" srcId="{08FD5B2D-0FF7-4926-BD6C-47EE9D200683}" destId="{0A8CDB95-C420-4D98-932C-597B31813991}" srcOrd="3" destOrd="0" parTransId="{89562D1A-234E-4B5D-AB0B-DC1B34F11427}" sibTransId="{96C03102-1226-401A-8EBB-7E6222E1EE09}"/>
    <dgm:cxn modelId="{42BDA693-F49D-4214-BD6E-497557A7EF36}" type="presParOf" srcId="{C19AF0A2-C5E4-41B0-B46E-49C9BFDD549E}" destId="{EE6524FA-DB59-4B4D-9350-81CC2C45066F}" srcOrd="0" destOrd="0" presId="urn:microsoft.com/office/officeart/2005/8/layout/list1"/>
    <dgm:cxn modelId="{7C33632C-8DAF-40A9-BEDB-779808E6114C}" type="presParOf" srcId="{EE6524FA-DB59-4B4D-9350-81CC2C45066F}" destId="{995961D1-997E-405B-96E1-DC6D21500375}" srcOrd="0" destOrd="0" presId="urn:microsoft.com/office/officeart/2005/8/layout/list1"/>
    <dgm:cxn modelId="{E9222FFA-917F-40BE-9EB2-2573F43179FD}" type="presParOf" srcId="{EE6524FA-DB59-4B4D-9350-81CC2C45066F}" destId="{6AA7D402-A440-42E2-BE7D-E83AB28AC367}" srcOrd="1" destOrd="0" presId="urn:microsoft.com/office/officeart/2005/8/layout/list1"/>
    <dgm:cxn modelId="{D3490474-8CCA-4E38-BBF6-FDB28D8D68E3}" type="presParOf" srcId="{C19AF0A2-C5E4-41B0-B46E-49C9BFDD549E}" destId="{4982887E-1DFA-4288-9A50-429A09DAB350}" srcOrd="1" destOrd="0" presId="urn:microsoft.com/office/officeart/2005/8/layout/list1"/>
    <dgm:cxn modelId="{BC86B73E-FB7A-463D-BB89-A3EF83D00AC9}" type="presParOf" srcId="{C19AF0A2-C5E4-41B0-B46E-49C9BFDD549E}" destId="{99AD3B34-D2C4-4151-B0DF-309F577537BC}" srcOrd="2" destOrd="0" presId="urn:microsoft.com/office/officeart/2005/8/layout/list1"/>
    <dgm:cxn modelId="{88BF0102-1B2F-4928-B43D-C98D0368FB73}" type="presParOf" srcId="{C19AF0A2-C5E4-41B0-B46E-49C9BFDD549E}" destId="{3B0407A2-13B9-4EF4-B175-3D52C39AC2D8}" srcOrd="3" destOrd="0" presId="urn:microsoft.com/office/officeart/2005/8/layout/list1"/>
    <dgm:cxn modelId="{E022400D-FD83-4BBB-B1A7-4D9AA31381ED}" type="presParOf" srcId="{C19AF0A2-C5E4-41B0-B46E-49C9BFDD549E}" destId="{9F326365-9F43-438C-8772-CC819B523B11}" srcOrd="4" destOrd="0" presId="urn:microsoft.com/office/officeart/2005/8/layout/list1"/>
    <dgm:cxn modelId="{FB67FD8D-426A-4EF5-BE99-1B2A07FD1C0F}" type="presParOf" srcId="{9F326365-9F43-438C-8772-CC819B523B11}" destId="{9A0C90E2-DCF0-433A-AC50-113FE362122A}" srcOrd="0" destOrd="0" presId="urn:microsoft.com/office/officeart/2005/8/layout/list1"/>
    <dgm:cxn modelId="{91D0B222-99AE-491C-B55E-4771F693890A}" type="presParOf" srcId="{9F326365-9F43-438C-8772-CC819B523B11}" destId="{C930A5AF-93B7-4791-BC9D-346197A027E9}" srcOrd="1" destOrd="0" presId="urn:microsoft.com/office/officeart/2005/8/layout/list1"/>
    <dgm:cxn modelId="{2C223076-81D4-4D01-837C-7D53EF121BB1}" type="presParOf" srcId="{C19AF0A2-C5E4-41B0-B46E-49C9BFDD549E}" destId="{304CE89F-4ED4-4809-BE98-992F7BE6B83A}" srcOrd="5" destOrd="0" presId="urn:microsoft.com/office/officeart/2005/8/layout/list1"/>
    <dgm:cxn modelId="{0FFD89E2-027E-4D74-AEA8-01E40841485B}" type="presParOf" srcId="{C19AF0A2-C5E4-41B0-B46E-49C9BFDD549E}" destId="{D12637D7-0ADA-4785-A64D-82D9467F18AA}" srcOrd="6" destOrd="0" presId="urn:microsoft.com/office/officeart/2005/8/layout/list1"/>
    <dgm:cxn modelId="{5B2570D3-C974-4F1E-BCF8-3AAC5D25E8B3}" type="presParOf" srcId="{C19AF0A2-C5E4-41B0-B46E-49C9BFDD549E}" destId="{26B18C96-9503-4FD1-A801-BE2EFA6BFE39}" srcOrd="7" destOrd="0" presId="urn:microsoft.com/office/officeart/2005/8/layout/list1"/>
    <dgm:cxn modelId="{D11C444C-5AC0-470F-9020-02897948D239}" type="presParOf" srcId="{C19AF0A2-C5E4-41B0-B46E-49C9BFDD549E}" destId="{5EC2EEFD-BFB1-49C1-878E-9673532AEF45}" srcOrd="8" destOrd="0" presId="urn:microsoft.com/office/officeart/2005/8/layout/list1"/>
    <dgm:cxn modelId="{7B475E97-A9ED-42A3-85A5-2ABDA3F45B98}" type="presParOf" srcId="{5EC2EEFD-BFB1-49C1-878E-9673532AEF45}" destId="{89DA2CEB-79C2-4740-9A61-4EDD05F56581}" srcOrd="0" destOrd="0" presId="urn:microsoft.com/office/officeart/2005/8/layout/list1"/>
    <dgm:cxn modelId="{E9903950-3C93-4DAE-A60C-A24500C50063}" type="presParOf" srcId="{5EC2EEFD-BFB1-49C1-878E-9673532AEF45}" destId="{0933C6E3-73AB-4DEB-8411-09AF58BF0ED3}" srcOrd="1" destOrd="0" presId="urn:microsoft.com/office/officeart/2005/8/layout/list1"/>
    <dgm:cxn modelId="{7DE73E94-8AF5-4911-BF0E-F12D92E23CDE}" type="presParOf" srcId="{C19AF0A2-C5E4-41B0-B46E-49C9BFDD549E}" destId="{3179CDF6-0633-44BB-AD5B-50D223DA30ED}" srcOrd="9" destOrd="0" presId="urn:microsoft.com/office/officeart/2005/8/layout/list1"/>
    <dgm:cxn modelId="{D430D854-6EA7-4486-A90B-39A2565C0DD0}" type="presParOf" srcId="{C19AF0A2-C5E4-41B0-B46E-49C9BFDD549E}" destId="{F602E423-EF57-4A59-9EC0-96D8DEBC23F1}" srcOrd="10" destOrd="0" presId="urn:microsoft.com/office/officeart/2005/8/layout/list1"/>
    <dgm:cxn modelId="{54F97F81-D7A9-41E1-857B-51894EBA33C5}" type="presParOf" srcId="{C19AF0A2-C5E4-41B0-B46E-49C9BFDD549E}" destId="{43A6619B-7B6F-40FA-AFD2-D9D4464B3364}" srcOrd="11" destOrd="0" presId="urn:microsoft.com/office/officeart/2005/8/layout/list1"/>
    <dgm:cxn modelId="{F5DAE7E6-E140-4D33-9B6F-A1760560AFC7}" type="presParOf" srcId="{C19AF0A2-C5E4-41B0-B46E-49C9BFDD549E}" destId="{168B529C-DD03-4226-86A8-DA8880C9117C}" srcOrd="12" destOrd="0" presId="urn:microsoft.com/office/officeart/2005/8/layout/list1"/>
    <dgm:cxn modelId="{9A5C67FD-83C8-4FE6-B52E-4445FC10B30F}" type="presParOf" srcId="{168B529C-DD03-4226-86A8-DA8880C9117C}" destId="{D9765E72-2FEF-4E9F-9ED3-E8A5047A4E03}" srcOrd="0" destOrd="0" presId="urn:microsoft.com/office/officeart/2005/8/layout/list1"/>
    <dgm:cxn modelId="{EB9D13C1-A875-4E59-843E-A8A215E24FA6}" type="presParOf" srcId="{168B529C-DD03-4226-86A8-DA8880C9117C}" destId="{498F2E84-DEE6-45C9-9B4A-8212A097BD9E}" srcOrd="1" destOrd="0" presId="urn:microsoft.com/office/officeart/2005/8/layout/list1"/>
    <dgm:cxn modelId="{3F284910-913B-4A1D-BA96-F44D3B3E7540}" type="presParOf" srcId="{C19AF0A2-C5E4-41B0-B46E-49C9BFDD549E}" destId="{86F6A92E-3392-488C-A17B-E56011EE81AE}" srcOrd="13" destOrd="0" presId="urn:microsoft.com/office/officeart/2005/8/layout/list1"/>
    <dgm:cxn modelId="{071B79EC-AEF2-4C89-9967-86F534E78D33}" type="presParOf" srcId="{C19AF0A2-C5E4-41B0-B46E-49C9BFDD549E}" destId="{A8ECA218-5F40-46D2-9441-BFE9CF7BA6B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7A3D182-6F6F-456C-8B5A-CA3ECBDC9118}" type="doc">
      <dgm:prSet loTypeId="urn:microsoft.com/office/officeart/2005/8/layout/vList2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39CB9E6-BEC4-43CB-A326-C126BD1E664B}">
      <dgm:prSet custT="1"/>
      <dgm:spPr/>
      <dgm:t>
        <a:bodyPr/>
        <a:lstStyle/>
        <a:p>
          <a:pPr algn="ctr"/>
          <a:r>
            <a:rPr lang="ru-RU" sz="1800" b="1" smtClean="0"/>
            <a:t>Диагностический комплекс "ОБСЛЕДОВАНИЕ РЕЧЕВОГО РАЗВИТИЯ ДЕТЕЙ 6-7 ЛЕТ"</a:t>
          </a:r>
          <a:endParaRPr lang="ru-RU" sz="1800" b="1" dirty="0"/>
        </a:p>
      </dgm:t>
    </dgm:pt>
    <dgm:pt modelId="{31A8DCBD-E765-4616-8697-2D7A8198EBA6}" type="parTrans" cxnId="{45B27F83-E40C-4FFA-9398-A391945CAF99}">
      <dgm:prSet/>
      <dgm:spPr/>
      <dgm:t>
        <a:bodyPr/>
        <a:lstStyle/>
        <a:p>
          <a:pPr algn="ctr"/>
          <a:endParaRPr lang="ru-RU" sz="1800"/>
        </a:p>
      </dgm:t>
    </dgm:pt>
    <dgm:pt modelId="{3C1C2CE6-AC94-4E66-A6F0-084D62AEFA51}" type="sibTrans" cxnId="{45B27F83-E40C-4FFA-9398-A391945CAF99}">
      <dgm:prSet/>
      <dgm:spPr/>
      <dgm:t>
        <a:bodyPr/>
        <a:lstStyle/>
        <a:p>
          <a:pPr algn="ctr"/>
          <a:endParaRPr lang="ru-RU" sz="1800"/>
        </a:p>
      </dgm:t>
    </dgm:pt>
    <dgm:pt modelId="{67E38606-2756-48AB-9B9A-98607CB6AF7D}">
      <dgm:prSet custT="1"/>
      <dgm:spPr/>
      <dgm:t>
        <a:bodyPr/>
        <a:lstStyle/>
        <a:p>
          <a:pPr algn="ctr"/>
          <a:r>
            <a:rPr lang="ru-RU" sz="1800" b="1" smtClean="0"/>
            <a:t>Речевая карта</a:t>
          </a:r>
          <a:endParaRPr lang="ru-RU" sz="1800" b="1" dirty="0"/>
        </a:p>
      </dgm:t>
    </dgm:pt>
    <dgm:pt modelId="{49EA8B1E-923F-46AB-B4DF-461795DE8C16}" type="parTrans" cxnId="{C7E5A7C3-97BB-48B0-8ED9-6BC9F15916A3}">
      <dgm:prSet/>
      <dgm:spPr/>
      <dgm:t>
        <a:bodyPr/>
        <a:lstStyle/>
        <a:p>
          <a:pPr algn="ctr"/>
          <a:endParaRPr lang="ru-RU" sz="1800"/>
        </a:p>
      </dgm:t>
    </dgm:pt>
    <dgm:pt modelId="{4F5F0D4B-6E3B-4C2B-A8BE-B1D9D72C0B98}" type="sibTrans" cxnId="{C7E5A7C3-97BB-48B0-8ED9-6BC9F15916A3}">
      <dgm:prSet/>
      <dgm:spPr/>
      <dgm:t>
        <a:bodyPr/>
        <a:lstStyle/>
        <a:p>
          <a:pPr algn="ctr"/>
          <a:endParaRPr lang="ru-RU" sz="1800"/>
        </a:p>
      </dgm:t>
    </dgm:pt>
    <dgm:pt modelId="{56092CBF-DBA7-4F4D-B19F-B79FFC4CE773}">
      <dgm:prSet custT="1"/>
      <dgm:spPr/>
      <dgm:t>
        <a:bodyPr/>
        <a:lstStyle/>
        <a:p>
          <a:pPr algn="ctr"/>
          <a:r>
            <a:rPr lang="ru-RU" sz="1800" b="1" smtClean="0"/>
            <a:t>Диагностика речевого развития детей 5-7 лет с нарушением речи системного характера</a:t>
          </a:r>
          <a:endParaRPr lang="ru-RU" sz="1800" b="1" dirty="0"/>
        </a:p>
      </dgm:t>
    </dgm:pt>
    <dgm:pt modelId="{C01F7B96-FE65-4BC3-A0A5-C4660B7C863A}" type="parTrans" cxnId="{184F577C-80F2-496C-85CB-561754AB3BE0}">
      <dgm:prSet/>
      <dgm:spPr/>
      <dgm:t>
        <a:bodyPr/>
        <a:lstStyle/>
        <a:p>
          <a:pPr algn="ctr"/>
          <a:endParaRPr lang="ru-RU" sz="1800"/>
        </a:p>
      </dgm:t>
    </dgm:pt>
    <dgm:pt modelId="{1A41A77A-68C9-4B37-8E24-0C704C639490}" type="sibTrans" cxnId="{184F577C-80F2-496C-85CB-561754AB3BE0}">
      <dgm:prSet/>
      <dgm:spPr/>
      <dgm:t>
        <a:bodyPr/>
        <a:lstStyle/>
        <a:p>
          <a:pPr algn="ctr"/>
          <a:endParaRPr lang="ru-RU" sz="1800"/>
        </a:p>
      </dgm:t>
    </dgm:pt>
    <dgm:pt modelId="{19E8D357-2F71-4354-B4E3-6C1B636D5EBC}">
      <dgm:prSet custT="1"/>
      <dgm:spPr/>
      <dgm:t>
        <a:bodyPr/>
        <a:lstStyle/>
        <a:p>
          <a:pPr algn="ctr"/>
          <a:r>
            <a:rPr lang="ru-RU" sz="1800" b="1" smtClean="0"/>
            <a:t>Перспективное планирование работы учителя–логопеда  для групп детей разноуровневого речевого и интеллектуального развития</a:t>
          </a:r>
          <a:endParaRPr lang="ru-RU" sz="1800" b="1" dirty="0"/>
        </a:p>
      </dgm:t>
    </dgm:pt>
    <dgm:pt modelId="{D0686E07-28A8-43C5-8DD2-4F01343F4A1B}" type="parTrans" cxnId="{C9AC40C0-6B96-4A42-B77E-AE4CB36DDEF8}">
      <dgm:prSet/>
      <dgm:spPr/>
      <dgm:t>
        <a:bodyPr/>
        <a:lstStyle/>
        <a:p>
          <a:pPr algn="ctr"/>
          <a:endParaRPr lang="ru-RU" sz="1800"/>
        </a:p>
      </dgm:t>
    </dgm:pt>
    <dgm:pt modelId="{3AA97688-D2D8-46EC-97AE-A7C0E69B10A4}" type="sibTrans" cxnId="{C9AC40C0-6B96-4A42-B77E-AE4CB36DDEF8}">
      <dgm:prSet/>
      <dgm:spPr/>
      <dgm:t>
        <a:bodyPr/>
        <a:lstStyle/>
        <a:p>
          <a:pPr algn="ctr"/>
          <a:endParaRPr lang="ru-RU" sz="1800"/>
        </a:p>
      </dgm:t>
    </dgm:pt>
    <dgm:pt modelId="{85B96242-5DCF-4594-A4DE-57B3BC2C3D8D}">
      <dgm:prSet custT="1"/>
      <dgm:spPr/>
      <dgm:t>
        <a:bodyPr/>
        <a:lstStyle/>
        <a:p>
          <a:pPr algn="ctr"/>
          <a:r>
            <a:rPr lang="ru-RU" sz="1800" b="1" smtClean="0"/>
            <a:t>Технологические карты занятий к тематическому плану</a:t>
          </a:r>
          <a:endParaRPr lang="ru-RU" sz="1800" b="1" dirty="0"/>
        </a:p>
      </dgm:t>
    </dgm:pt>
    <dgm:pt modelId="{8ED14E93-F2DD-44E7-A2C4-214A2707A668}" type="parTrans" cxnId="{3BCEB877-9FF0-412E-813B-989AD63678AD}">
      <dgm:prSet/>
      <dgm:spPr/>
      <dgm:t>
        <a:bodyPr/>
        <a:lstStyle/>
        <a:p>
          <a:pPr algn="ctr"/>
          <a:endParaRPr lang="ru-RU" sz="1800"/>
        </a:p>
      </dgm:t>
    </dgm:pt>
    <dgm:pt modelId="{645DD560-4A15-479E-9B30-DC28BF2D7AA5}" type="sibTrans" cxnId="{3BCEB877-9FF0-412E-813B-989AD63678AD}">
      <dgm:prSet/>
      <dgm:spPr/>
      <dgm:t>
        <a:bodyPr/>
        <a:lstStyle/>
        <a:p>
          <a:pPr algn="ctr"/>
          <a:endParaRPr lang="ru-RU" sz="1800"/>
        </a:p>
      </dgm:t>
    </dgm:pt>
    <dgm:pt modelId="{272E6735-3022-4870-A8A2-CBD02F757731}">
      <dgm:prSet custT="1"/>
      <dgm:spPr/>
      <dgm:t>
        <a:bodyPr/>
        <a:lstStyle/>
        <a:p>
          <a:pPr algn="ctr"/>
          <a:r>
            <a:rPr lang="ru-RU" sz="1800" b="1" smtClean="0"/>
            <a:t>Цикл занятий с использованием мыльных пузырей</a:t>
          </a:r>
          <a:endParaRPr lang="ru-RU" sz="1800" b="1" dirty="0"/>
        </a:p>
      </dgm:t>
    </dgm:pt>
    <dgm:pt modelId="{1E29EEE3-72F8-4C2C-96FF-838753D6EF0B}" type="parTrans" cxnId="{EA42A6C6-4A68-4E0F-BE6F-A0DE90ECAD88}">
      <dgm:prSet/>
      <dgm:spPr/>
      <dgm:t>
        <a:bodyPr/>
        <a:lstStyle/>
        <a:p>
          <a:pPr algn="ctr"/>
          <a:endParaRPr lang="ru-RU" sz="1800"/>
        </a:p>
      </dgm:t>
    </dgm:pt>
    <dgm:pt modelId="{319FE8DE-8072-4753-80B8-572C0D24398C}" type="sibTrans" cxnId="{EA42A6C6-4A68-4E0F-BE6F-A0DE90ECAD88}">
      <dgm:prSet/>
      <dgm:spPr/>
      <dgm:t>
        <a:bodyPr/>
        <a:lstStyle/>
        <a:p>
          <a:pPr algn="ctr"/>
          <a:endParaRPr lang="ru-RU" sz="1800"/>
        </a:p>
      </dgm:t>
    </dgm:pt>
    <dgm:pt modelId="{C1EED75F-BE51-4C7D-802C-D233AD1E2603}">
      <dgm:prSet custT="1"/>
      <dgm:spPr/>
      <dgm:t>
        <a:bodyPr/>
        <a:lstStyle/>
        <a:p>
          <a:pPr algn="ctr"/>
          <a:r>
            <a:rPr lang="ru-RU" sz="1800" b="1" smtClean="0"/>
            <a:t>Картотека пальчиковых игр для детей 4 – 5 лет по лексическим темам для занятий по ознакомлению с окружающим миром и развитию речи</a:t>
          </a:r>
          <a:endParaRPr lang="ru-RU" sz="1800" b="1" dirty="0"/>
        </a:p>
      </dgm:t>
    </dgm:pt>
    <dgm:pt modelId="{83FCB4D8-4043-4F2B-9C22-DCBF2FBE9F4B}" type="parTrans" cxnId="{E9FC641C-8D9C-4E3F-944C-48508487E6F2}">
      <dgm:prSet/>
      <dgm:spPr/>
      <dgm:t>
        <a:bodyPr/>
        <a:lstStyle/>
        <a:p>
          <a:pPr algn="ctr"/>
          <a:endParaRPr lang="ru-RU" sz="1800"/>
        </a:p>
      </dgm:t>
    </dgm:pt>
    <dgm:pt modelId="{934D75E7-9BFE-41E0-B3C1-1F102E84B5EE}" type="sibTrans" cxnId="{E9FC641C-8D9C-4E3F-944C-48508487E6F2}">
      <dgm:prSet/>
      <dgm:spPr/>
      <dgm:t>
        <a:bodyPr/>
        <a:lstStyle/>
        <a:p>
          <a:pPr algn="ctr"/>
          <a:endParaRPr lang="ru-RU" sz="1800"/>
        </a:p>
      </dgm:t>
    </dgm:pt>
    <dgm:pt modelId="{75A8C319-93E3-4246-B2D4-FF1DD8B9AE10}">
      <dgm:prSet custT="1"/>
      <dgm:spPr/>
      <dgm:t>
        <a:bodyPr/>
        <a:lstStyle/>
        <a:p>
          <a:pPr algn="ctr"/>
          <a:r>
            <a:rPr lang="ru-RU" sz="1800" b="1" smtClean="0"/>
            <a:t>Физкультминутки - логоритмики для занятий по ознакомлению с окружающим миром и развитию речи</a:t>
          </a:r>
          <a:endParaRPr lang="ru-RU" sz="1800" b="1" dirty="0"/>
        </a:p>
      </dgm:t>
    </dgm:pt>
    <dgm:pt modelId="{78A65DD6-F663-4A67-840D-1A7D5D730E7B}" type="parTrans" cxnId="{4FA95723-FEF2-40FE-8101-0A016C9628DF}">
      <dgm:prSet/>
      <dgm:spPr/>
      <dgm:t>
        <a:bodyPr/>
        <a:lstStyle/>
        <a:p>
          <a:pPr algn="ctr"/>
          <a:endParaRPr lang="ru-RU" sz="1800"/>
        </a:p>
      </dgm:t>
    </dgm:pt>
    <dgm:pt modelId="{2B8C322C-9463-40F8-B531-AD764B6F70E8}" type="sibTrans" cxnId="{4FA95723-FEF2-40FE-8101-0A016C9628DF}">
      <dgm:prSet/>
      <dgm:spPr/>
      <dgm:t>
        <a:bodyPr/>
        <a:lstStyle/>
        <a:p>
          <a:pPr algn="ctr"/>
          <a:endParaRPr lang="ru-RU" sz="1800"/>
        </a:p>
      </dgm:t>
    </dgm:pt>
    <dgm:pt modelId="{DA447084-51B5-4DB4-BA81-2B8791499022}">
      <dgm:prSet custT="1"/>
      <dgm:spPr/>
      <dgm:t>
        <a:bodyPr/>
        <a:lstStyle/>
        <a:p>
          <a:pPr algn="ctr"/>
          <a:r>
            <a:rPr lang="ru-RU" sz="1800" b="1" smtClean="0"/>
            <a:t>Комплексные упражнения игрового характера для развития речевой и моторной активности у детей 6-7 лет </a:t>
          </a:r>
          <a:endParaRPr lang="ru-RU" sz="1800" b="1" dirty="0"/>
        </a:p>
      </dgm:t>
    </dgm:pt>
    <dgm:pt modelId="{015017CD-A013-4EA3-9D1A-1F004D1C0EE7}" type="parTrans" cxnId="{4AB791F0-7A70-4334-8914-468DBB35CFA1}">
      <dgm:prSet/>
      <dgm:spPr/>
      <dgm:t>
        <a:bodyPr/>
        <a:lstStyle/>
        <a:p>
          <a:pPr algn="ctr"/>
          <a:endParaRPr lang="ru-RU" sz="1800"/>
        </a:p>
      </dgm:t>
    </dgm:pt>
    <dgm:pt modelId="{52C05457-2DEC-4D99-8E9A-6F6CF7613C2D}" type="sibTrans" cxnId="{4AB791F0-7A70-4334-8914-468DBB35CFA1}">
      <dgm:prSet/>
      <dgm:spPr/>
      <dgm:t>
        <a:bodyPr/>
        <a:lstStyle/>
        <a:p>
          <a:pPr algn="ctr"/>
          <a:endParaRPr lang="ru-RU" sz="1800"/>
        </a:p>
      </dgm:t>
    </dgm:pt>
    <dgm:pt modelId="{3C1BC93F-5563-48AE-8D37-4404B7496B64}">
      <dgm:prSet custT="1"/>
      <dgm:spPr/>
      <dgm:t>
        <a:bodyPr/>
        <a:lstStyle/>
        <a:p>
          <a:pPr algn="ctr"/>
          <a:r>
            <a:rPr lang="ru-RU" sz="1800" b="1" dirty="0" smtClean="0"/>
            <a:t>Консультации и семинары-практикумы для педагогов</a:t>
          </a:r>
          <a:endParaRPr lang="ru-RU" sz="1800" b="1" dirty="0"/>
        </a:p>
      </dgm:t>
    </dgm:pt>
    <dgm:pt modelId="{774F6F4F-EEC7-4514-B846-1E78F1927AA9}" type="parTrans" cxnId="{59E73711-F999-4169-8004-05467D825B21}">
      <dgm:prSet/>
      <dgm:spPr/>
      <dgm:t>
        <a:bodyPr/>
        <a:lstStyle/>
        <a:p>
          <a:pPr algn="ctr"/>
          <a:endParaRPr lang="ru-RU" sz="1800"/>
        </a:p>
      </dgm:t>
    </dgm:pt>
    <dgm:pt modelId="{01E7BB26-68E4-4FA3-AE73-DB76BC9C2439}" type="sibTrans" cxnId="{59E73711-F999-4169-8004-05467D825B21}">
      <dgm:prSet/>
      <dgm:spPr/>
      <dgm:t>
        <a:bodyPr/>
        <a:lstStyle/>
        <a:p>
          <a:pPr algn="ctr"/>
          <a:endParaRPr lang="ru-RU" sz="1800"/>
        </a:p>
      </dgm:t>
    </dgm:pt>
    <dgm:pt modelId="{79A21684-8622-4421-9F33-26F43E512360}">
      <dgm:prSet custT="1"/>
      <dgm:spPr/>
      <dgm:t>
        <a:bodyPr/>
        <a:lstStyle/>
        <a:p>
          <a:pPr algn="ctr"/>
          <a:r>
            <a:rPr lang="ru-RU" sz="1800" b="1" smtClean="0"/>
            <a:t>Проблемный семинар для родителей  </a:t>
          </a:r>
          <a:endParaRPr lang="ru-RU" sz="1800" b="1" dirty="0"/>
        </a:p>
      </dgm:t>
    </dgm:pt>
    <dgm:pt modelId="{E42B9304-BB7D-4432-8231-BCB8AE7F8C16}" type="parTrans" cxnId="{17AB6680-6597-463C-BAB3-19F1DB7A739C}">
      <dgm:prSet/>
      <dgm:spPr/>
      <dgm:t>
        <a:bodyPr/>
        <a:lstStyle/>
        <a:p>
          <a:pPr algn="ctr"/>
          <a:endParaRPr lang="ru-RU" sz="1800"/>
        </a:p>
      </dgm:t>
    </dgm:pt>
    <dgm:pt modelId="{701E9ED8-E2E2-467D-B31E-C844B3617715}" type="sibTrans" cxnId="{17AB6680-6597-463C-BAB3-19F1DB7A739C}">
      <dgm:prSet/>
      <dgm:spPr/>
      <dgm:t>
        <a:bodyPr/>
        <a:lstStyle/>
        <a:p>
          <a:pPr algn="ctr"/>
          <a:endParaRPr lang="ru-RU" sz="1800"/>
        </a:p>
      </dgm:t>
    </dgm:pt>
    <dgm:pt modelId="{D9282E50-28B0-4724-BFA5-6485C9A55C33}">
      <dgm:prSet custT="1"/>
      <dgm:spPr/>
      <dgm:t>
        <a:bodyPr/>
        <a:lstStyle/>
        <a:p>
          <a:pPr algn="ctr"/>
          <a:r>
            <a:rPr lang="ru-RU" sz="1800" b="1" smtClean="0"/>
            <a:t>Стимульный материал для отработки и закрепления правильного произношения  звуков в связной речи у дошкольников старшего возраста</a:t>
          </a:r>
          <a:endParaRPr lang="ru-RU" sz="1800" b="1" dirty="0"/>
        </a:p>
      </dgm:t>
    </dgm:pt>
    <dgm:pt modelId="{B1F6AE20-FD74-4A85-9C06-CC4FEF2157E3}" type="parTrans" cxnId="{EF5ADB8B-1793-46BE-A132-C77DB6E0498E}">
      <dgm:prSet/>
      <dgm:spPr/>
      <dgm:t>
        <a:bodyPr/>
        <a:lstStyle/>
        <a:p>
          <a:pPr algn="ctr"/>
          <a:endParaRPr lang="ru-RU" sz="1800"/>
        </a:p>
      </dgm:t>
    </dgm:pt>
    <dgm:pt modelId="{CBF6C2FD-DCC0-4CEA-9223-B99CAC8DFD6A}" type="sibTrans" cxnId="{EF5ADB8B-1793-46BE-A132-C77DB6E0498E}">
      <dgm:prSet/>
      <dgm:spPr/>
      <dgm:t>
        <a:bodyPr/>
        <a:lstStyle/>
        <a:p>
          <a:pPr algn="ctr"/>
          <a:endParaRPr lang="ru-RU" sz="1800"/>
        </a:p>
      </dgm:t>
    </dgm:pt>
    <dgm:pt modelId="{6A5B285D-0952-46B0-8484-A0F89D91405F}">
      <dgm:prSet custT="1"/>
      <dgm:spPr/>
      <dgm:t>
        <a:bodyPr/>
        <a:lstStyle/>
        <a:p>
          <a:pPr algn="ctr"/>
          <a:r>
            <a:rPr lang="ru-RU" sz="1800" b="1" smtClean="0"/>
            <a:t>Стимульный материал для самомассажа и массажа кистей рук</a:t>
          </a:r>
          <a:endParaRPr lang="ru-RU" sz="1800" b="1" dirty="0"/>
        </a:p>
      </dgm:t>
    </dgm:pt>
    <dgm:pt modelId="{FE9FD03D-089C-4F1E-BDF3-2D2A70FB974F}" type="parTrans" cxnId="{C1565FFC-5E89-4177-A752-2ACE3F7A735F}">
      <dgm:prSet/>
      <dgm:spPr/>
      <dgm:t>
        <a:bodyPr/>
        <a:lstStyle/>
        <a:p>
          <a:pPr algn="ctr"/>
          <a:endParaRPr lang="ru-RU" sz="1800"/>
        </a:p>
      </dgm:t>
    </dgm:pt>
    <dgm:pt modelId="{46F922C4-E0B3-4A7C-B903-D67171E62D26}" type="sibTrans" cxnId="{C1565FFC-5E89-4177-A752-2ACE3F7A735F}">
      <dgm:prSet/>
      <dgm:spPr/>
      <dgm:t>
        <a:bodyPr/>
        <a:lstStyle/>
        <a:p>
          <a:pPr algn="ctr"/>
          <a:endParaRPr lang="ru-RU" sz="1800"/>
        </a:p>
      </dgm:t>
    </dgm:pt>
    <dgm:pt modelId="{DD19F39D-2298-44E8-BE72-A7C5F1AF3291}" type="pres">
      <dgm:prSet presAssocID="{17A3D182-6F6F-456C-8B5A-CA3ECBDC911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EB4B03-F1F9-423A-809D-97F6AF5908C2}" type="pres">
      <dgm:prSet presAssocID="{6A5B285D-0952-46B0-8484-A0F89D91405F}" presName="parentText" presStyleLbl="node1" presStyleIdx="0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0C0C9C-B24E-43E5-B7FA-B94516349B44}" type="pres">
      <dgm:prSet presAssocID="{46F922C4-E0B3-4A7C-B903-D67171E62D26}" presName="spacer" presStyleCnt="0"/>
      <dgm:spPr/>
    </dgm:pt>
    <dgm:pt modelId="{5B6BCD2F-E64D-4EC0-8348-6AD2BD2C88F8}" type="pres">
      <dgm:prSet presAssocID="{D9282E50-28B0-4724-BFA5-6485C9A55C33}" presName="parentText" presStyleLbl="node1" presStyleIdx="1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23D445-52DC-458E-ACE0-95E1CC286629}" type="pres">
      <dgm:prSet presAssocID="{CBF6C2FD-DCC0-4CEA-9223-B99CAC8DFD6A}" presName="spacer" presStyleCnt="0"/>
      <dgm:spPr/>
    </dgm:pt>
    <dgm:pt modelId="{D3C02CE6-20F7-422A-8E3B-BEF32D019F8E}" type="pres">
      <dgm:prSet presAssocID="{79A21684-8622-4421-9F33-26F43E512360}" presName="parentText" presStyleLbl="node1" presStyleIdx="2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953F9A-9D04-4FD5-B73C-9BF24900A305}" type="pres">
      <dgm:prSet presAssocID="{701E9ED8-E2E2-467D-B31E-C844B3617715}" presName="spacer" presStyleCnt="0"/>
      <dgm:spPr/>
    </dgm:pt>
    <dgm:pt modelId="{7BA987B7-7855-4EFF-8C4A-D1488B278DF1}" type="pres">
      <dgm:prSet presAssocID="{3C1BC93F-5563-48AE-8D37-4404B7496B64}" presName="parentText" presStyleLbl="node1" presStyleIdx="3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74BE22-2A61-4318-8F1A-D8C27CF16B1D}" type="pres">
      <dgm:prSet presAssocID="{01E7BB26-68E4-4FA3-AE73-DB76BC9C2439}" presName="spacer" presStyleCnt="0"/>
      <dgm:spPr/>
    </dgm:pt>
    <dgm:pt modelId="{2BFD82EF-A05C-46EC-82F7-31E820F98F40}" type="pres">
      <dgm:prSet presAssocID="{DA447084-51B5-4DB4-BA81-2B8791499022}" presName="parentText" presStyleLbl="node1" presStyleIdx="4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75DC0A-3E4A-4951-AE25-8221975EDFB1}" type="pres">
      <dgm:prSet presAssocID="{52C05457-2DEC-4D99-8E9A-6F6CF7613C2D}" presName="spacer" presStyleCnt="0"/>
      <dgm:spPr/>
    </dgm:pt>
    <dgm:pt modelId="{42DA6FD1-261C-4479-895C-6A8F7E4E7211}" type="pres">
      <dgm:prSet presAssocID="{75A8C319-93E3-4246-B2D4-FF1DD8B9AE10}" presName="parentText" presStyleLbl="node1" presStyleIdx="5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D155D2-F991-4D87-A317-914B06E2017D}" type="pres">
      <dgm:prSet presAssocID="{2B8C322C-9463-40F8-B531-AD764B6F70E8}" presName="spacer" presStyleCnt="0"/>
      <dgm:spPr/>
    </dgm:pt>
    <dgm:pt modelId="{0A3AF8E0-2349-4BBA-9428-CD2A385F5A1B}" type="pres">
      <dgm:prSet presAssocID="{C1EED75F-BE51-4C7D-802C-D233AD1E2603}" presName="parentText" presStyleLbl="node1" presStyleIdx="6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1DAE70-D298-4593-ADDA-7B69F437A5B1}" type="pres">
      <dgm:prSet presAssocID="{934D75E7-9BFE-41E0-B3C1-1F102E84B5EE}" presName="spacer" presStyleCnt="0"/>
      <dgm:spPr/>
    </dgm:pt>
    <dgm:pt modelId="{AAF066A2-15BC-4193-A00A-5945BBFB8B86}" type="pres">
      <dgm:prSet presAssocID="{272E6735-3022-4870-A8A2-CBD02F757731}" presName="parentText" presStyleLbl="node1" presStyleIdx="7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B45312-42ED-4A3C-B247-508E53CC0E9A}" type="pres">
      <dgm:prSet presAssocID="{319FE8DE-8072-4753-80B8-572C0D24398C}" presName="spacer" presStyleCnt="0"/>
      <dgm:spPr/>
    </dgm:pt>
    <dgm:pt modelId="{746DDB68-B616-433B-A0A7-A0B61A016A35}" type="pres">
      <dgm:prSet presAssocID="{85B96242-5DCF-4594-A4DE-57B3BC2C3D8D}" presName="parentText" presStyleLbl="node1" presStyleIdx="8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8F18F5-9C56-4B0B-8FDF-D2A23871577A}" type="pres">
      <dgm:prSet presAssocID="{645DD560-4A15-479E-9B30-DC28BF2D7AA5}" presName="spacer" presStyleCnt="0"/>
      <dgm:spPr/>
    </dgm:pt>
    <dgm:pt modelId="{CA2F9F48-64B4-4975-A0A6-1E45546A01CA}" type="pres">
      <dgm:prSet presAssocID="{19E8D357-2F71-4354-B4E3-6C1B636D5EBC}" presName="parentText" presStyleLbl="node1" presStyleIdx="9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9B0927-EF71-42F2-B738-0C048042DA54}" type="pres">
      <dgm:prSet presAssocID="{3AA97688-D2D8-46EC-97AE-A7C0E69B10A4}" presName="spacer" presStyleCnt="0"/>
      <dgm:spPr/>
    </dgm:pt>
    <dgm:pt modelId="{D208A271-569A-4839-B790-E133AA8C78FF}" type="pres">
      <dgm:prSet presAssocID="{56092CBF-DBA7-4F4D-B19F-B79FFC4CE773}" presName="parentText" presStyleLbl="node1" presStyleIdx="10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DE2F30-595B-40E7-B2DA-C87728E1D325}" type="pres">
      <dgm:prSet presAssocID="{1A41A77A-68C9-4B37-8E24-0C704C639490}" presName="spacer" presStyleCnt="0"/>
      <dgm:spPr/>
    </dgm:pt>
    <dgm:pt modelId="{C0B6821F-49DE-4A46-AAF7-74E3C6C47F18}" type="pres">
      <dgm:prSet presAssocID="{67E38606-2756-48AB-9B9A-98607CB6AF7D}" presName="parentText" presStyleLbl="node1" presStyleIdx="11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3187B3-273B-41A5-B28B-8D7DC72948AD}" type="pres">
      <dgm:prSet presAssocID="{4F5F0D4B-6E3B-4C2B-A8BE-B1D9D72C0B98}" presName="spacer" presStyleCnt="0"/>
      <dgm:spPr/>
    </dgm:pt>
    <dgm:pt modelId="{63B0D0D4-1584-4E93-B49B-621A7F42AD7C}" type="pres">
      <dgm:prSet presAssocID="{239CB9E6-BEC4-43CB-A326-C126BD1E664B}" presName="parentText" presStyleLbl="node1" presStyleIdx="12" presStyleCnt="13" custLinFactY="9135" custLinFactNeighborX="-341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CEB877-9FF0-412E-813B-989AD63678AD}" srcId="{17A3D182-6F6F-456C-8B5A-CA3ECBDC9118}" destId="{85B96242-5DCF-4594-A4DE-57B3BC2C3D8D}" srcOrd="8" destOrd="0" parTransId="{8ED14E93-F2DD-44E7-A2C4-214A2707A668}" sibTransId="{645DD560-4A15-479E-9B30-DC28BF2D7AA5}"/>
    <dgm:cxn modelId="{59E73711-F999-4169-8004-05467D825B21}" srcId="{17A3D182-6F6F-456C-8B5A-CA3ECBDC9118}" destId="{3C1BC93F-5563-48AE-8D37-4404B7496B64}" srcOrd="3" destOrd="0" parTransId="{774F6F4F-EEC7-4514-B846-1E78F1927AA9}" sibTransId="{01E7BB26-68E4-4FA3-AE73-DB76BC9C2439}"/>
    <dgm:cxn modelId="{DE31CBBF-0EFF-42F8-82AA-FBFC8E4B6A17}" type="presOf" srcId="{272E6735-3022-4870-A8A2-CBD02F757731}" destId="{AAF066A2-15BC-4193-A00A-5945BBFB8B86}" srcOrd="0" destOrd="0" presId="urn:microsoft.com/office/officeart/2005/8/layout/vList2"/>
    <dgm:cxn modelId="{676094A0-DF51-4F83-840E-13B51DEA15E6}" type="presOf" srcId="{17A3D182-6F6F-456C-8B5A-CA3ECBDC9118}" destId="{DD19F39D-2298-44E8-BE72-A7C5F1AF3291}" srcOrd="0" destOrd="0" presId="urn:microsoft.com/office/officeart/2005/8/layout/vList2"/>
    <dgm:cxn modelId="{C7E5A7C3-97BB-48B0-8ED9-6BC9F15916A3}" srcId="{17A3D182-6F6F-456C-8B5A-CA3ECBDC9118}" destId="{67E38606-2756-48AB-9B9A-98607CB6AF7D}" srcOrd="11" destOrd="0" parTransId="{49EA8B1E-923F-46AB-B4DF-461795DE8C16}" sibTransId="{4F5F0D4B-6E3B-4C2B-A8BE-B1D9D72C0B98}"/>
    <dgm:cxn modelId="{5F21113E-276A-485D-935F-03175BB11A27}" type="presOf" srcId="{67E38606-2756-48AB-9B9A-98607CB6AF7D}" destId="{C0B6821F-49DE-4A46-AAF7-74E3C6C47F18}" srcOrd="0" destOrd="0" presId="urn:microsoft.com/office/officeart/2005/8/layout/vList2"/>
    <dgm:cxn modelId="{EA42A6C6-4A68-4E0F-BE6F-A0DE90ECAD88}" srcId="{17A3D182-6F6F-456C-8B5A-CA3ECBDC9118}" destId="{272E6735-3022-4870-A8A2-CBD02F757731}" srcOrd="7" destOrd="0" parTransId="{1E29EEE3-72F8-4C2C-96FF-838753D6EF0B}" sibTransId="{319FE8DE-8072-4753-80B8-572C0D24398C}"/>
    <dgm:cxn modelId="{4AB791F0-7A70-4334-8914-468DBB35CFA1}" srcId="{17A3D182-6F6F-456C-8B5A-CA3ECBDC9118}" destId="{DA447084-51B5-4DB4-BA81-2B8791499022}" srcOrd="4" destOrd="0" parTransId="{015017CD-A013-4EA3-9D1A-1F004D1C0EE7}" sibTransId="{52C05457-2DEC-4D99-8E9A-6F6CF7613C2D}"/>
    <dgm:cxn modelId="{184F577C-80F2-496C-85CB-561754AB3BE0}" srcId="{17A3D182-6F6F-456C-8B5A-CA3ECBDC9118}" destId="{56092CBF-DBA7-4F4D-B19F-B79FFC4CE773}" srcOrd="10" destOrd="0" parTransId="{C01F7B96-FE65-4BC3-A0A5-C4660B7C863A}" sibTransId="{1A41A77A-68C9-4B37-8E24-0C704C639490}"/>
    <dgm:cxn modelId="{C1565FFC-5E89-4177-A752-2ACE3F7A735F}" srcId="{17A3D182-6F6F-456C-8B5A-CA3ECBDC9118}" destId="{6A5B285D-0952-46B0-8484-A0F89D91405F}" srcOrd="0" destOrd="0" parTransId="{FE9FD03D-089C-4F1E-BDF3-2D2A70FB974F}" sibTransId="{46F922C4-E0B3-4A7C-B903-D67171E62D26}"/>
    <dgm:cxn modelId="{13728F21-D8C7-49F7-B388-E6239432E434}" type="presOf" srcId="{C1EED75F-BE51-4C7D-802C-D233AD1E2603}" destId="{0A3AF8E0-2349-4BBA-9428-CD2A385F5A1B}" srcOrd="0" destOrd="0" presId="urn:microsoft.com/office/officeart/2005/8/layout/vList2"/>
    <dgm:cxn modelId="{D2CC81E2-3E12-48CF-B9E0-59D3C92F5518}" type="presOf" srcId="{79A21684-8622-4421-9F33-26F43E512360}" destId="{D3C02CE6-20F7-422A-8E3B-BEF32D019F8E}" srcOrd="0" destOrd="0" presId="urn:microsoft.com/office/officeart/2005/8/layout/vList2"/>
    <dgm:cxn modelId="{A407CD05-0F49-4516-B624-D98AFDA9BC30}" type="presOf" srcId="{3C1BC93F-5563-48AE-8D37-4404B7496B64}" destId="{7BA987B7-7855-4EFF-8C4A-D1488B278DF1}" srcOrd="0" destOrd="0" presId="urn:microsoft.com/office/officeart/2005/8/layout/vList2"/>
    <dgm:cxn modelId="{08503834-195A-42C9-A5A7-CBCC7F970A33}" type="presOf" srcId="{6A5B285D-0952-46B0-8484-A0F89D91405F}" destId="{46EB4B03-F1F9-423A-809D-97F6AF5908C2}" srcOrd="0" destOrd="0" presId="urn:microsoft.com/office/officeart/2005/8/layout/vList2"/>
    <dgm:cxn modelId="{DEB55D9F-510E-40AB-A1FF-70FE9CA980CD}" type="presOf" srcId="{85B96242-5DCF-4594-A4DE-57B3BC2C3D8D}" destId="{746DDB68-B616-433B-A0A7-A0B61A016A35}" srcOrd="0" destOrd="0" presId="urn:microsoft.com/office/officeart/2005/8/layout/vList2"/>
    <dgm:cxn modelId="{56E1E0E0-F465-4CC4-BBE5-CA159E43C627}" type="presOf" srcId="{56092CBF-DBA7-4F4D-B19F-B79FFC4CE773}" destId="{D208A271-569A-4839-B790-E133AA8C78FF}" srcOrd="0" destOrd="0" presId="urn:microsoft.com/office/officeart/2005/8/layout/vList2"/>
    <dgm:cxn modelId="{17AB6680-6597-463C-BAB3-19F1DB7A739C}" srcId="{17A3D182-6F6F-456C-8B5A-CA3ECBDC9118}" destId="{79A21684-8622-4421-9F33-26F43E512360}" srcOrd="2" destOrd="0" parTransId="{E42B9304-BB7D-4432-8231-BCB8AE7F8C16}" sibTransId="{701E9ED8-E2E2-467D-B31E-C844B3617715}"/>
    <dgm:cxn modelId="{EF5ADB8B-1793-46BE-A132-C77DB6E0498E}" srcId="{17A3D182-6F6F-456C-8B5A-CA3ECBDC9118}" destId="{D9282E50-28B0-4724-BFA5-6485C9A55C33}" srcOrd="1" destOrd="0" parTransId="{B1F6AE20-FD74-4A85-9C06-CC4FEF2157E3}" sibTransId="{CBF6C2FD-DCC0-4CEA-9223-B99CAC8DFD6A}"/>
    <dgm:cxn modelId="{45B27F83-E40C-4FFA-9398-A391945CAF99}" srcId="{17A3D182-6F6F-456C-8B5A-CA3ECBDC9118}" destId="{239CB9E6-BEC4-43CB-A326-C126BD1E664B}" srcOrd="12" destOrd="0" parTransId="{31A8DCBD-E765-4616-8697-2D7A8198EBA6}" sibTransId="{3C1C2CE6-AC94-4E66-A6F0-084D62AEFA51}"/>
    <dgm:cxn modelId="{C59EB1CD-8829-470A-8764-223A7A4FDA8C}" type="presOf" srcId="{D9282E50-28B0-4724-BFA5-6485C9A55C33}" destId="{5B6BCD2F-E64D-4EC0-8348-6AD2BD2C88F8}" srcOrd="0" destOrd="0" presId="urn:microsoft.com/office/officeart/2005/8/layout/vList2"/>
    <dgm:cxn modelId="{1B77B856-CC6A-4CD2-9BCE-CEF985DD3D41}" type="presOf" srcId="{75A8C319-93E3-4246-B2D4-FF1DD8B9AE10}" destId="{42DA6FD1-261C-4479-895C-6A8F7E4E7211}" srcOrd="0" destOrd="0" presId="urn:microsoft.com/office/officeart/2005/8/layout/vList2"/>
    <dgm:cxn modelId="{9D0DA9BA-DB6E-4B51-9C2D-7F2624610042}" type="presOf" srcId="{19E8D357-2F71-4354-B4E3-6C1B636D5EBC}" destId="{CA2F9F48-64B4-4975-A0A6-1E45546A01CA}" srcOrd="0" destOrd="0" presId="urn:microsoft.com/office/officeart/2005/8/layout/vList2"/>
    <dgm:cxn modelId="{15AC2EB4-08E0-4052-9D5F-1D248C61A030}" type="presOf" srcId="{239CB9E6-BEC4-43CB-A326-C126BD1E664B}" destId="{63B0D0D4-1584-4E93-B49B-621A7F42AD7C}" srcOrd="0" destOrd="0" presId="urn:microsoft.com/office/officeart/2005/8/layout/vList2"/>
    <dgm:cxn modelId="{4FA95723-FEF2-40FE-8101-0A016C9628DF}" srcId="{17A3D182-6F6F-456C-8B5A-CA3ECBDC9118}" destId="{75A8C319-93E3-4246-B2D4-FF1DD8B9AE10}" srcOrd="5" destOrd="0" parTransId="{78A65DD6-F663-4A67-840D-1A7D5D730E7B}" sibTransId="{2B8C322C-9463-40F8-B531-AD764B6F70E8}"/>
    <dgm:cxn modelId="{6E2E7B73-1824-4DF7-A676-CD67ED676B21}" type="presOf" srcId="{DA447084-51B5-4DB4-BA81-2B8791499022}" destId="{2BFD82EF-A05C-46EC-82F7-31E820F98F40}" srcOrd="0" destOrd="0" presId="urn:microsoft.com/office/officeart/2005/8/layout/vList2"/>
    <dgm:cxn modelId="{C9AC40C0-6B96-4A42-B77E-AE4CB36DDEF8}" srcId="{17A3D182-6F6F-456C-8B5A-CA3ECBDC9118}" destId="{19E8D357-2F71-4354-B4E3-6C1B636D5EBC}" srcOrd="9" destOrd="0" parTransId="{D0686E07-28A8-43C5-8DD2-4F01343F4A1B}" sibTransId="{3AA97688-D2D8-46EC-97AE-A7C0E69B10A4}"/>
    <dgm:cxn modelId="{E9FC641C-8D9C-4E3F-944C-48508487E6F2}" srcId="{17A3D182-6F6F-456C-8B5A-CA3ECBDC9118}" destId="{C1EED75F-BE51-4C7D-802C-D233AD1E2603}" srcOrd="6" destOrd="0" parTransId="{83FCB4D8-4043-4F2B-9C22-DCBF2FBE9F4B}" sibTransId="{934D75E7-9BFE-41E0-B3C1-1F102E84B5EE}"/>
    <dgm:cxn modelId="{9C7F66BA-CBD8-4563-B641-DA2E01B6CC0E}" type="presParOf" srcId="{DD19F39D-2298-44E8-BE72-A7C5F1AF3291}" destId="{46EB4B03-F1F9-423A-809D-97F6AF5908C2}" srcOrd="0" destOrd="0" presId="urn:microsoft.com/office/officeart/2005/8/layout/vList2"/>
    <dgm:cxn modelId="{BE61DFA1-4523-4228-A6DF-FA278A085B68}" type="presParOf" srcId="{DD19F39D-2298-44E8-BE72-A7C5F1AF3291}" destId="{FB0C0C9C-B24E-43E5-B7FA-B94516349B44}" srcOrd="1" destOrd="0" presId="urn:microsoft.com/office/officeart/2005/8/layout/vList2"/>
    <dgm:cxn modelId="{FF2E77E4-79AA-489E-AAEB-8D7DAAE1BF5C}" type="presParOf" srcId="{DD19F39D-2298-44E8-BE72-A7C5F1AF3291}" destId="{5B6BCD2F-E64D-4EC0-8348-6AD2BD2C88F8}" srcOrd="2" destOrd="0" presId="urn:microsoft.com/office/officeart/2005/8/layout/vList2"/>
    <dgm:cxn modelId="{1171C952-66F2-4EA9-AF8A-B613502999C4}" type="presParOf" srcId="{DD19F39D-2298-44E8-BE72-A7C5F1AF3291}" destId="{4223D445-52DC-458E-ACE0-95E1CC286629}" srcOrd="3" destOrd="0" presId="urn:microsoft.com/office/officeart/2005/8/layout/vList2"/>
    <dgm:cxn modelId="{42C5C1A9-08FF-40BA-ABD7-832F0DBA0F40}" type="presParOf" srcId="{DD19F39D-2298-44E8-BE72-A7C5F1AF3291}" destId="{D3C02CE6-20F7-422A-8E3B-BEF32D019F8E}" srcOrd="4" destOrd="0" presId="urn:microsoft.com/office/officeart/2005/8/layout/vList2"/>
    <dgm:cxn modelId="{EE903E01-8E3A-44AD-BECD-FE283796D122}" type="presParOf" srcId="{DD19F39D-2298-44E8-BE72-A7C5F1AF3291}" destId="{0A953F9A-9D04-4FD5-B73C-9BF24900A305}" srcOrd="5" destOrd="0" presId="urn:microsoft.com/office/officeart/2005/8/layout/vList2"/>
    <dgm:cxn modelId="{A87AD9F8-2CAD-4F6E-82F5-47C74F5D1701}" type="presParOf" srcId="{DD19F39D-2298-44E8-BE72-A7C5F1AF3291}" destId="{7BA987B7-7855-4EFF-8C4A-D1488B278DF1}" srcOrd="6" destOrd="0" presId="urn:microsoft.com/office/officeart/2005/8/layout/vList2"/>
    <dgm:cxn modelId="{2C9DBC81-4898-489D-AD0B-B4C6239F0665}" type="presParOf" srcId="{DD19F39D-2298-44E8-BE72-A7C5F1AF3291}" destId="{9074BE22-2A61-4318-8F1A-D8C27CF16B1D}" srcOrd="7" destOrd="0" presId="urn:microsoft.com/office/officeart/2005/8/layout/vList2"/>
    <dgm:cxn modelId="{7FFBD7F0-3017-4ED8-AD45-659B44BD6091}" type="presParOf" srcId="{DD19F39D-2298-44E8-BE72-A7C5F1AF3291}" destId="{2BFD82EF-A05C-46EC-82F7-31E820F98F40}" srcOrd="8" destOrd="0" presId="urn:microsoft.com/office/officeart/2005/8/layout/vList2"/>
    <dgm:cxn modelId="{28472669-892E-409E-A9B6-B26956C22809}" type="presParOf" srcId="{DD19F39D-2298-44E8-BE72-A7C5F1AF3291}" destId="{3E75DC0A-3E4A-4951-AE25-8221975EDFB1}" srcOrd="9" destOrd="0" presId="urn:microsoft.com/office/officeart/2005/8/layout/vList2"/>
    <dgm:cxn modelId="{120A7E0C-6596-41BF-AD50-8503226ACA27}" type="presParOf" srcId="{DD19F39D-2298-44E8-BE72-A7C5F1AF3291}" destId="{42DA6FD1-261C-4479-895C-6A8F7E4E7211}" srcOrd="10" destOrd="0" presId="urn:microsoft.com/office/officeart/2005/8/layout/vList2"/>
    <dgm:cxn modelId="{AF5AD102-49AD-43B6-8BEF-F8205A3B26E2}" type="presParOf" srcId="{DD19F39D-2298-44E8-BE72-A7C5F1AF3291}" destId="{85D155D2-F991-4D87-A317-914B06E2017D}" srcOrd="11" destOrd="0" presId="urn:microsoft.com/office/officeart/2005/8/layout/vList2"/>
    <dgm:cxn modelId="{354DCD2C-C6E9-4695-BD65-AFD44788AF1F}" type="presParOf" srcId="{DD19F39D-2298-44E8-BE72-A7C5F1AF3291}" destId="{0A3AF8E0-2349-4BBA-9428-CD2A385F5A1B}" srcOrd="12" destOrd="0" presId="urn:microsoft.com/office/officeart/2005/8/layout/vList2"/>
    <dgm:cxn modelId="{1AC244FA-7226-4BB7-A2B1-C6C2320CDDAC}" type="presParOf" srcId="{DD19F39D-2298-44E8-BE72-A7C5F1AF3291}" destId="{CD1DAE70-D298-4593-ADDA-7B69F437A5B1}" srcOrd="13" destOrd="0" presId="urn:microsoft.com/office/officeart/2005/8/layout/vList2"/>
    <dgm:cxn modelId="{DBAEC9E8-1F91-45C4-BD5D-970A6D352521}" type="presParOf" srcId="{DD19F39D-2298-44E8-BE72-A7C5F1AF3291}" destId="{AAF066A2-15BC-4193-A00A-5945BBFB8B86}" srcOrd="14" destOrd="0" presId="urn:microsoft.com/office/officeart/2005/8/layout/vList2"/>
    <dgm:cxn modelId="{E423D983-95CB-42FB-823D-4282B4E0BFB4}" type="presParOf" srcId="{DD19F39D-2298-44E8-BE72-A7C5F1AF3291}" destId="{D3B45312-42ED-4A3C-B247-508E53CC0E9A}" srcOrd="15" destOrd="0" presId="urn:microsoft.com/office/officeart/2005/8/layout/vList2"/>
    <dgm:cxn modelId="{BDE8C5D4-24E8-4F48-B6EB-BB7311F18F1D}" type="presParOf" srcId="{DD19F39D-2298-44E8-BE72-A7C5F1AF3291}" destId="{746DDB68-B616-433B-A0A7-A0B61A016A35}" srcOrd="16" destOrd="0" presId="urn:microsoft.com/office/officeart/2005/8/layout/vList2"/>
    <dgm:cxn modelId="{77E87FD1-8D14-4CB4-A78A-0B6DD6FAFA78}" type="presParOf" srcId="{DD19F39D-2298-44E8-BE72-A7C5F1AF3291}" destId="{418F18F5-9C56-4B0B-8FDF-D2A23871577A}" srcOrd="17" destOrd="0" presId="urn:microsoft.com/office/officeart/2005/8/layout/vList2"/>
    <dgm:cxn modelId="{97D53B68-E3B0-4C7C-B790-A7E3D7F083F9}" type="presParOf" srcId="{DD19F39D-2298-44E8-BE72-A7C5F1AF3291}" destId="{CA2F9F48-64B4-4975-A0A6-1E45546A01CA}" srcOrd="18" destOrd="0" presId="urn:microsoft.com/office/officeart/2005/8/layout/vList2"/>
    <dgm:cxn modelId="{629BF69A-CF6E-4787-95AE-F9CA5E09EFC3}" type="presParOf" srcId="{DD19F39D-2298-44E8-BE72-A7C5F1AF3291}" destId="{609B0927-EF71-42F2-B738-0C048042DA54}" srcOrd="19" destOrd="0" presId="urn:microsoft.com/office/officeart/2005/8/layout/vList2"/>
    <dgm:cxn modelId="{1AE1F0BC-5F8C-419E-A2E1-18671DD330BE}" type="presParOf" srcId="{DD19F39D-2298-44E8-BE72-A7C5F1AF3291}" destId="{D208A271-569A-4839-B790-E133AA8C78FF}" srcOrd="20" destOrd="0" presId="urn:microsoft.com/office/officeart/2005/8/layout/vList2"/>
    <dgm:cxn modelId="{2AAB87AD-C98B-4C78-AAC5-E595CDA993F9}" type="presParOf" srcId="{DD19F39D-2298-44E8-BE72-A7C5F1AF3291}" destId="{A6DE2F30-595B-40E7-B2DA-C87728E1D325}" srcOrd="21" destOrd="0" presId="urn:microsoft.com/office/officeart/2005/8/layout/vList2"/>
    <dgm:cxn modelId="{014212F0-0ED5-4ECC-A365-786D863EE695}" type="presParOf" srcId="{DD19F39D-2298-44E8-BE72-A7C5F1AF3291}" destId="{C0B6821F-49DE-4A46-AAF7-74E3C6C47F18}" srcOrd="22" destOrd="0" presId="urn:microsoft.com/office/officeart/2005/8/layout/vList2"/>
    <dgm:cxn modelId="{A94CF171-68B2-4616-8F06-D5CAB371B570}" type="presParOf" srcId="{DD19F39D-2298-44E8-BE72-A7C5F1AF3291}" destId="{A43187B3-273B-41A5-B28B-8D7DC72948AD}" srcOrd="23" destOrd="0" presId="urn:microsoft.com/office/officeart/2005/8/layout/vList2"/>
    <dgm:cxn modelId="{71A3EFEF-A7C9-4E80-AF05-CEECCCDA1BD4}" type="presParOf" srcId="{DD19F39D-2298-44E8-BE72-A7C5F1AF3291}" destId="{63B0D0D4-1584-4E93-B49B-621A7F42AD7C}" srcOrd="2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84D66F-F9D0-47DF-A7D5-FB50870BFC69}">
      <dsp:nvSpPr>
        <dsp:cNvPr id="0" name=""/>
        <dsp:cNvSpPr/>
      </dsp:nvSpPr>
      <dsp:spPr>
        <a:xfrm>
          <a:off x="0" y="0"/>
          <a:ext cx="4824535" cy="482453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5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9A5460F-C7CF-4886-88EB-6A4C76866C4D}">
      <dsp:nvSpPr>
        <dsp:cNvPr id="0" name=""/>
        <dsp:cNvSpPr/>
      </dsp:nvSpPr>
      <dsp:spPr>
        <a:xfrm>
          <a:off x="2412267" y="0"/>
          <a:ext cx="5868651" cy="482453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rgbClr val="002060"/>
              </a:solidFill>
            </a:rPr>
            <a:t>Осуществить анализ теоретических исследований по проблеме развития речевой  активности детей с ЗПР</a:t>
          </a:r>
          <a:endParaRPr lang="ru-RU" sz="2300" kern="1200" dirty="0">
            <a:solidFill>
              <a:srgbClr val="002060"/>
            </a:solidFill>
          </a:endParaRPr>
        </a:p>
      </dsp:txBody>
      <dsp:txXfrm>
        <a:off x="2412267" y="0"/>
        <a:ext cx="5868651" cy="1447363"/>
      </dsp:txXfrm>
    </dsp:sp>
    <dsp:sp modelId="{DBAEF659-254D-48F3-9699-20A594093EF8}">
      <dsp:nvSpPr>
        <dsp:cNvPr id="0" name=""/>
        <dsp:cNvSpPr/>
      </dsp:nvSpPr>
      <dsp:spPr>
        <a:xfrm>
          <a:off x="844295" y="1447363"/>
          <a:ext cx="3135945" cy="313594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-515611"/>
                <a:satOff val="-6008"/>
                <a:lumOff val="-1079"/>
                <a:alphaOff val="0"/>
                <a:lumMod val="95000"/>
              </a:schemeClr>
            </a:gs>
            <a:gs pos="100000">
              <a:schemeClr val="accent5">
                <a:hueOff val="-515611"/>
                <a:satOff val="-6008"/>
                <a:lumOff val="-1079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5">
              <a:hueOff val="-515611"/>
              <a:satOff val="-6008"/>
              <a:lumOff val="-1079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B3E9D82-D282-444D-BE36-C14DE6E4F51B}">
      <dsp:nvSpPr>
        <dsp:cNvPr id="0" name=""/>
        <dsp:cNvSpPr/>
      </dsp:nvSpPr>
      <dsp:spPr>
        <a:xfrm>
          <a:off x="2412267" y="1447363"/>
          <a:ext cx="5868651" cy="313594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515611"/>
              <a:satOff val="-6008"/>
              <a:lumOff val="-1079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rgbClr val="002060"/>
              </a:solidFill>
            </a:rPr>
            <a:t>Охарактеризовать игровую мотивацию как средство повышения познавательно-речевой активности детей с ЗПР.</a:t>
          </a:r>
          <a:endParaRPr lang="ru-RU" sz="2300" kern="1200" dirty="0">
            <a:solidFill>
              <a:srgbClr val="002060"/>
            </a:solidFill>
          </a:endParaRPr>
        </a:p>
      </dsp:txBody>
      <dsp:txXfrm>
        <a:off x="2412267" y="1447363"/>
        <a:ext cx="5868651" cy="1447359"/>
      </dsp:txXfrm>
    </dsp:sp>
    <dsp:sp modelId="{3AD27319-0422-4DB7-9EF4-28975ED97098}">
      <dsp:nvSpPr>
        <dsp:cNvPr id="0" name=""/>
        <dsp:cNvSpPr/>
      </dsp:nvSpPr>
      <dsp:spPr>
        <a:xfrm>
          <a:off x="1688588" y="2894723"/>
          <a:ext cx="1447359" cy="144735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-1031223"/>
                <a:satOff val="-12017"/>
                <a:lumOff val="-2158"/>
                <a:alphaOff val="0"/>
                <a:lumMod val="95000"/>
              </a:schemeClr>
            </a:gs>
            <a:gs pos="100000">
              <a:schemeClr val="accent5">
                <a:hueOff val="-1031223"/>
                <a:satOff val="-12017"/>
                <a:lumOff val="-2158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5">
              <a:hueOff val="-1031223"/>
              <a:satOff val="-12017"/>
              <a:lumOff val="-2158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DF19508-7A5F-4747-8F70-99A132F84B88}">
      <dsp:nvSpPr>
        <dsp:cNvPr id="0" name=""/>
        <dsp:cNvSpPr/>
      </dsp:nvSpPr>
      <dsp:spPr>
        <a:xfrm>
          <a:off x="2412267" y="2894723"/>
          <a:ext cx="5868651" cy="144735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1031223"/>
              <a:satOff val="-12017"/>
              <a:lumOff val="-2158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rgbClr val="002060"/>
              </a:solidFill>
            </a:rPr>
            <a:t>Разработать технологию логопедической работы с детьми с ЗПР с опорой на игровую мотивацию.</a:t>
          </a:r>
          <a:endParaRPr lang="ru-RU" sz="2300" kern="1200" dirty="0">
            <a:solidFill>
              <a:srgbClr val="002060"/>
            </a:solidFill>
          </a:endParaRPr>
        </a:p>
      </dsp:txBody>
      <dsp:txXfrm>
        <a:off x="2412267" y="2894723"/>
        <a:ext cx="5868651" cy="14473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818641-30B3-47E3-B27C-DC8FCBC119C9}">
      <dsp:nvSpPr>
        <dsp:cNvPr id="0" name=""/>
        <dsp:cNvSpPr/>
      </dsp:nvSpPr>
      <dsp:spPr>
        <a:xfrm>
          <a:off x="0" y="0"/>
          <a:ext cx="7200800" cy="102563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</a:rPr>
            <a:t>Задачи первого этапа</a:t>
          </a:r>
          <a:r>
            <a:rPr lang="ru-RU" sz="1600" b="1" kern="1200" dirty="0" smtClean="0">
              <a:solidFill>
                <a:srgbClr val="002060"/>
              </a:solidFill>
            </a:rPr>
            <a:t>:</a:t>
          </a:r>
          <a:endParaRPr lang="ru-RU" sz="1600" b="1" kern="1200" dirty="0">
            <a:solidFill>
              <a:srgbClr val="002060"/>
            </a:solidFill>
          </a:endParaRPr>
        </a:p>
      </dsp:txBody>
      <dsp:txXfrm>
        <a:off x="50067" y="50067"/>
        <a:ext cx="7100666" cy="925503"/>
      </dsp:txXfrm>
    </dsp:sp>
    <dsp:sp modelId="{160AB8FE-74DF-4C63-BB3A-22E4DF2800E3}">
      <dsp:nvSpPr>
        <dsp:cNvPr id="0" name=""/>
        <dsp:cNvSpPr/>
      </dsp:nvSpPr>
      <dsp:spPr>
        <a:xfrm>
          <a:off x="0" y="1039601"/>
          <a:ext cx="7200800" cy="1025637"/>
        </a:xfrm>
        <a:prstGeom prst="roundRect">
          <a:avLst/>
        </a:prstGeom>
        <a:solidFill>
          <a:schemeClr val="accent5">
            <a:hueOff val="-257806"/>
            <a:satOff val="-3004"/>
            <a:lumOff val="-54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1. Проанализировать уровень развития речи и познавательных процессов</a:t>
          </a:r>
          <a:r>
            <a:rPr lang="en-US" sz="2400" b="1" kern="1200" dirty="0" smtClean="0">
              <a:solidFill>
                <a:srgbClr val="002060"/>
              </a:solidFill>
            </a:rPr>
            <a:t> </a:t>
          </a:r>
          <a:r>
            <a:rPr lang="ru-RU" sz="2400" b="1" kern="1200" dirty="0" smtClean="0">
              <a:solidFill>
                <a:srgbClr val="002060"/>
              </a:solidFill>
            </a:rPr>
            <a:t>детей</a:t>
          </a:r>
          <a:endParaRPr lang="ru-RU" sz="2400" b="1" kern="1200" dirty="0"/>
        </a:p>
      </dsp:txBody>
      <dsp:txXfrm>
        <a:off x="50067" y="1089668"/>
        <a:ext cx="7100666" cy="925503"/>
      </dsp:txXfrm>
    </dsp:sp>
    <dsp:sp modelId="{C7D89BD2-C1C1-4362-B972-498A2470FD0A}">
      <dsp:nvSpPr>
        <dsp:cNvPr id="0" name=""/>
        <dsp:cNvSpPr/>
      </dsp:nvSpPr>
      <dsp:spPr>
        <a:xfrm>
          <a:off x="0" y="2076896"/>
          <a:ext cx="7200800" cy="1025637"/>
        </a:xfrm>
        <a:prstGeom prst="roundRect">
          <a:avLst/>
        </a:prstGeom>
        <a:solidFill>
          <a:schemeClr val="accent5">
            <a:hueOff val="-515611"/>
            <a:satOff val="-6008"/>
            <a:lumOff val="-107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2. Определить основные направления логопедической работы.</a:t>
          </a:r>
          <a:endParaRPr lang="ru-RU" sz="2400" b="1" kern="1200" dirty="0">
            <a:solidFill>
              <a:srgbClr val="002060"/>
            </a:solidFill>
          </a:endParaRPr>
        </a:p>
      </dsp:txBody>
      <dsp:txXfrm>
        <a:off x="50067" y="2126963"/>
        <a:ext cx="7100666" cy="925503"/>
      </dsp:txXfrm>
    </dsp:sp>
    <dsp:sp modelId="{1199D1BC-ECFA-454C-B620-B54B08801F32}">
      <dsp:nvSpPr>
        <dsp:cNvPr id="0" name=""/>
        <dsp:cNvSpPr/>
      </dsp:nvSpPr>
      <dsp:spPr>
        <a:xfrm>
          <a:off x="0" y="3114191"/>
          <a:ext cx="7200800" cy="1025637"/>
        </a:xfrm>
        <a:prstGeom prst="roundRect">
          <a:avLst/>
        </a:prstGeom>
        <a:solidFill>
          <a:schemeClr val="accent5">
            <a:hueOff val="-773417"/>
            <a:satOff val="-9013"/>
            <a:lumOff val="-161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3. Подобрать стимульный материал с учетом выявленных речевых нарушений и тематикой недель.</a:t>
          </a:r>
          <a:endParaRPr lang="ru-RU" sz="2400" b="1" kern="1200" dirty="0">
            <a:solidFill>
              <a:srgbClr val="002060"/>
            </a:solidFill>
          </a:endParaRPr>
        </a:p>
      </dsp:txBody>
      <dsp:txXfrm>
        <a:off x="50067" y="3164258"/>
        <a:ext cx="7100666" cy="925503"/>
      </dsp:txXfrm>
    </dsp:sp>
    <dsp:sp modelId="{413247BD-0728-4783-B0E8-3C3DA5C8471D}">
      <dsp:nvSpPr>
        <dsp:cNvPr id="0" name=""/>
        <dsp:cNvSpPr/>
      </dsp:nvSpPr>
      <dsp:spPr>
        <a:xfrm>
          <a:off x="0" y="4151486"/>
          <a:ext cx="7200800" cy="1025637"/>
        </a:xfrm>
        <a:prstGeom prst="roundRect">
          <a:avLst/>
        </a:prstGeom>
        <a:solidFill>
          <a:schemeClr val="accent5">
            <a:hueOff val="-1031223"/>
            <a:satOff val="-12017"/>
            <a:lumOff val="-215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4. Разработать тематический план логопедической работы с опорой на игровую мотивацию. </a:t>
          </a:r>
        </a:p>
      </dsp:txBody>
      <dsp:txXfrm>
        <a:off x="50067" y="4201553"/>
        <a:ext cx="7100666" cy="9255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8AA902-A11F-49E6-88A8-08890A23F452}">
      <dsp:nvSpPr>
        <dsp:cNvPr id="0" name=""/>
        <dsp:cNvSpPr/>
      </dsp:nvSpPr>
      <dsp:spPr>
        <a:xfrm>
          <a:off x="2918389" y="2144719"/>
          <a:ext cx="534635" cy="15281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7317" y="0"/>
              </a:lnTo>
              <a:lnTo>
                <a:pt x="267317" y="1528112"/>
              </a:lnTo>
              <a:lnTo>
                <a:pt x="534635" y="1528112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3145234" y="2868302"/>
        <a:ext cx="80946" cy="80946"/>
      </dsp:txXfrm>
    </dsp:sp>
    <dsp:sp modelId="{8B6AE0C3-EDC9-439B-ADCC-0483D2CB3B28}">
      <dsp:nvSpPr>
        <dsp:cNvPr id="0" name=""/>
        <dsp:cNvSpPr/>
      </dsp:nvSpPr>
      <dsp:spPr>
        <a:xfrm>
          <a:off x="2918389" y="2144719"/>
          <a:ext cx="534635" cy="5093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7317" y="0"/>
              </a:lnTo>
              <a:lnTo>
                <a:pt x="267317" y="509370"/>
              </a:lnTo>
              <a:lnTo>
                <a:pt x="534635" y="509370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167246" y="2380943"/>
        <a:ext cx="36922" cy="36922"/>
      </dsp:txXfrm>
    </dsp:sp>
    <dsp:sp modelId="{0BBE2E40-65FF-4A54-AC49-99DBE780DC0B}">
      <dsp:nvSpPr>
        <dsp:cNvPr id="0" name=""/>
        <dsp:cNvSpPr/>
      </dsp:nvSpPr>
      <dsp:spPr>
        <a:xfrm>
          <a:off x="2918389" y="1635348"/>
          <a:ext cx="534635" cy="509370"/>
        </a:xfrm>
        <a:custGeom>
          <a:avLst/>
          <a:gdLst/>
          <a:ahLst/>
          <a:cxnLst/>
          <a:rect l="0" t="0" r="0" b="0"/>
          <a:pathLst>
            <a:path>
              <a:moveTo>
                <a:pt x="0" y="509370"/>
              </a:moveTo>
              <a:lnTo>
                <a:pt x="267317" y="509370"/>
              </a:lnTo>
              <a:lnTo>
                <a:pt x="267317" y="0"/>
              </a:lnTo>
              <a:lnTo>
                <a:pt x="534635" y="0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167246" y="1871573"/>
        <a:ext cx="36922" cy="36922"/>
      </dsp:txXfrm>
    </dsp:sp>
    <dsp:sp modelId="{B69297EA-62F3-4CD3-B8D7-1D7B6CCE7C17}">
      <dsp:nvSpPr>
        <dsp:cNvPr id="0" name=""/>
        <dsp:cNvSpPr/>
      </dsp:nvSpPr>
      <dsp:spPr>
        <a:xfrm>
          <a:off x="2918389" y="616606"/>
          <a:ext cx="534635" cy="1528112"/>
        </a:xfrm>
        <a:custGeom>
          <a:avLst/>
          <a:gdLst/>
          <a:ahLst/>
          <a:cxnLst/>
          <a:rect l="0" t="0" r="0" b="0"/>
          <a:pathLst>
            <a:path>
              <a:moveTo>
                <a:pt x="0" y="1528112"/>
              </a:moveTo>
              <a:lnTo>
                <a:pt x="267317" y="1528112"/>
              </a:lnTo>
              <a:lnTo>
                <a:pt x="267317" y="0"/>
              </a:lnTo>
              <a:lnTo>
                <a:pt x="534635" y="0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3145234" y="1340189"/>
        <a:ext cx="80946" cy="80946"/>
      </dsp:txXfrm>
    </dsp:sp>
    <dsp:sp modelId="{6BBF4DD3-1012-495C-A617-E03ABD8CCC6A}">
      <dsp:nvSpPr>
        <dsp:cNvPr id="0" name=""/>
        <dsp:cNvSpPr/>
      </dsp:nvSpPr>
      <dsp:spPr>
        <a:xfrm rot="16200000">
          <a:off x="366173" y="1737222"/>
          <a:ext cx="4289439" cy="8149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Средства развития познавательной и речевой активности детей с ЗПР </a:t>
          </a:r>
          <a:endParaRPr lang="ru-RU" sz="2000" kern="1200" dirty="0"/>
        </a:p>
      </dsp:txBody>
      <dsp:txXfrm>
        <a:off x="366173" y="1737222"/>
        <a:ext cx="4289439" cy="814993"/>
      </dsp:txXfrm>
    </dsp:sp>
    <dsp:sp modelId="{FE7F0D9F-B682-45D7-8FE2-10B6C71E25FB}">
      <dsp:nvSpPr>
        <dsp:cNvPr id="0" name=""/>
        <dsp:cNvSpPr/>
      </dsp:nvSpPr>
      <dsp:spPr>
        <a:xfrm>
          <a:off x="3453025" y="209110"/>
          <a:ext cx="2673178" cy="81499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Дидактическая игра</a:t>
          </a:r>
          <a:endParaRPr lang="ru-RU" sz="2000" kern="1200" dirty="0"/>
        </a:p>
      </dsp:txBody>
      <dsp:txXfrm>
        <a:off x="3453025" y="209110"/>
        <a:ext cx="2673178" cy="814993"/>
      </dsp:txXfrm>
    </dsp:sp>
    <dsp:sp modelId="{22F9A257-2919-4D30-8C06-BA93CD5B031B}">
      <dsp:nvSpPr>
        <dsp:cNvPr id="0" name=""/>
        <dsp:cNvSpPr/>
      </dsp:nvSpPr>
      <dsp:spPr>
        <a:xfrm>
          <a:off x="3453025" y="1227851"/>
          <a:ext cx="2673178" cy="81499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Игровые и проблемные ситуации </a:t>
          </a:r>
          <a:endParaRPr lang="ru-RU" sz="2000" kern="1200" dirty="0"/>
        </a:p>
      </dsp:txBody>
      <dsp:txXfrm>
        <a:off x="3453025" y="1227851"/>
        <a:ext cx="2673178" cy="814993"/>
      </dsp:txXfrm>
    </dsp:sp>
    <dsp:sp modelId="{4D7585DC-DB8B-426E-AC5A-4537FBEC7FDC}">
      <dsp:nvSpPr>
        <dsp:cNvPr id="0" name=""/>
        <dsp:cNvSpPr/>
      </dsp:nvSpPr>
      <dsp:spPr>
        <a:xfrm>
          <a:off x="3453025" y="2246593"/>
          <a:ext cx="2673178" cy="81499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Мотивационные установки</a:t>
          </a:r>
          <a:endParaRPr lang="ru-RU" sz="2000" kern="1200" dirty="0"/>
        </a:p>
      </dsp:txBody>
      <dsp:txXfrm>
        <a:off x="3453025" y="2246593"/>
        <a:ext cx="2673178" cy="814993"/>
      </dsp:txXfrm>
    </dsp:sp>
    <dsp:sp modelId="{A41E8322-9A6F-4164-96CF-0A230B7F5124}">
      <dsp:nvSpPr>
        <dsp:cNvPr id="0" name=""/>
        <dsp:cNvSpPr/>
      </dsp:nvSpPr>
      <dsp:spPr>
        <a:xfrm>
          <a:off x="3453025" y="3265335"/>
          <a:ext cx="2673178" cy="81499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Мультфильмы</a:t>
          </a:r>
          <a:endParaRPr lang="ru-RU" sz="2000" kern="1200" dirty="0"/>
        </a:p>
      </dsp:txBody>
      <dsp:txXfrm>
        <a:off x="3453025" y="3265335"/>
        <a:ext cx="2673178" cy="8149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AD3B34-D2C4-4151-B0DF-309F577537BC}">
      <dsp:nvSpPr>
        <dsp:cNvPr id="0" name=""/>
        <dsp:cNvSpPr/>
      </dsp:nvSpPr>
      <dsp:spPr>
        <a:xfrm>
          <a:off x="0" y="550437"/>
          <a:ext cx="6552728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A7D402-A440-42E2-BE7D-E83AB28AC367}">
      <dsp:nvSpPr>
        <dsp:cNvPr id="0" name=""/>
        <dsp:cNvSpPr/>
      </dsp:nvSpPr>
      <dsp:spPr>
        <a:xfrm>
          <a:off x="327636" y="78116"/>
          <a:ext cx="4586909" cy="944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374" tIns="0" rIns="17337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Мотивация «Помоги мне»</a:t>
          </a:r>
          <a:endParaRPr lang="ru-RU" sz="2400" b="1" kern="1200" dirty="0"/>
        </a:p>
      </dsp:txBody>
      <dsp:txXfrm>
        <a:off x="373750" y="124230"/>
        <a:ext cx="4494681" cy="852412"/>
      </dsp:txXfrm>
    </dsp:sp>
    <dsp:sp modelId="{D12637D7-0ADA-4785-A64D-82D9467F18AA}">
      <dsp:nvSpPr>
        <dsp:cNvPr id="0" name=""/>
        <dsp:cNvSpPr/>
      </dsp:nvSpPr>
      <dsp:spPr>
        <a:xfrm>
          <a:off x="0" y="2001957"/>
          <a:ext cx="6552728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30A5AF-93B7-4791-BC9D-346197A027E9}">
      <dsp:nvSpPr>
        <dsp:cNvPr id="0" name=""/>
        <dsp:cNvSpPr/>
      </dsp:nvSpPr>
      <dsp:spPr>
        <a:xfrm>
          <a:off x="327636" y="1529637"/>
          <a:ext cx="4586909" cy="944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374" tIns="0" rIns="17337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Мотивация «Научи меня»</a:t>
          </a:r>
          <a:endParaRPr lang="ru-RU" sz="2400" b="1" kern="1200" dirty="0"/>
        </a:p>
      </dsp:txBody>
      <dsp:txXfrm>
        <a:off x="373750" y="1575751"/>
        <a:ext cx="4494681" cy="852412"/>
      </dsp:txXfrm>
    </dsp:sp>
    <dsp:sp modelId="{F602E423-EF57-4A59-9EC0-96D8DEBC23F1}">
      <dsp:nvSpPr>
        <dsp:cNvPr id="0" name=""/>
        <dsp:cNvSpPr/>
      </dsp:nvSpPr>
      <dsp:spPr>
        <a:xfrm>
          <a:off x="0" y="3453477"/>
          <a:ext cx="6552728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33C6E3-73AB-4DEB-8411-09AF58BF0ED3}">
      <dsp:nvSpPr>
        <dsp:cNvPr id="0" name=""/>
        <dsp:cNvSpPr/>
      </dsp:nvSpPr>
      <dsp:spPr>
        <a:xfrm>
          <a:off x="327636" y="2981157"/>
          <a:ext cx="4586909" cy="944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374" tIns="0" rIns="17337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Мотивация «Создание творческих продуктов своими руками»</a:t>
          </a:r>
          <a:endParaRPr lang="ru-RU" sz="2400" b="1" kern="1200" dirty="0"/>
        </a:p>
      </dsp:txBody>
      <dsp:txXfrm>
        <a:off x="373750" y="3027271"/>
        <a:ext cx="4494681" cy="852412"/>
      </dsp:txXfrm>
    </dsp:sp>
    <dsp:sp modelId="{A8ECA218-5F40-46D2-9441-BFE9CF7BA6BE}">
      <dsp:nvSpPr>
        <dsp:cNvPr id="0" name=""/>
        <dsp:cNvSpPr/>
      </dsp:nvSpPr>
      <dsp:spPr>
        <a:xfrm>
          <a:off x="0" y="4904996"/>
          <a:ext cx="6552728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8F2E84-DEE6-45C9-9B4A-8212A097BD9E}">
      <dsp:nvSpPr>
        <dsp:cNvPr id="0" name=""/>
        <dsp:cNvSpPr/>
      </dsp:nvSpPr>
      <dsp:spPr>
        <a:xfrm>
          <a:off x="327636" y="4432677"/>
          <a:ext cx="4586909" cy="944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374" tIns="0" rIns="17337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Мотивация «Помоги герою мультфильма»</a:t>
          </a:r>
          <a:endParaRPr lang="ru-RU" sz="2400" b="1" kern="1200" dirty="0"/>
        </a:p>
      </dsp:txBody>
      <dsp:txXfrm>
        <a:off x="373750" y="4478791"/>
        <a:ext cx="4494681" cy="8524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EB4B03-F1F9-423A-809D-97F6AF5908C2}">
      <dsp:nvSpPr>
        <dsp:cNvPr id="0" name=""/>
        <dsp:cNvSpPr/>
      </dsp:nvSpPr>
      <dsp:spPr>
        <a:xfrm>
          <a:off x="0" y="2023"/>
          <a:ext cx="8856984" cy="43981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/>
            <a:t>Стимульный материал для самомассажа и массажа кистей рук</a:t>
          </a:r>
          <a:endParaRPr lang="ru-RU" sz="1800" b="1" kern="1200" dirty="0"/>
        </a:p>
      </dsp:txBody>
      <dsp:txXfrm>
        <a:off x="21470" y="23493"/>
        <a:ext cx="8814044" cy="396872"/>
      </dsp:txXfrm>
    </dsp:sp>
    <dsp:sp modelId="{5B6BCD2F-E64D-4EC0-8348-6AD2BD2C88F8}">
      <dsp:nvSpPr>
        <dsp:cNvPr id="0" name=""/>
        <dsp:cNvSpPr/>
      </dsp:nvSpPr>
      <dsp:spPr>
        <a:xfrm>
          <a:off x="0" y="451089"/>
          <a:ext cx="8856984" cy="439812"/>
        </a:xfrm>
        <a:prstGeom prst="roundRect">
          <a:avLst/>
        </a:prstGeom>
        <a:gradFill rotWithShape="0">
          <a:gsLst>
            <a:gs pos="0">
              <a:schemeClr val="accent3">
                <a:hueOff val="385460"/>
                <a:satOff val="-2066"/>
                <a:lumOff val="-278"/>
                <a:alphaOff val="0"/>
                <a:lumMod val="95000"/>
              </a:schemeClr>
            </a:gs>
            <a:gs pos="100000">
              <a:schemeClr val="accent3">
                <a:hueOff val="385460"/>
                <a:satOff val="-2066"/>
                <a:lumOff val="-278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/>
            <a:t>Стимульный материал для отработки и закрепления правильного произношения  звуков в связной речи у дошкольников старшего возраста</a:t>
          </a:r>
          <a:endParaRPr lang="ru-RU" sz="1800" b="1" kern="1200" dirty="0"/>
        </a:p>
      </dsp:txBody>
      <dsp:txXfrm>
        <a:off x="21470" y="472559"/>
        <a:ext cx="8814044" cy="396872"/>
      </dsp:txXfrm>
    </dsp:sp>
    <dsp:sp modelId="{D3C02CE6-20F7-422A-8E3B-BEF32D019F8E}">
      <dsp:nvSpPr>
        <dsp:cNvPr id="0" name=""/>
        <dsp:cNvSpPr/>
      </dsp:nvSpPr>
      <dsp:spPr>
        <a:xfrm>
          <a:off x="0" y="900154"/>
          <a:ext cx="8856984" cy="439812"/>
        </a:xfrm>
        <a:prstGeom prst="roundRect">
          <a:avLst/>
        </a:prstGeom>
        <a:gradFill rotWithShape="0">
          <a:gsLst>
            <a:gs pos="0">
              <a:schemeClr val="accent3">
                <a:hueOff val="770919"/>
                <a:satOff val="-4133"/>
                <a:lumOff val="-556"/>
                <a:alphaOff val="0"/>
                <a:lumMod val="95000"/>
              </a:schemeClr>
            </a:gs>
            <a:gs pos="100000">
              <a:schemeClr val="accent3">
                <a:hueOff val="770919"/>
                <a:satOff val="-4133"/>
                <a:lumOff val="-556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/>
            <a:t>Проблемный семинар для родителей  </a:t>
          </a:r>
          <a:endParaRPr lang="ru-RU" sz="1800" b="1" kern="1200" dirty="0"/>
        </a:p>
      </dsp:txBody>
      <dsp:txXfrm>
        <a:off x="21470" y="921624"/>
        <a:ext cx="8814044" cy="396872"/>
      </dsp:txXfrm>
    </dsp:sp>
    <dsp:sp modelId="{7BA987B7-7855-4EFF-8C4A-D1488B278DF1}">
      <dsp:nvSpPr>
        <dsp:cNvPr id="0" name=""/>
        <dsp:cNvSpPr/>
      </dsp:nvSpPr>
      <dsp:spPr>
        <a:xfrm>
          <a:off x="0" y="1349220"/>
          <a:ext cx="8856984" cy="439812"/>
        </a:xfrm>
        <a:prstGeom prst="roundRect">
          <a:avLst/>
        </a:prstGeom>
        <a:gradFill rotWithShape="0">
          <a:gsLst>
            <a:gs pos="0">
              <a:schemeClr val="accent3">
                <a:hueOff val="1156379"/>
                <a:satOff val="-6199"/>
                <a:lumOff val="-834"/>
                <a:alphaOff val="0"/>
                <a:lumMod val="95000"/>
              </a:schemeClr>
            </a:gs>
            <a:gs pos="100000">
              <a:schemeClr val="accent3">
                <a:hueOff val="1156379"/>
                <a:satOff val="-6199"/>
                <a:lumOff val="-834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Консультации и семинары-практикумы для педагогов</a:t>
          </a:r>
          <a:endParaRPr lang="ru-RU" sz="1800" b="1" kern="1200" dirty="0"/>
        </a:p>
      </dsp:txBody>
      <dsp:txXfrm>
        <a:off x="21470" y="1370690"/>
        <a:ext cx="8814044" cy="396872"/>
      </dsp:txXfrm>
    </dsp:sp>
    <dsp:sp modelId="{2BFD82EF-A05C-46EC-82F7-31E820F98F40}">
      <dsp:nvSpPr>
        <dsp:cNvPr id="0" name=""/>
        <dsp:cNvSpPr/>
      </dsp:nvSpPr>
      <dsp:spPr>
        <a:xfrm>
          <a:off x="0" y="1798286"/>
          <a:ext cx="8856984" cy="439812"/>
        </a:xfrm>
        <a:prstGeom prst="roundRect">
          <a:avLst/>
        </a:prstGeom>
        <a:gradFill rotWithShape="0">
          <a:gsLst>
            <a:gs pos="0">
              <a:schemeClr val="accent3">
                <a:hueOff val="1541839"/>
                <a:satOff val="-8265"/>
                <a:lumOff val="-1111"/>
                <a:alphaOff val="0"/>
                <a:lumMod val="95000"/>
              </a:schemeClr>
            </a:gs>
            <a:gs pos="100000">
              <a:schemeClr val="accent3">
                <a:hueOff val="1541839"/>
                <a:satOff val="-8265"/>
                <a:lumOff val="-1111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/>
            <a:t>Комплексные упражнения игрового характера для развития речевой и моторной активности у детей 6-7 лет </a:t>
          </a:r>
          <a:endParaRPr lang="ru-RU" sz="1800" b="1" kern="1200" dirty="0"/>
        </a:p>
      </dsp:txBody>
      <dsp:txXfrm>
        <a:off x="21470" y="1819756"/>
        <a:ext cx="8814044" cy="396872"/>
      </dsp:txXfrm>
    </dsp:sp>
    <dsp:sp modelId="{42DA6FD1-261C-4479-895C-6A8F7E4E7211}">
      <dsp:nvSpPr>
        <dsp:cNvPr id="0" name=""/>
        <dsp:cNvSpPr/>
      </dsp:nvSpPr>
      <dsp:spPr>
        <a:xfrm>
          <a:off x="0" y="2247351"/>
          <a:ext cx="8856984" cy="439812"/>
        </a:xfrm>
        <a:prstGeom prst="roundRect">
          <a:avLst/>
        </a:prstGeom>
        <a:gradFill rotWithShape="0">
          <a:gsLst>
            <a:gs pos="0">
              <a:schemeClr val="accent3">
                <a:hueOff val="1927298"/>
                <a:satOff val="-10332"/>
                <a:lumOff val="-1389"/>
                <a:alphaOff val="0"/>
                <a:lumMod val="95000"/>
              </a:schemeClr>
            </a:gs>
            <a:gs pos="100000">
              <a:schemeClr val="accent3">
                <a:hueOff val="1927298"/>
                <a:satOff val="-10332"/>
                <a:lumOff val="-1389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/>
            <a:t>Физкультминутки - логоритмики для занятий по ознакомлению с окружающим миром и развитию речи</a:t>
          </a:r>
          <a:endParaRPr lang="ru-RU" sz="1800" b="1" kern="1200" dirty="0"/>
        </a:p>
      </dsp:txBody>
      <dsp:txXfrm>
        <a:off x="21470" y="2268821"/>
        <a:ext cx="8814044" cy="396872"/>
      </dsp:txXfrm>
    </dsp:sp>
    <dsp:sp modelId="{0A3AF8E0-2349-4BBA-9428-CD2A385F5A1B}">
      <dsp:nvSpPr>
        <dsp:cNvPr id="0" name=""/>
        <dsp:cNvSpPr/>
      </dsp:nvSpPr>
      <dsp:spPr>
        <a:xfrm>
          <a:off x="0" y="2696417"/>
          <a:ext cx="8856984" cy="439812"/>
        </a:xfrm>
        <a:prstGeom prst="roundRect">
          <a:avLst/>
        </a:prstGeom>
        <a:gradFill rotWithShape="0">
          <a:gsLst>
            <a:gs pos="0">
              <a:schemeClr val="accent3">
                <a:hueOff val="2312758"/>
                <a:satOff val="-12398"/>
                <a:lumOff val="-1667"/>
                <a:alphaOff val="0"/>
                <a:lumMod val="95000"/>
              </a:schemeClr>
            </a:gs>
            <a:gs pos="100000">
              <a:schemeClr val="accent3">
                <a:hueOff val="2312758"/>
                <a:satOff val="-12398"/>
                <a:lumOff val="-1667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/>
            <a:t>Картотека пальчиковых игр для детей 4 – 5 лет по лексическим темам для занятий по ознакомлению с окружающим миром и развитию речи</a:t>
          </a:r>
          <a:endParaRPr lang="ru-RU" sz="1800" b="1" kern="1200" dirty="0"/>
        </a:p>
      </dsp:txBody>
      <dsp:txXfrm>
        <a:off x="21470" y="2717887"/>
        <a:ext cx="8814044" cy="396872"/>
      </dsp:txXfrm>
    </dsp:sp>
    <dsp:sp modelId="{AAF066A2-15BC-4193-A00A-5945BBFB8B86}">
      <dsp:nvSpPr>
        <dsp:cNvPr id="0" name=""/>
        <dsp:cNvSpPr/>
      </dsp:nvSpPr>
      <dsp:spPr>
        <a:xfrm>
          <a:off x="0" y="3145483"/>
          <a:ext cx="8856984" cy="439812"/>
        </a:xfrm>
        <a:prstGeom prst="roundRect">
          <a:avLst/>
        </a:prstGeom>
        <a:gradFill rotWithShape="0">
          <a:gsLst>
            <a:gs pos="0">
              <a:schemeClr val="accent3">
                <a:hueOff val="2698217"/>
                <a:satOff val="-14464"/>
                <a:lumOff val="-1945"/>
                <a:alphaOff val="0"/>
                <a:lumMod val="95000"/>
              </a:schemeClr>
            </a:gs>
            <a:gs pos="100000">
              <a:schemeClr val="accent3">
                <a:hueOff val="2698217"/>
                <a:satOff val="-14464"/>
                <a:lumOff val="-1945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/>
            <a:t>Цикл занятий с использованием мыльных пузырей</a:t>
          </a:r>
          <a:endParaRPr lang="ru-RU" sz="1800" b="1" kern="1200" dirty="0"/>
        </a:p>
      </dsp:txBody>
      <dsp:txXfrm>
        <a:off x="21470" y="3166953"/>
        <a:ext cx="8814044" cy="396872"/>
      </dsp:txXfrm>
    </dsp:sp>
    <dsp:sp modelId="{746DDB68-B616-433B-A0A7-A0B61A016A35}">
      <dsp:nvSpPr>
        <dsp:cNvPr id="0" name=""/>
        <dsp:cNvSpPr/>
      </dsp:nvSpPr>
      <dsp:spPr>
        <a:xfrm>
          <a:off x="0" y="3594549"/>
          <a:ext cx="8856984" cy="439812"/>
        </a:xfrm>
        <a:prstGeom prst="roundRect">
          <a:avLst/>
        </a:prstGeom>
        <a:gradFill rotWithShape="0">
          <a:gsLst>
            <a:gs pos="0">
              <a:schemeClr val="accent3">
                <a:hueOff val="3083677"/>
                <a:satOff val="-16531"/>
                <a:lumOff val="-2223"/>
                <a:alphaOff val="0"/>
                <a:lumMod val="95000"/>
              </a:schemeClr>
            </a:gs>
            <a:gs pos="100000">
              <a:schemeClr val="accent3">
                <a:hueOff val="3083677"/>
                <a:satOff val="-16531"/>
                <a:lumOff val="-2223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/>
            <a:t>Технологические карты занятий к тематическому плану</a:t>
          </a:r>
          <a:endParaRPr lang="ru-RU" sz="1800" b="1" kern="1200" dirty="0"/>
        </a:p>
      </dsp:txBody>
      <dsp:txXfrm>
        <a:off x="21470" y="3616019"/>
        <a:ext cx="8814044" cy="396872"/>
      </dsp:txXfrm>
    </dsp:sp>
    <dsp:sp modelId="{CA2F9F48-64B4-4975-A0A6-1E45546A01CA}">
      <dsp:nvSpPr>
        <dsp:cNvPr id="0" name=""/>
        <dsp:cNvSpPr/>
      </dsp:nvSpPr>
      <dsp:spPr>
        <a:xfrm>
          <a:off x="0" y="4043614"/>
          <a:ext cx="8856984" cy="439812"/>
        </a:xfrm>
        <a:prstGeom prst="roundRect">
          <a:avLst/>
        </a:prstGeom>
        <a:gradFill rotWithShape="0">
          <a:gsLst>
            <a:gs pos="0">
              <a:schemeClr val="accent3">
                <a:hueOff val="3469137"/>
                <a:satOff val="-18597"/>
                <a:lumOff val="-2501"/>
                <a:alphaOff val="0"/>
                <a:lumMod val="95000"/>
              </a:schemeClr>
            </a:gs>
            <a:gs pos="100000">
              <a:schemeClr val="accent3">
                <a:hueOff val="3469137"/>
                <a:satOff val="-18597"/>
                <a:lumOff val="-2501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/>
            <a:t>Перспективное планирование работы учителя–логопеда  для групп детей разноуровневого речевого и интеллектуального развития</a:t>
          </a:r>
          <a:endParaRPr lang="ru-RU" sz="1800" b="1" kern="1200" dirty="0"/>
        </a:p>
      </dsp:txBody>
      <dsp:txXfrm>
        <a:off x="21470" y="4065084"/>
        <a:ext cx="8814044" cy="396872"/>
      </dsp:txXfrm>
    </dsp:sp>
    <dsp:sp modelId="{D208A271-569A-4839-B790-E133AA8C78FF}">
      <dsp:nvSpPr>
        <dsp:cNvPr id="0" name=""/>
        <dsp:cNvSpPr/>
      </dsp:nvSpPr>
      <dsp:spPr>
        <a:xfrm>
          <a:off x="0" y="4492680"/>
          <a:ext cx="8856984" cy="439812"/>
        </a:xfrm>
        <a:prstGeom prst="roundRect">
          <a:avLst/>
        </a:prstGeom>
        <a:gradFill rotWithShape="0">
          <a:gsLst>
            <a:gs pos="0">
              <a:schemeClr val="accent3">
                <a:hueOff val="3854596"/>
                <a:satOff val="-20663"/>
                <a:lumOff val="-2778"/>
                <a:alphaOff val="0"/>
                <a:lumMod val="95000"/>
              </a:schemeClr>
            </a:gs>
            <a:gs pos="100000">
              <a:schemeClr val="accent3">
                <a:hueOff val="3854596"/>
                <a:satOff val="-20663"/>
                <a:lumOff val="-2778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/>
            <a:t>Диагностика речевого развития детей 5-7 лет с нарушением речи системного характера</a:t>
          </a:r>
          <a:endParaRPr lang="ru-RU" sz="1800" b="1" kern="1200" dirty="0"/>
        </a:p>
      </dsp:txBody>
      <dsp:txXfrm>
        <a:off x="21470" y="4514150"/>
        <a:ext cx="8814044" cy="396872"/>
      </dsp:txXfrm>
    </dsp:sp>
    <dsp:sp modelId="{C0B6821F-49DE-4A46-AAF7-74E3C6C47F18}">
      <dsp:nvSpPr>
        <dsp:cNvPr id="0" name=""/>
        <dsp:cNvSpPr/>
      </dsp:nvSpPr>
      <dsp:spPr>
        <a:xfrm>
          <a:off x="0" y="4941746"/>
          <a:ext cx="8856984" cy="439812"/>
        </a:xfrm>
        <a:prstGeom prst="roundRect">
          <a:avLst/>
        </a:prstGeom>
        <a:gradFill rotWithShape="0">
          <a:gsLst>
            <a:gs pos="0">
              <a:schemeClr val="accent3">
                <a:hueOff val="4240056"/>
                <a:satOff val="-22730"/>
                <a:lumOff val="-3056"/>
                <a:alphaOff val="0"/>
                <a:lumMod val="95000"/>
              </a:schemeClr>
            </a:gs>
            <a:gs pos="100000">
              <a:schemeClr val="accent3">
                <a:hueOff val="4240056"/>
                <a:satOff val="-22730"/>
                <a:lumOff val="-3056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/>
            <a:t>Речевая карта</a:t>
          </a:r>
          <a:endParaRPr lang="ru-RU" sz="1800" b="1" kern="1200" dirty="0"/>
        </a:p>
      </dsp:txBody>
      <dsp:txXfrm>
        <a:off x="21470" y="4963216"/>
        <a:ext cx="8814044" cy="396872"/>
      </dsp:txXfrm>
    </dsp:sp>
    <dsp:sp modelId="{63B0D0D4-1584-4E93-B49B-621A7F42AD7C}">
      <dsp:nvSpPr>
        <dsp:cNvPr id="0" name=""/>
        <dsp:cNvSpPr/>
      </dsp:nvSpPr>
      <dsp:spPr>
        <a:xfrm>
          <a:off x="0" y="5392835"/>
          <a:ext cx="8856984" cy="439812"/>
        </a:xfrm>
        <a:prstGeom prst="roundRect">
          <a:avLst/>
        </a:prstGeom>
        <a:gradFill rotWithShape="0">
          <a:gsLst>
            <a:gs pos="0">
              <a:schemeClr val="accent3">
                <a:hueOff val="4625516"/>
                <a:satOff val="-24796"/>
                <a:lumOff val="-3334"/>
                <a:alphaOff val="0"/>
                <a:lumMod val="95000"/>
              </a:schemeClr>
            </a:gs>
            <a:gs pos="100000">
              <a:schemeClr val="accent3">
                <a:hueOff val="4625516"/>
                <a:satOff val="-24796"/>
                <a:lumOff val="-3334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/>
            <a:t>Диагностический комплекс "ОБСЛЕДОВАНИЕ РЕЧЕВОГО РАЗВИТИЯ ДЕТЕЙ 6-7 ЛЕТ"</a:t>
          </a:r>
          <a:endParaRPr lang="ru-RU" sz="1800" b="1" kern="1200" dirty="0"/>
        </a:p>
      </dsp:txBody>
      <dsp:txXfrm>
        <a:off x="21470" y="5414305"/>
        <a:ext cx="8814044" cy="3968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01.07.2015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01.07.2015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01.07.2015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7.jpeg"/><Relationship Id="rId7" Type="http://schemas.openxmlformats.org/officeDocument/2006/relationships/image" Target="../media/image2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gif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0.gif"/><Relationship Id="rId7" Type="http://schemas.openxmlformats.org/officeDocument/2006/relationships/diagramColors" Target="../diagrams/colors2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3" Type="http://schemas.openxmlformats.org/officeDocument/2006/relationships/diagramLayout" Target="../diagrams/layout3.xml"/><Relationship Id="rId7" Type="http://schemas.openxmlformats.org/officeDocument/2006/relationships/image" Target="../media/image4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7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3.png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dou56.rybadm.ru/" TargetMode="External"/><Relationship Id="rId2" Type="http://schemas.openxmlformats.org/officeDocument/2006/relationships/hyperlink" Target="http://elenaranko.ucoz.ru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yulia.bryzgalowa@yandex.ru" TargetMode="External"/><Relationship Id="rId4" Type="http://schemas.openxmlformats.org/officeDocument/2006/relationships/hyperlink" Target="mailto:detsadik56@mail.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356" y="0"/>
            <a:ext cx="918335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43808" y="2060847"/>
            <a:ext cx="39669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Брызгалова </a:t>
            </a:r>
            <a:br>
              <a:rPr lang="ru-RU" sz="36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36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Юлия </a:t>
            </a:r>
            <a:br>
              <a:rPr lang="ru-RU" sz="36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36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Викторовна</a:t>
            </a:r>
            <a:r>
              <a:rPr lang="ru-RU" sz="3200" b="1" spc="150" dirty="0">
                <a:ln w="11430"/>
                <a:solidFill>
                  <a:srgbClr val="00B0F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3200" b="1" spc="150" dirty="0">
                <a:ln w="11430"/>
                <a:solidFill>
                  <a:srgbClr val="00B0F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3200" b="1" dirty="0">
              <a:solidFill>
                <a:srgbClr val="00B0F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03848" y="888438"/>
            <a:ext cx="6048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002060"/>
                </a:solidFill>
              </a:rPr>
              <a:t>Муниципальное дошкольное образовательное учреждение</a:t>
            </a:r>
          </a:p>
          <a:p>
            <a:r>
              <a:rPr lang="ru-RU" i="1" dirty="0">
                <a:solidFill>
                  <a:srgbClr val="002060"/>
                </a:solidFill>
              </a:rPr>
              <a:t>детский сад компенсирующего вида № 56 </a:t>
            </a:r>
            <a:r>
              <a:rPr lang="ru-RU" i="1" dirty="0" smtClean="0">
                <a:solidFill>
                  <a:srgbClr val="002060"/>
                </a:solidFill>
              </a:rPr>
              <a:t>город </a:t>
            </a:r>
            <a:r>
              <a:rPr lang="ru-RU" i="1" dirty="0">
                <a:solidFill>
                  <a:srgbClr val="002060"/>
                </a:solidFill>
              </a:rPr>
              <a:t>Рыбинск</a:t>
            </a:r>
          </a:p>
        </p:txBody>
      </p:sp>
      <p:pic>
        <p:nvPicPr>
          <p:cNvPr id="8" name="Picture 2" descr="E:\Учит_года_Ярославль\IMG_450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1729250"/>
            <a:ext cx="2376263" cy="3432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393539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08520" y="2276872"/>
            <a:ext cx="3072906" cy="45811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9986" y="4414800"/>
            <a:ext cx="1628800" cy="1628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879" y="5044037"/>
            <a:ext cx="1177369" cy="1020840"/>
          </a:xfrm>
          <a:prstGeom prst="rect">
            <a:avLst/>
          </a:prstGeom>
        </p:spPr>
      </p:pic>
      <p:pic>
        <p:nvPicPr>
          <p:cNvPr id="7" name="Объект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5018689"/>
            <a:ext cx="1064018" cy="1008112"/>
          </a:xfrm>
          <a:prstGeom prst="rect">
            <a:avLst/>
          </a:prstGeom>
        </p:spPr>
      </p:pic>
      <p:pic>
        <p:nvPicPr>
          <p:cNvPr id="8" name="Объект 2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4906474"/>
            <a:ext cx="1295965" cy="1295965"/>
          </a:xfrm>
          <a:prstGeom prst="rect">
            <a:avLst/>
          </a:prstGeom>
        </p:spPr>
      </p:pic>
      <p:pic>
        <p:nvPicPr>
          <p:cNvPr id="9" name="Объект 2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4906474"/>
            <a:ext cx="1172048" cy="1172048"/>
          </a:xfrm>
          <a:prstGeom prst="rect">
            <a:avLst/>
          </a:prstGeom>
        </p:spPr>
      </p:pic>
      <p:pic>
        <p:nvPicPr>
          <p:cNvPr id="10" name="Объект 4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4854030"/>
            <a:ext cx="1276935" cy="1276935"/>
          </a:xfrm>
          <a:prstGeom prst="rect">
            <a:avLst/>
          </a:prstGeom>
        </p:spPr>
      </p:pic>
      <p:pic>
        <p:nvPicPr>
          <p:cNvPr id="11" name="Объект 2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3477" y="4818292"/>
            <a:ext cx="1348409" cy="1348409"/>
          </a:xfrm>
          <a:prstGeom prst="rect">
            <a:avLst/>
          </a:prstGeom>
        </p:spPr>
      </p:pic>
      <p:pic>
        <p:nvPicPr>
          <p:cNvPr id="13" name="Объект 12"/>
          <p:cNvPicPr>
            <a:picLocks noGrp="1" noChangeAspect="1"/>
          </p:cNvPicPr>
          <p:nvPr>
            <p:ph sz="quarter" idx="13"/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8666" y="0"/>
            <a:ext cx="4102025" cy="49064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9965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404664"/>
            <a:ext cx="7772400" cy="3024336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11100" dirty="0">
                <a:solidFill>
                  <a:srgbClr val="002060"/>
                </a:solidFill>
              </a:rPr>
              <a:t>Методическая тема</a:t>
            </a:r>
          </a:p>
          <a:p>
            <a:pPr algn="ctr"/>
            <a:r>
              <a:rPr lang="ru-RU" sz="11100" b="1" dirty="0">
                <a:solidFill>
                  <a:srgbClr val="002060"/>
                </a:solidFill>
              </a:rPr>
              <a:t>Игровая мотивация как средство </a:t>
            </a:r>
            <a:endParaRPr lang="ru-RU" sz="11100" dirty="0">
              <a:solidFill>
                <a:srgbClr val="002060"/>
              </a:solidFill>
            </a:endParaRPr>
          </a:p>
          <a:p>
            <a:pPr algn="ctr"/>
            <a:r>
              <a:rPr lang="ru-RU" sz="11100" b="1" dirty="0">
                <a:solidFill>
                  <a:srgbClr val="002060"/>
                </a:solidFill>
              </a:rPr>
              <a:t>повышения познавательно-речевой активности                                            </a:t>
            </a:r>
            <a:endParaRPr lang="en-US" sz="111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1100" b="1" dirty="0" smtClean="0">
                <a:solidFill>
                  <a:srgbClr val="002060"/>
                </a:solidFill>
              </a:rPr>
              <a:t>детей </a:t>
            </a:r>
            <a:r>
              <a:rPr lang="ru-RU" sz="11100" b="1" dirty="0">
                <a:solidFill>
                  <a:srgbClr val="002060"/>
                </a:solidFill>
              </a:rPr>
              <a:t>старшего дошкольного возраста с задержкой психического развития </a:t>
            </a:r>
            <a:endParaRPr lang="ru-RU" sz="111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3356992"/>
            <a:ext cx="4464496" cy="33483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426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9467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я\Desktop\9596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89040"/>
            <a:ext cx="2743948" cy="28673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45516" y="1340768"/>
            <a:ext cx="639848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</a:rPr>
              <a:t>В стандарте учитываются:</a:t>
            </a:r>
          </a:p>
          <a:p>
            <a:pPr marL="285750" indent="-285750" algn="just"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</a:rPr>
              <a:t>индивидуальные потребности ребенка, связанные с его  жизненной ситуацией и состоянием здоровья, определяющие особые условия получения им образования, индивидуальные потребности отдельных категорий детей.</a:t>
            </a:r>
          </a:p>
          <a:p>
            <a:pPr algn="just"/>
            <a:endParaRPr lang="ru-RU" sz="2400" dirty="0">
              <a:solidFill>
                <a:srgbClr val="002060"/>
              </a:solidFill>
            </a:endParaRPr>
          </a:p>
          <a:p>
            <a:pPr algn="just"/>
            <a:r>
              <a:rPr lang="ru-RU" sz="2400" dirty="0" smtClean="0">
                <a:solidFill>
                  <a:srgbClr val="002060"/>
                </a:solidFill>
              </a:rPr>
              <a:t>Стандарт направлен на решение задачи: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</a:rPr>
              <a:t>- обеспечение  равных возможностей для полноценного развития каждого ребенка в период дошкольного детства независимо от психофизических и других особенностей ( в том числе ограниченных возможностей здоровья). 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05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268760"/>
            <a:ext cx="3679320" cy="824980"/>
          </a:xfrm>
          <a:ln>
            <a:noFill/>
          </a:ln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b="1" cap="all" dirty="0" err="1" smtClean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Импрессивная</a:t>
            </a:r>
            <a:r>
              <a:rPr lang="ru-RU" b="1" cap="all" dirty="0" smtClean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 речь</a:t>
            </a:r>
            <a:endParaRPr lang="ru-RU" b="1" cap="all" dirty="0">
              <a:ln/>
              <a:solidFill>
                <a:schemeClr val="accent1"/>
              </a:solidFill>
              <a:effectLst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1560" y="2204864"/>
            <a:ext cx="4320480" cy="3024335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Недостаточность дифференциации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речеслухового восприятия, речевых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звуков;</a:t>
            </a:r>
          </a:p>
          <a:p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неразличение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смысла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отдельных слов, тонких оттенков речи.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60032" y="1268760"/>
            <a:ext cx="3822192" cy="824979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Экспрессивная речь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88024" y="2132856"/>
            <a:ext cx="3895217" cy="2952329"/>
          </a:xfrm>
        </p:spPr>
        <p:txBody>
          <a:bodyPr>
            <a:normAutofit/>
          </a:bodyPr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арушение звукопроизношения;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бедность словарного запаса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недостаточная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сформированность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грамматического строя речи.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2340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Особенности речевого развития </a:t>
            </a:r>
            <a:b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детей с ЗПР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5422" y="4722796"/>
            <a:ext cx="3245220" cy="2108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3818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27784" y="764704"/>
            <a:ext cx="34103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1F497D">
                    <a:lumMod val="50000"/>
                  </a:srgbClr>
                </a:solidFill>
                <a:latin typeface="Arial"/>
                <a:ea typeface="+mj-ea"/>
                <a:cs typeface="+mj-cs"/>
              </a:rPr>
              <a:t>Задачи работы: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332668801"/>
              </p:ext>
            </p:extLst>
          </p:nvPr>
        </p:nvGraphicFramePr>
        <p:xfrm>
          <a:off x="179512" y="1628800"/>
          <a:ext cx="828092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454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84D66F-F9D0-47DF-A7D5-FB50870BFC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9F84D66F-F9D0-47DF-A7D5-FB50870BFC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9F84D66F-F9D0-47DF-A7D5-FB50870BFC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9F84D66F-F9D0-47DF-A7D5-FB50870BFC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A5460F-C7CF-4886-88EB-6A4C76866C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graphicEl>
                                              <a:dgm id="{F9A5460F-C7CF-4886-88EB-6A4C76866C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F9A5460F-C7CF-4886-88EB-6A4C76866C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F9A5460F-C7CF-4886-88EB-6A4C76866C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AEF659-254D-48F3-9699-20A594093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graphicEl>
                                              <a:dgm id="{DBAEF659-254D-48F3-9699-20A594093E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graphicEl>
                                              <a:dgm id="{DBAEF659-254D-48F3-9699-20A594093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graphicEl>
                                              <a:dgm id="{DBAEF659-254D-48F3-9699-20A594093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3E9D82-D282-444D-BE36-C14DE6E4F5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graphicEl>
                                              <a:dgm id="{EB3E9D82-D282-444D-BE36-C14DE6E4F5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EB3E9D82-D282-444D-BE36-C14DE6E4F5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graphicEl>
                                              <a:dgm id="{EB3E9D82-D282-444D-BE36-C14DE6E4F5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D27319-0422-4DB7-9EF4-28975ED97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graphicEl>
                                              <a:dgm id="{3AD27319-0422-4DB7-9EF4-28975ED970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dgm id="{3AD27319-0422-4DB7-9EF4-28975ED97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3AD27319-0422-4DB7-9EF4-28975ED97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F19508-7A5F-4747-8F70-99A132F84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graphicEl>
                                              <a:dgm id="{9DF19508-7A5F-4747-8F70-99A132F84B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9DF19508-7A5F-4747-8F70-99A132F84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graphicEl>
                                              <a:dgm id="{9DF19508-7A5F-4747-8F70-99A132F84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332656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«Развивая </a:t>
            </a:r>
            <a:r>
              <a:rPr lang="ru-RU" sz="2400" b="1" dirty="0">
                <a:solidFill>
                  <a:srgbClr val="002060"/>
                </a:solidFill>
              </a:rPr>
              <a:t>учебно-познавательную деятельность ребенка, педагог должен помнить, что ребенок начинает познавать мир не с теоретического его рассмотрения, а с практических </a:t>
            </a:r>
            <a:r>
              <a:rPr lang="ru-RU" sz="2400" b="1" dirty="0" smtClean="0">
                <a:solidFill>
                  <a:srgbClr val="002060"/>
                </a:solidFill>
              </a:rPr>
              <a:t>действий»</a:t>
            </a:r>
          </a:p>
          <a:p>
            <a:pPr marL="0" indent="0" algn="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А.В. Запорожец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«</a:t>
            </a:r>
            <a:r>
              <a:rPr lang="ru-RU" sz="2400" b="1" dirty="0">
                <a:solidFill>
                  <a:srgbClr val="002060"/>
                </a:solidFill>
              </a:rPr>
              <a:t>Познавательная активность или </a:t>
            </a:r>
            <a:r>
              <a:rPr lang="ru-RU" sz="2400" b="1" dirty="0" smtClean="0">
                <a:solidFill>
                  <a:srgbClr val="002060"/>
                </a:solidFill>
              </a:rPr>
              <a:t>любознательность - это </a:t>
            </a:r>
            <a:r>
              <a:rPr lang="ru-RU" sz="2400" b="1" dirty="0">
                <a:solidFill>
                  <a:srgbClr val="002060"/>
                </a:solidFill>
              </a:rPr>
              <a:t>стремление получить знания о явлениях окружающей среды. Познавательная активность - это и познавательная потребность, и побуждаемая ею познавательная деятельность</a:t>
            </a:r>
            <a:r>
              <a:rPr lang="ru-RU" sz="2400" b="1" dirty="0" smtClean="0">
                <a:solidFill>
                  <a:srgbClr val="002060"/>
                </a:solidFill>
              </a:rPr>
              <a:t>».</a:t>
            </a:r>
          </a:p>
          <a:p>
            <a:pPr marL="0" indent="0" algn="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Д</a:t>
            </a:r>
            <a:r>
              <a:rPr lang="ru-RU" sz="2400" b="1" dirty="0" smtClean="0">
                <a:solidFill>
                  <a:srgbClr val="002060"/>
                </a:solidFill>
              </a:rPr>
              <a:t>. </a:t>
            </a:r>
            <a:r>
              <a:rPr lang="ru-RU" sz="2400" b="1" dirty="0" err="1">
                <a:solidFill>
                  <a:srgbClr val="002060"/>
                </a:solidFill>
              </a:rPr>
              <a:t>Годовикова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6" name="Объект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4653135"/>
            <a:ext cx="2822233" cy="2116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4655015"/>
            <a:ext cx="2651787" cy="1988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408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0400" y="945356"/>
            <a:ext cx="22860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2332" y="-171400"/>
            <a:ext cx="9569301" cy="7029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1988840"/>
            <a:ext cx="1890317" cy="1784318"/>
          </a:xfrm>
          <a:prstGeom prst="rect">
            <a:avLst/>
          </a:prstGeom>
        </p:spPr>
      </p:pic>
      <p:sp>
        <p:nvSpPr>
          <p:cNvPr id="6" name="Волна 5"/>
          <p:cNvSpPr/>
          <p:nvPr/>
        </p:nvSpPr>
        <p:spPr>
          <a:xfrm>
            <a:off x="765384" y="2232181"/>
            <a:ext cx="2006415" cy="648072"/>
          </a:xfrm>
          <a:prstGeom prst="wave">
            <a:avLst/>
          </a:prstGeom>
          <a:solidFill>
            <a:srgbClr val="00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1. ОТКРЫТИЕ</a:t>
            </a:r>
            <a:endParaRPr lang="ru-RU" b="1" dirty="0"/>
          </a:p>
        </p:txBody>
      </p:sp>
      <p:sp>
        <p:nvSpPr>
          <p:cNvPr id="8" name="Волна 7"/>
          <p:cNvSpPr/>
          <p:nvPr/>
        </p:nvSpPr>
        <p:spPr>
          <a:xfrm>
            <a:off x="6444208" y="5805264"/>
            <a:ext cx="2699792" cy="648072"/>
          </a:xfrm>
          <a:prstGeom prst="wave">
            <a:avLst/>
          </a:prstGeom>
          <a:solidFill>
            <a:srgbClr val="00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mtClean="0"/>
              <a:t>3. ТВОРЧЕСТВО</a:t>
            </a:r>
            <a:endParaRPr lang="ru-RU" b="1" dirty="0"/>
          </a:p>
        </p:txBody>
      </p:sp>
      <p:sp>
        <p:nvSpPr>
          <p:cNvPr id="9" name="Волна 8"/>
          <p:cNvSpPr/>
          <p:nvPr/>
        </p:nvSpPr>
        <p:spPr>
          <a:xfrm>
            <a:off x="5436096" y="736785"/>
            <a:ext cx="2016224" cy="648072"/>
          </a:xfrm>
          <a:prstGeom prst="wave">
            <a:avLst/>
          </a:prstGeom>
          <a:solidFill>
            <a:srgbClr val="00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2. РАЗВИТИЕ</a:t>
            </a:r>
            <a:endParaRPr lang="ru-RU" b="1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2483768" y="1340768"/>
            <a:ext cx="2952328" cy="891414"/>
          </a:xfrm>
          <a:prstGeom prst="straightConnector1">
            <a:avLst/>
          </a:prstGeom>
          <a:ln w="38100">
            <a:solidFill>
              <a:schemeClr val="bg1"/>
            </a:solidFill>
            <a:prstDash val="lgDashDotDot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6300192" y="2880253"/>
            <a:ext cx="576064" cy="2914636"/>
          </a:xfrm>
          <a:prstGeom prst="straightConnector1">
            <a:avLst/>
          </a:prstGeom>
          <a:ln w="38100">
            <a:solidFill>
              <a:schemeClr val="bg1"/>
            </a:solidFill>
            <a:prstDash val="lgDashDotDot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07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1 этап «Открытие»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460202" y="1682188"/>
            <a:ext cx="6910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700" dirty="0" smtClean="0">
                <a:solidFill>
                  <a:srgbClr val="002060"/>
                </a:solidFill>
              </a:rPr>
              <a:t>.</a:t>
            </a:r>
            <a:endParaRPr lang="ru-RU" sz="1700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36296" y="14858"/>
            <a:ext cx="1882031" cy="18232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-315416"/>
            <a:ext cx="1890317" cy="1784318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702757924"/>
              </p:ext>
            </p:extLst>
          </p:nvPr>
        </p:nvGraphicFramePr>
        <p:xfrm>
          <a:off x="1331640" y="1628800"/>
          <a:ext cx="7200800" cy="5179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5411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B818641-30B3-47E3-B27C-DC8FCBC119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graphicEl>
                                              <a:dgm id="{BB818641-30B3-47E3-B27C-DC8FCBC119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graphicEl>
                                              <a:dgm id="{BB818641-30B3-47E3-B27C-DC8FCBC119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graphicEl>
                                              <a:dgm id="{BB818641-30B3-47E3-B27C-DC8FCBC119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60AB8FE-74DF-4C63-BB3A-22E4DF280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graphicEl>
                                              <a:dgm id="{160AB8FE-74DF-4C63-BB3A-22E4DF2800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graphicEl>
                                              <a:dgm id="{160AB8FE-74DF-4C63-BB3A-22E4DF280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graphicEl>
                                              <a:dgm id="{160AB8FE-74DF-4C63-BB3A-22E4DF280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D89BD2-C1C1-4362-B972-498A2470FD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graphicEl>
                                              <a:dgm id="{C7D89BD2-C1C1-4362-B972-498A2470FD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graphicEl>
                                              <a:dgm id="{C7D89BD2-C1C1-4362-B972-498A2470FD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graphicEl>
                                              <a:dgm id="{C7D89BD2-C1C1-4362-B972-498A2470FD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99D1BC-ECFA-454C-B620-B54B08801F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graphicEl>
                                              <a:dgm id="{1199D1BC-ECFA-454C-B620-B54B08801F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graphicEl>
                                              <a:dgm id="{1199D1BC-ECFA-454C-B620-B54B08801F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graphicEl>
                                              <a:dgm id="{1199D1BC-ECFA-454C-B620-B54B08801F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13247BD-0728-4783-B0E8-3C3DA5C847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graphicEl>
                                              <a:dgm id="{413247BD-0728-4783-B0E8-3C3DA5C847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graphicEl>
                                              <a:dgm id="{413247BD-0728-4783-B0E8-3C3DA5C847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graphicEl>
                                              <a:dgm id="{413247BD-0728-4783-B0E8-3C3DA5C847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я\Desktop\disk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538" y="571520"/>
            <a:ext cx="3182088" cy="314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я\Desktop\disk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7496" y="188640"/>
            <a:ext cx="3456384" cy="341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я\Desktop\disk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1662" y="2268558"/>
            <a:ext cx="2704561" cy="267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я\Desktop\disk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2364" y="3780086"/>
            <a:ext cx="3096344" cy="306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я\Desktop\logo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8936" y="4586563"/>
            <a:ext cx="27432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я\Desktop\x_d818e1c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8427" y="996671"/>
            <a:ext cx="2460809" cy="18005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я\Desktop\perspektivnyj-plan-kruzhka-po-teatralizovannoj-deyatelnosti-belosnezhka-kukolnyj-teatr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8423" y="2956007"/>
            <a:ext cx="1951037" cy="12985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2386" y="1548982"/>
            <a:ext cx="352839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Перспективный </a:t>
            </a:r>
          </a:p>
          <a:p>
            <a:pPr algn="ctr"/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план</a:t>
            </a:r>
            <a:endParaRPr lang="ru-RU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391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9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2 этап «Развитие»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51795078"/>
              </p:ext>
            </p:extLst>
          </p:nvPr>
        </p:nvGraphicFramePr>
        <p:xfrm>
          <a:off x="971600" y="2564904"/>
          <a:ext cx="8229600" cy="4289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01937" y="7996"/>
            <a:ext cx="2318221" cy="16049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-171400"/>
            <a:ext cx="1890317" cy="17843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1412776"/>
            <a:ext cx="85806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</a:rPr>
              <a:t>Основная </a:t>
            </a:r>
            <a:r>
              <a:rPr lang="ru-RU" sz="2400" dirty="0" smtClean="0">
                <a:solidFill>
                  <a:srgbClr val="002060"/>
                </a:solidFill>
              </a:rPr>
              <a:t>задача - </a:t>
            </a:r>
            <a:r>
              <a:rPr lang="ru-RU" sz="2400" dirty="0">
                <a:solidFill>
                  <a:srgbClr val="002060"/>
                </a:solidFill>
              </a:rPr>
              <a:t>создание условий для максимального полного раскрытия познавательных способностей и активизации речемыслительной деятельности.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868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BBF4DD3-1012-495C-A617-E03ABD8CCC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6BBF4DD3-1012-495C-A617-E03ABD8CCC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69297EA-62F3-4CD3-B8D7-1D7B6CCE7C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dgm id="{B69297EA-62F3-4CD3-B8D7-1D7B6CCE7C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E7F0D9F-B682-45D7-8FE2-10B6C71E25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FE7F0D9F-B682-45D7-8FE2-10B6C71E25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BBE2E40-65FF-4A54-AC49-99DBE780DC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dgm id="{0BBE2E40-65FF-4A54-AC49-99DBE780DC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2F9A257-2919-4D30-8C06-BA93CD5B0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22F9A257-2919-4D30-8C06-BA93CD5B03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B6AE0C3-EDC9-439B-ADCC-0483D2CB3B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8B6AE0C3-EDC9-439B-ADCC-0483D2CB3B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D7585DC-DB8B-426E-AC5A-4537FBEC7F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4D7585DC-DB8B-426E-AC5A-4537FBEC7F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78AA902-A11F-49E6-88A8-08890A23F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>
                                            <p:graphicEl>
                                              <a:dgm id="{078AA902-A11F-49E6-88A8-08890A23F4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41E8322-9A6F-4164-96CF-0A230B7F5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A41E8322-9A6F-4164-96CF-0A230B7F51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://cs407518.vk.me/v407518408/8e34/XZAHKU4hVNQ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188640"/>
            <a:ext cx="3737101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08520" y="2276872"/>
            <a:ext cx="3072906" cy="45811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 descr="G:\Новая папка\IMG_037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8045" y="332656"/>
            <a:ext cx="3552395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http://cs410420.vk.me/v410420408/7b1f/3pG1ahB5oIw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6773" y="3547338"/>
            <a:ext cx="3585298" cy="2983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904" y="4631457"/>
            <a:ext cx="2226543" cy="222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78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2494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Типы мотивации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91448714"/>
              </p:ext>
            </p:extLst>
          </p:nvPr>
        </p:nvGraphicFramePr>
        <p:xfrm>
          <a:off x="323528" y="1068486"/>
          <a:ext cx="6552728" cy="5789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Объект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1196752"/>
            <a:ext cx="3318644" cy="2277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0926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38436" y="1756613"/>
            <a:ext cx="800323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Варианты использования мыльных пузырей: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- упражнения на развитие дыхания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-18827"/>
            <a:ext cx="1890317" cy="1784318"/>
          </a:xfrm>
          <a:prstGeom prst="rect">
            <a:avLst/>
          </a:prstGeom>
        </p:spPr>
      </p:pic>
      <p:pic>
        <p:nvPicPr>
          <p:cNvPr id="5" name="Объект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2996952"/>
            <a:ext cx="3846967" cy="2427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7805" y="3863180"/>
            <a:ext cx="3613863" cy="2710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7134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12143" y="1514253"/>
            <a:ext cx="8003232" cy="22747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Варианты использования мыльных пузырей: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- упражнения на развитие мелкой моторики при рисовании мыльными пузырями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642" y="2708920"/>
            <a:ext cx="1890317" cy="1784318"/>
          </a:xfrm>
          <a:prstGeom prst="rect">
            <a:avLst/>
          </a:prstGeom>
        </p:spPr>
      </p:pic>
      <p:pic>
        <p:nvPicPr>
          <p:cNvPr id="7" name="Объект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2996952"/>
            <a:ext cx="4896544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4396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Использование мыльных пузырей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600200"/>
            <a:ext cx="800323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Варианты использования мыльных пузырей: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- развитие связной речи по картинкам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-18827"/>
            <a:ext cx="1890317" cy="178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16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1216" y="1412776"/>
            <a:ext cx="8229600" cy="426591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Цель- активная речевая деятельность детей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29001" y="45027"/>
            <a:ext cx="1593999" cy="15441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я\Desktop\уч года\IMG_361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2817896" cy="21134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я\Desktop\уч года\SAM_076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2002327"/>
            <a:ext cx="3000689" cy="1798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55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Результаты речевого и познавательного развития детей с ЗПР 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899592" y="1525685"/>
            <a:ext cx="3822192" cy="639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/>
              <a:t>Уровни развития детей в начале 2013-2014 учебного  года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Текст 4"/>
          <p:cNvSpPr txBox="1">
            <a:spLocks/>
          </p:cNvSpPr>
          <p:nvPr/>
        </p:nvSpPr>
        <p:spPr>
          <a:xfrm>
            <a:off x="5004048" y="1529703"/>
            <a:ext cx="3960440" cy="531145"/>
          </a:xfrm>
          <a:prstGeom prst="rect">
            <a:avLst/>
          </a:prstGeom>
          <a:ln>
            <a:noFill/>
          </a:ln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300" b="1" dirty="0" smtClean="0"/>
              <a:t>Уровни развития детей в конце 2013-2014 учебного  года</a:t>
            </a:r>
            <a:endParaRPr lang="ru-RU" sz="2300" dirty="0" smtClean="0"/>
          </a:p>
          <a:p>
            <a:endParaRPr lang="ru-RU" dirty="0"/>
          </a:p>
        </p:txBody>
      </p:sp>
      <p:graphicFrame>
        <p:nvGraphicFramePr>
          <p:cNvPr id="6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7651430"/>
              </p:ext>
            </p:extLst>
          </p:nvPr>
        </p:nvGraphicFramePr>
        <p:xfrm>
          <a:off x="4175956" y="2348880"/>
          <a:ext cx="4860540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9209122"/>
              </p:ext>
            </p:extLst>
          </p:nvPr>
        </p:nvGraphicFramePr>
        <p:xfrm>
          <a:off x="744" y="1849583"/>
          <a:ext cx="6153800" cy="4229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3950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681432701"/>
              </p:ext>
            </p:extLst>
          </p:nvPr>
        </p:nvGraphicFramePr>
        <p:xfrm>
          <a:off x="827584" y="476672"/>
          <a:ext cx="7992888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83568" y="476672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Результаты речевого и познавательного развития детей с ЗПР </a:t>
            </a:r>
            <a:endParaRPr lang="ru-RU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0092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352561674"/>
              </p:ext>
            </p:extLst>
          </p:nvPr>
        </p:nvGraphicFramePr>
        <p:xfrm>
          <a:off x="179512" y="764704"/>
          <a:ext cx="8856984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11560" y="116632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Содержание учебно-методического пакета </a:t>
            </a:r>
            <a:endParaRPr lang="ru-RU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8302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EB4B03-F1F9-423A-809D-97F6AF5908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46EB4B03-F1F9-423A-809D-97F6AF5908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6BCD2F-E64D-4EC0-8348-6AD2BD2C88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>
                                            <p:graphicEl>
                                              <a:dgm id="{5B6BCD2F-E64D-4EC0-8348-6AD2BD2C88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C02CE6-20F7-422A-8E3B-BEF32D019F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D3C02CE6-20F7-422A-8E3B-BEF32D019F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A987B7-7855-4EFF-8C4A-D1488B278D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dgm id="{7BA987B7-7855-4EFF-8C4A-D1488B278D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BFD82EF-A05C-46EC-82F7-31E820F98F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2BFD82EF-A05C-46EC-82F7-31E820F98F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DA6FD1-261C-4479-895C-6A8F7E4E7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42DA6FD1-261C-4479-895C-6A8F7E4E72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3AF8E0-2349-4BBA-9428-CD2A385F5A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0A3AF8E0-2349-4BBA-9428-CD2A385F5A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F066A2-15BC-4193-A00A-5945BBFB8B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AAF066A2-15BC-4193-A00A-5945BBFB8B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6DDB68-B616-433B-A0A7-A0B61A016A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746DDB68-B616-433B-A0A7-A0B61A016A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A2F9F48-64B4-4975-A0A6-1E45546A01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">
                                            <p:graphicEl>
                                              <a:dgm id="{CA2F9F48-64B4-4975-A0A6-1E45546A01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208A271-569A-4839-B790-E133AA8C78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D208A271-569A-4839-B790-E133AA8C78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0B6821F-49DE-4A46-AAF7-74E3C6C47F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C0B6821F-49DE-4A46-AAF7-74E3C6C47F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3B0D0D4-1584-4E93-B49B-621A7F42AD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63B0D0D4-1584-4E93-B49B-621A7F42AD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356" y="0"/>
            <a:ext cx="918335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roject 1 (online-video-cutter.com)_New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>
            <a:lum bright="10000" contrast="18000"/>
          </a:blip>
          <a:stretch>
            <a:fillRect/>
          </a:stretch>
        </p:blipFill>
        <p:spPr>
          <a:xfrm>
            <a:off x="3707904" y="548681"/>
            <a:ext cx="4978896" cy="3183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627784" y="4724123"/>
            <a:ext cx="562884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Приглашаем 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 сотрудничеству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124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7664" y="4807962"/>
            <a:ext cx="7201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Arial" pitchFamily="34" charset="0"/>
              </a:rPr>
              <a:t>Автора шаблона: </a:t>
            </a:r>
            <a:r>
              <a:rPr lang="ru-RU" b="1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Arial" pitchFamily="34" charset="0"/>
              </a:rPr>
              <a:t>Ранько</a:t>
            </a:r>
            <a:r>
              <a:rPr lang="ru-RU" b="1" dirty="0" smtClean="0">
                <a:latin typeface="Times New Roman" pitchFamily="18" charset="0"/>
                <a:cs typeface="Arial" pitchFamily="34" charset="0"/>
              </a:rPr>
              <a:t> Елена Алексеевна, учитель начальных классов  МАОУ лицей №21 г. Иваново</a:t>
            </a:r>
            <a:endParaRPr lang="ru-RU" b="1" i="1" dirty="0" smtClean="0">
              <a:latin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Times New Roman" pitchFamily="18" charset="0"/>
                <a:cs typeface="Arial" pitchFamily="34" charset="0"/>
              </a:rPr>
              <a:t>Сайт: </a:t>
            </a:r>
            <a:r>
              <a:rPr lang="en-US" b="1" i="1" dirty="0" smtClean="0">
                <a:latin typeface="Times New Roman" pitchFamily="18" charset="0"/>
                <a:cs typeface="Arial" pitchFamily="34" charset="0"/>
                <a:hlinkClick r:id="rId2"/>
              </a:rPr>
              <a:t>http://elenaranko.ucoz.ru/</a:t>
            </a:r>
            <a:r>
              <a:rPr lang="ru-RU" b="1" i="1" dirty="0" smtClean="0">
                <a:latin typeface="Times New Roman" pitchFamily="18" charset="0"/>
                <a:cs typeface="Arial" pitchFamily="34" charset="0"/>
              </a:rPr>
              <a:t> 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C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55948" y="1210152"/>
            <a:ext cx="8488052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Муниципальное дошкольное образовательное учреждение</a:t>
            </a:r>
          </a:p>
          <a:p>
            <a:pPr algn="ctr"/>
            <a:r>
              <a:rPr lang="ru-RU" sz="2000" b="1" dirty="0"/>
              <a:t>детский сад компенсирующего вида № 56 город Рыбинск</a:t>
            </a:r>
          </a:p>
          <a:p>
            <a:pPr algn="ctr"/>
            <a:r>
              <a:rPr lang="ru-RU" sz="2000" b="1" dirty="0" smtClean="0"/>
              <a:t>Адрес</a:t>
            </a:r>
            <a:r>
              <a:rPr lang="ru-RU" sz="2000" b="1" dirty="0"/>
              <a:t>: </a:t>
            </a:r>
            <a:r>
              <a:rPr lang="ru-RU" sz="2000" dirty="0"/>
              <a:t>152916, г. Рыбинск Ярославской области, </a:t>
            </a:r>
            <a:endParaRPr lang="ru-RU" sz="2000" dirty="0" smtClean="0"/>
          </a:p>
          <a:p>
            <a:pPr algn="ctr"/>
            <a:r>
              <a:rPr lang="ru-RU" sz="2000" dirty="0" smtClean="0"/>
              <a:t>улица </a:t>
            </a:r>
            <a:r>
              <a:rPr lang="ru-RU" sz="2000" dirty="0"/>
              <a:t>Инженерная, д. 46</a:t>
            </a:r>
          </a:p>
          <a:p>
            <a:pPr algn="ctr"/>
            <a:r>
              <a:rPr lang="ru-RU" sz="2000" b="1" dirty="0"/>
              <a:t>Тел/факс:</a:t>
            </a:r>
            <a:r>
              <a:rPr lang="ru-RU" sz="2000" dirty="0"/>
              <a:t> (4855) </a:t>
            </a:r>
            <a:r>
              <a:rPr lang="ru-RU" sz="2000" dirty="0" smtClean="0"/>
              <a:t>200-397</a:t>
            </a:r>
          </a:p>
          <a:p>
            <a:pPr algn="ctr"/>
            <a:r>
              <a:rPr lang="ru-RU" sz="2000" b="1" dirty="0"/>
              <a:t>Официальный сайт</a:t>
            </a:r>
            <a:r>
              <a:rPr lang="ru-RU" sz="2000" dirty="0"/>
              <a:t> </a:t>
            </a:r>
            <a:r>
              <a:rPr lang="ru-RU" sz="2000" b="1" dirty="0">
                <a:hlinkClick r:id="rId3"/>
              </a:rPr>
              <a:t>http://dou56.rybadm.ru</a:t>
            </a:r>
            <a:endParaRPr lang="ru-RU" sz="2000" dirty="0"/>
          </a:p>
          <a:p>
            <a:pPr algn="ctr"/>
            <a:r>
              <a:rPr lang="ru-RU" sz="2000" b="1" dirty="0"/>
              <a:t>Электронная </a:t>
            </a:r>
            <a:r>
              <a:rPr lang="ru-RU" sz="2000" b="1" dirty="0" smtClean="0"/>
              <a:t>почта:</a:t>
            </a:r>
            <a:r>
              <a:rPr lang="ru-RU" sz="2000" dirty="0"/>
              <a:t> </a:t>
            </a:r>
            <a:r>
              <a:rPr lang="ru-RU" sz="2000" b="1" dirty="0" smtClean="0">
                <a:hlinkClick r:id="rId4"/>
              </a:rPr>
              <a:t>detsadik56@mail.ru</a:t>
            </a:r>
            <a:r>
              <a:rPr lang="ru-RU" sz="2000" dirty="0"/>
              <a:t> </a:t>
            </a:r>
            <a:r>
              <a:rPr lang="ru-RU" sz="2000" dirty="0" smtClean="0"/>
              <a:t>      </a:t>
            </a:r>
            <a:r>
              <a:rPr lang="ru-RU" sz="2000" b="1" u="sng" dirty="0" smtClean="0">
                <a:solidFill>
                  <a:srgbClr val="0000FF"/>
                </a:solidFill>
              </a:rPr>
              <a:t>dou56.rybadm.ru</a:t>
            </a:r>
            <a:endParaRPr lang="ru-RU" sz="2000" b="1" u="sng" dirty="0">
              <a:solidFill>
                <a:srgbClr val="0000FF"/>
              </a:solidFill>
            </a:endParaRPr>
          </a:p>
          <a:p>
            <a:pPr algn="ctr"/>
            <a:endParaRPr lang="ru-RU" sz="2000" dirty="0"/>
          </a:p>
          <a:p>
            <a:pPr algn="ctr"/>
            <a:r>
              <a:rPr lang="ru-RU" sz="2000" b="1" dirty="0" smtClean="0"/>
              <a:t>Блог Брызгаловой Ю.В. : </a:t>
            </a:r>
            <a:r>
              <a:rPr lang="en-US" sz="2000" b="1" u="sng" dirty="0" smtClean="0">
                <a:solidFill>
                  <a:srgbClr val="0000FF"/>
                </a:solidFill>
              </a:rPr>
              <a:t>http</a:t>
            </a:r>
            <a:r>
              <a:rPr lang="en-US" sz="2000" b="1" u="sng" dirty="0">
                <a:solidFill>
                  <a:srgbClr val="0000FF"/>
                </a:solidFill>
              </a:rPr>
              <a:t>://dou56.rybadm.ru/p59aa1.html</a:t>
            </a:r>
            <a:endParaRPr lang="ru-RU" sz="2000" b="1" u="sng" dirty="0">
              <a:solidFill>
                <a:srgbClr val="0000FF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0000"/>
                </a:solidFill>
              </a:rPr>
              <a:t>Электронная </a:t>
            </a:r>
            <a:r>
              <a:rPr lang="ru-RU" sz="2000" b="1" dirty="0">
                <a:solidFill>
                  <a:srgbClr val="000000"/>
                </a:solidFill>
              </a:rPr>
              <a:t>почта:</a:t>
            </a:r>
            <a:r>
              <a:rPr lang="ru-RU" sz="2000" dirty="0">
                <a:solidFill>
                  <a:srgbClr val="000000"/>
                </a:solidFill>
              </a:rPr>
              <a:t> </a:t>
            </a:r>
            <a:r>
              <a:rPr lang="en-US" sz="2000" b="1" dirty="0">
                <a:solidFill>
                  <a:srgbClr val="50B42D"/>
                </a:solidFill>
                <a:hlinkClick r:id="rId5"/>
              </a:rPr>
              <a:t>yulia.bryzgalowa@yandex.ru</a:t>
            </a:r>
            <a:endParaRPr lang="ru-RU" sz="2000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404664"/>
            <a:ext cx="6624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+mj-lt"/>
              </a:rPr>
              <a:t>Контактная информация: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08520" y="2276872"/>
            <a:ext cx="3072906" cy="45811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я\Desktop\img21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343182"/>
            <a:ext cx="2376264" cy="36463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:\Новая папка\Picture 07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1988840"/>
            <a:ext cx="5400600" cy="36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35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08520" y="2276872"/>
            <a:ext cx="3072906" cy="45811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0112" y="130215"/>
            <a:ext cx="3183454" cy="4293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4005064"/>
            <a:ext cx="4034764" cy="2599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7112" y="404664"/>
            <a:ext cx="3998844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4573472"/>
            <a:ext cx="2078863" cy="180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56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08520" y="2276872"/>
            <a:ext cx="3072906" cy="45811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Объект 2"/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260648"/>
            <a:ext cx="2538227" cy="2404863"/>
          </a:xfrm>
        </p:spPr>
      </p:pic>
      <p:pic>
        <p:nvPicPr>
          <p:cNvPr id="5" name="Picture 3" descr="E:\уч года\SAM_078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1268760"/>
            <a:ext cx="6578621" cy="479720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53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08520" y="2276872"/>
            <a:ext cx="3072906" cy="45811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Объект 2"/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3292" y="188819"/>
            <a:ext cx="2578757" cy="2578757"/>
          </a:xfrm>
        </p:spPr>
      </p:pic>
      <p:pic>
        <p:nvPicPr>
          <p:cNvPr id="4" name="Picture 2" descr="E:\уч года\IMG_361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2743346"/>
            <a:ext cx="5461647" cy="40962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:\уч года\SAM_077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5364088" cy="380362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53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08520" y="2276872"/>
            <a:ext cx="3072906" cy="45811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Объект 2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901" y="260648"/>
            <a:ext cx="2016224" cy="2016224"/>
          </a:xfrm>
        </p:spPr>
      </p:pic>
      <p:pic>
        <p:nvPicPr>
          <p:cNvPr id="4" name="Picture 6" descr="E:\уч года\SAM_077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908720"/>
            <a:ext cx="7265336" cy="547260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38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08520" y="2276872"/>
            <a:ext cx="3072906" cy="45811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35841"/>
            <a:ext cx="2141031" cy="2141031"/>
          </a:xfrm>
        </p:spPr>
      </p:pic>
      <p:pic>
        <p:nvPicPr>
          <p:cNvPr id="6" name="Picture 4" descr="E:\уч года\SAM_079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-1813"/>
            <a:ext cx="7850938" cy="59046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00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08520" y="2276872"/>
            <a:ext cx="3072906" cy="45811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Объект 2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224" y="260648"/>
            <a:ext cx="2232168" cy="2232168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0"/>
            <a:ext cx="5220580" cy="39604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я\Desktop\уч года\IMG_379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0064" y="3212976"/>
            <a:ext cx="5306570" cy="359727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38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663</TotalTime>
  <Words>703</Words>
  <Application>Microsoft Office PowerPoint</Application>
  <PresentationFormat>Экран (4:3)</PresentationFormat>
  <Paragraphs>119</Paragraphs>
  <Slides>29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Федеральный государственный образовательный стандарт дошкольного образования</vt:lpstr>
      <vt:lpstr>Особенности речевого развития  детей с ЗПР</vt:lpstr>
      <vt:lpstr>Презентация PowerPoint</vt:lpstr>
      <vt:lpstr>Презентация PowerPoint</vt:lpstr>
      <vt:lpstr>Презентация PowerPoint</vt:lpstr>
      <vt:lpstr>1 этап «Открытие»</vt:lpstr>
      <vt:lpstr>Презентация PowerPoint</vt:lpstr>
      <vt:lpstr>2 этап «Развитие»</vt:lpstr>
      <vt:lpstr>Типы мотивации</vt:lpstr>
      <vt:lpstr>Презентация PowerPoint</vt:lpstr>
      <vt:lpstr>Презентация PowerPoint</vt:lpstr>
      <vt:lpstr>Использование мыльных пузырей</vt:lpstr>
      <vt:lpstr>Презентация PowerPoint</vt:lpstr>
      <vt:lpstr>Результаты речевого и познавательного развития детей с ЗПР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Светлана Юрьевна Белянчева</cp:lastModifiedBy>
  <cp:revision>68</cp:revision>
  <dcterms:created xsi:type="dcterms:W3CDTF">2013-08-25T13:41:46Z</dcterms:created>
  <dcterms:modified xsi:type="dcterms:W3CDTF">2015-07-01T13:19:26Z</dcterms:modified>
</cp:coreProperties>
</file>