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91" r:id="rId2"/>
    <p:sldId id="286" r:id="rId3"/>
    <p:sldId id="258" r:id="rId4"/>
    <p:sldId id="274" r:id="rId5"/>
    <p:sldId id="260" r:id="rId6"/>
    <p:sldId id="262" r:id="rId7"/>
    <p:sldId id="320" r:id="rId8"/>
    <p:sldId id="275" r:id="rId9"/>
    <p:sldId id="332" r:id="rId10"/>
    <p:sldId id="280" r:id="rId11"/>
    <p:sldId id="278" r:id="rId12"/>
    <p:sldId id="289" r:id="rId13"/>
    <p:sldId id="328" r:id="rId14"/>
    <p:sldId id="334" r:id="rId15"/>
    <p:sldId id="335" r:id="rId16"/>
    <p:sldId id="287" r:id="rId17"/>
    <p:sldId id="292" r:id="rId18"/>
    <p:sldId id="293" r:id="rId19"/>
    <p:sldId id="295" r:id="rId20"/>
    <p:sldId id="294" r:id="rId21"/>
    <p:sldId id="301" r:id="rId22"/>
    <p:sldId id="296" r:id="rId23"/>
    <p:sldId id="322" r:id="rId24"/>
    <p:sldId id="316" r:id="rId25"/>
    <p:sldId id="299" r:id="rId26"/>
    <p:sldId id="317" r:id="rId27"/>
    <p:sldId id="321" r:id="rId28"/>
    <p:sldId id="306" r:id="rId29"/>
    <p:sldId id="290" r:id="rId30"/>
    <p:sldId id="307" r:id="rId31"/>
    <p:sldId id="305" r:id="rId32"/>
    <p:sldId id="309" r:id="rId33"/>
    <p:sldId id="327" r:id="rId34"/>
    <p:sldId id="311" r:id="rId35"/>
    <p:sldId id="310" r:id="rId36"/>
    <p:sldId id="312" r:id="rId37"/>
    <p:sldId id="325" r:id="rId38"/>
    <p:sldId id="32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38E"/>
    <a:srgbClr val="D2A68E"/>
    <a:srgbClr val="E0A9A0"/>
    <a:srgbClr val="E19F9F"/>
    <a:srgbClr val="960000"/>
    <a:srgbClr val="A40000"/>
    <a:srgbClr val="7E0000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660"/>
  </p:normalViewPr>
  <p:slideViewPr>
    <p:cSldViewPr>
      <p:cViewPr varScale="1">
        <p:scale>
          <a:sx n="110" d="100"/>
          <a:sy n="110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A40000"/>
                </a:solidFill>
              </a:defRPr>
            </a:pPr>
            <a:r>
              <a:rPr lang="ru-RU" sz="3200" dirty="0">
                <a:solidFill>
                  <a:srgbClr val="A40000"/>
                </a:solidFill>
              </a:rPr>
              <a:t>Количество</a:t>
            </a:r>
            <a:r>
              <a:rPr lang="ru-RU" sz="3200" baseline="0" dirty="0">
                <a:solidFill>
                  <a:srgbClr val="A40000"/>
                </a:solidFill>
              </a:rPr>
              <a:t> участников проекта</a:t>
            </a:r>
            <a:endParaRPr lang="ru-RU" sz="3200" dirty="0">
              <a:solidFill>
                <a:srgbClr val="A40000"/>
              </a:solidFill>
            </a:endParaRPr>
          </a:p>
        </c:rich>
      </c:tx>
      <c:layout>
        <c:manualLayout>
          <c:xMode val="edge"/>
          <c:yMode val="edge"/>
          <c:x val="0.13782400834158079"/>
          <c:y val="0"/>
        </c:manualLayout>
      </c:layout>
      <c:overlay val="0"/>
    </c:title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7084014110562639E-3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542007055281319E-3"/>
                  <c:y val="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10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6114648"/>
        <c:axId val="296111120"/>
        <c:axId val="0"/>
      </c:bar3DChart>
      <c:catAx>
        <c:axId val="29611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96111120"/>
        <c:crosses val="autoZero"/>
        <c:auto val="1"/>
        <c:lblAlgn val="ctr"/>
        <c:lblOffset val="100"/>
        <c:noMultiLvlLbl val="0"/>
      </c:catAx>
      <c:valAx>
        <c:axId val="296111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296114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DC546-1F85-4446-86BF-6AE1563E6B92}" type="doc">
      <dgm:prSet loTypeId="urn:microsoft.com/office/officeart/2005/8/layout/orgChart1" loCatId="hierarchy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E1350BC-D12E-43D8-BDEE-B172F08C4B88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4800" b="1" dirty="0" smtClean="0"/>
            <a:t>Интеграция</a:t>
          </a:r>
          <a:endParaRPr lang="ru-RU" sz="4000" b="1" dirty="0"/>
        </a:p>
      </dgm:t>
    </dgm:pt>
    <dgm:pt modelId="{222D6926-FD33-40DD-A882-41243E16917A}" type="parTrans" cxnId="{FE13BBB1-A069-4D7D-AD9D-5CDB0EF15537}">
      <dgm:prSet/>
      <dgm:spPr/>
      <dgm:t>
        <a:bodyPr/>
        <a:lstStyle/>
        <a:p>
          <a:endParaRPr lang="ru-RU"/>
        </a:p>
      </dgm:t>
    </dgm:pt>
    <dgm:pt modelId="{024F3392-B3B1-4015-BFBB-4D6508F84285}" type="sibTrans" cxnId="{FE13BBB1-A069-4D7D-AD9D-5CDB0EF15537}">
      <dgm:prSet/>
      <dgm:spPr/>
      <dgm:t>
        <a:bodyPr/>
        <a:lstStyle/>
        <a:p>
          <a:endParaRPr lang="ru-RU"/>
        </a:p>
      </dgm:t>
    </dgm:pt>
    <dgm:pt modelId="{5DD727FD-AF62-4B72-90E5-27EB338327D1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err="1" smtClean="0"/>
            <a:t>Внутрипредметная</a:t>
          </a:r>
          <a:endParaRPr lang="ru-RU" b="1" dirty="0"/>
        </a:p>
      </dgm:t>
    </dgm:pt>
    <dgm:pt modelId="{79D7D152-21D4-4B25-A840-455700F67159}" type="parTrans" cxnId="{63BBF335-086A-42BB-827C-24E729E438D2}">
      <dgm:prSet/>
      <dgm:spPr/>
      <dgm:t>
        <a:bodyPr/>
        <a:lstStyle/>
        <a:p>
          <a:endParaRPr lang="ru-RU"/>
        </a:p>
      </dgm:t>
    </dgm:pt>
    <dgm:pt modelId="{448D0AED-E8DF-405C-A819-ED0240C283BE}" type="sibTrans" cxnId="{63BBF335-086A-42BB-827C-24E729E438D2}">
      <dgm:prSet/>
      <dgm:spPr/>
      <dgm:t>
        <a:bodyPr/>
        <a:lstStyle/>
        <a:p>
          <a:endParaRPr lang="ru-RU"/>
        </a:p>
      </dgm:t>
    </dgm:pt>
    <dgm:pt modelId="{E2DB1A7E-53BA-4530-9506-B8C118D6B3B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err="1" smtClean="0"/>
            <a:t>Межпредметная</a:t>
          </a:r>
          <a:endParaRPr lang="ru-RU" b="1" dirty="0"/>
        </a:p>
      </dgm:t>
    </dgm:pt>
    <dgm:pt modelId="{5AA9C1D9-C638-4012-8828-E852DB1D4D52}" type="parTrans" cxnId="{DA74720F-7DF4-4DD2-8B4A-D389375D776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CC3A7C0-EAE5-42E4-826C-F8DFC25ABD0A}" type="sibTrans" cxnId="{DA74720F-7DF4-4DD2-8B4A-D389375D776A}">
      <dgm:prSet/>
      <dgm:spPr/>
      <dgm:t>
        <a:bodyPr/>
        <a:lstStyle/>
        <a:p>
          <a:endParaRPr lang="ru-RU"/>
        </a:p>
      </dgm:t>
    </dgm:pt>
    <dgm:pt modelId="{E26B6CF9-558E-4C8B-A8FE-71029A5DE1F0}">
      <dgm:prSet phldrT="[Текст]"/>
      <dgm:spPr>
        <a:solidFill>
          <a:schemeClr val="bg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err="1" smtClean="0"/>
            <a:t>Транспредметная</a:t>
          </a:r>
          <a:endParaRPr lang="ru-RU" b="1" dirty="0"/>
        </a:p>
      </dgm:t>
    </dgm:pt>
    <dgm:pt modelId="{D8BEF6B0-8904-4AAD-A301-2A881F8D10FB}" type="parTrans" cxnId="{6F227E09-4C82-424E-BB56-49941D0F770F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59BD5242-295B-405B-97FC-3980FF39C6BA}" type="sibTrans" cxnId="{6F227E09-4C82-424E-BB56-49941D0F770F}">
      <dgm:prSet/>
      <dgm:spPr/>
      <dgm:t>
        <a:bodyPr/>
        <a:lstStyle/>
        <a:p>
          <a:endParaRPr lang="ru-RU"/>
        </a:p>
      </dgm:t>
    </dgm:pt>
    <dgm:pt modelId="{7F26398C-2C5E-4CE5-9B92-4F1F91AFCD0C}" type="pres">
      <dgm:prSet presAssocID="{20ADC546-1F85-4446-86BF-6AE1563E6B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76D244-1567-4E0A-A42D-632394011F37}" type="pres">
      <dgm:prSet presAssocID="{DE1350BC-D12E-43D8-BDEE-B172F08C4B88}" presName="hierRoot1" presStyleCnt="0">
        <dgm:presLayoutVars>
          <dgm:hierBranch val="init"/>
        </dgm:presLayoutVars>
      </dgm:prSet>
      <dgm:spPr/>
    </dgm:pt>
    <dgm:pt modelId="{DFFE0AEE-C37B-48A7-A1C9-E64FF609CB96}" type="pres">
      <dgm:prSet presAssocID="{DE1350BC-D12E-43D8-BDEE-B172F08C4B88}" presName="rootComposite1" presStyleCnt="0"/>
      <dgm:spPr/>
    </dgm:pt>
    <dgm:pt modelId="{0900D872-082C-4A5D-80F2-E94C33CD4C4B}" type="pres">
      <dgm:prSet presAssocID="{DE1350BC-D12E-43D8-BDEE-B172F08C4B88}" presName="rootText1" presStyleLbl="node0" presStyleIdx="0" presStyleCnt="1" custAng="0" custScaleX="204392" custScaleY="211276" custLinFactY="-8278" custLinFactNeighborX="207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C4576-3CD9-41F3-92BB-43DC9FBCF92B}" type="pres">
      <dgm:prSet presAssocID="{DE1350BC-D12E-43D8-BDEE-B172F08C4B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5CE9F0-5F69-4C13-889F-F78EA86EB64F}" type="pres">
      <dgm:prSet presAssocID="{DE1350BC-D12E-43D8-BDEE-B172F08C4B88}" presName="hierChild2" presStyleCnt="0"/>
      <dgm:spPr/>
    </dgm:pt>
    <dgm:pt modelId="{CD1AF0CE-5F02-465D-BE74-4DCB276F25F3}" type="pres">
      <dgm:prSet presAssocID="{79D7D152-21D4-4B25-A840-455700F671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CC55A5E-7780-4DEF-9233-38460F12E7C9}" type="pres">
      <dgm:prSet presAssocID="{5DD727FD-AF62-4B72-90E5-27EB338327D1}" presName="hierRoot2" presStyleCnt="0">
        <dgm:presLayoutVars>
          <dgm:hierBranch val="init"/>
        </dgm:presLayoutVars>
      </dgm:prSet>
      <dgm:spPr/>
    </dgm:pt>
    <dgm:pt modelId="{7BE8D8BF-D6DA-42AB-8DAD-0D7C81FEA134}" type="pres">
      <dgm:prSet presAssocID="{5DD727FD-AF62-4B72-90E5-27EB338327D1}" presName="rootComposite" presStyleCnt="0"/>
      <dgm:spPr/>
    </dgm:pt>
    <dgm:pt modelId="{557E4F81-817A-4CAB-AB9B-A8670EE08895}" type="pres">
      <dgm:prSet presAssocID="{5DD727FD-AF62-4B72-90E5-27EB338327D1}" presName="rootText" presStyleLbl="node2" presStyleIdx="0" presStyleCnt="3" custScaleX="184332" custScaleY="203723" custLinFactNeighborX="26826" custLinFactNeighborY="-64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4B60F-ED6D-499E-B0C6-4DA13A7ED264}" type="pres">
      <dgm:prSet presAssocID="{5DD727FD-AF62-4B72-90E5-27EB338327D1}" presName="rootConnector" presStyleLbl="node2" presStyleIdx="0" presStyleCnt="3"/>
      <dgm:spPr/>
      <dgm:t>
        <a:bodyPr/>
        <a:lstStyle/>
        <a:p>
          <a:endParaRPr lang="ru-RU"/>
        </a:p>
      </dgm:t>
    </dgm:pt>
    <dgm:pt modelId="{56812D22-0DD0-429E-824A-D2C9D0C85031}" type="pres">
      <dgm:prSet presAssocID="{5DD727FD-AF62-4B72-90E5-27EB338327D1}" presName="hierChild4" presStyleCnt="0"/>
      <dgm:spPr/>
    </dgm:pt>
    <dgm:pt modelId="{0CD9F8B6-A3D1-4711-A035-3F1E09DD77F7}" type="pres">
      <dgm:prSet presAssocID="{5DD727FD-AF62-4B72-90E5-27EB338327D1}" presName="hierChild5" presStyleCnt="0"/>
      <dgm:spPr/>
    </dgm:pt>
    <dgm:pt modelId="{24F273C3-5298-4EB9-BD8D-2597BA61D232}" type="pres">
      <dgm:prSet presAssocID="{5AA9C1D9-C638-4012-8828-E852DB1D4D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6FF3A7B-61C4-45C8-AFE1-336703F28A6D}" type="pres">
      <dgm:prSet presAssocID="{E2DB1A7E-53BA-4530-9506-B8C118D6B3BE}" presName="hierRoot2" presStyleCnt="0">
        <dgm:presLayoutVars>
          <dgm:hierBranch val="init"/>
        </dgm:presLayoutVars>
      </dgm:prSet>
      <dgm:spPr/>
    </dgm:pt>
    <dgm:pt modelId="{D421E084-8789-4855-8E65-BC4B2CBFB7B5}" type="pres">
      <dgm:prSet presAssocID="{E2DB1A7E-53BA-4530-9506-B8C118D6B3BE}" presName="rootComposite" presStyleCnt="0"/>
      <dgm:spPr/>
    </dgm:pt>
    <dgm:pt modelId="{7CF72C87-A87A-4C2E-A003-845A69759D5A}" type="pres">
      <dgm:prSet presAssocID="{E2DB1A7E-53BA-4530-9506-B8C118D6B3BE}" presName="rootText" presStyleLbl="node2" presStyleIdx="1" presStyleCnt="3" custScaleX="182621" custScaleY="149152" custLinFactY="66368" custLinFactNeighborX="-782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9197B-72D2-4FF9-B312-679B19C1B554}" type="pres">
      <dgm:prSet presAssocID="{E2DB1A7E-53BA-4530-9506-B8C118D6B3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B51A1E-B3C5-4A32-B7CB-5F848729C702}" type="pres">
      <dgm:prSet presAssocID="{E2DB1A7E-53BA-4530-9506-B8C118D6B3BE}" presName="hierChild4" presStyleCnt="0"/>
      <dgm:spPr/>
    </dgm:pt>
    <dgm:pt modelId="{E3205EBE-9382-4544-BEDB-A836A085DE74}" type="pres">
      <dgm:prSet presAssocID="{E2DB1A7E-53BA-4530-9506-B8C118D6B3BE}" presName="hierChild5" presStyleCnt="0"/>
      <dgm:spPr/>
    </dgm:pt>
    <dgm:pt modelId="{5B88CD59-6293-4931-98BB-10DFAD1A799D}" type="pres">
      <dgm:prSet presAssocID="{D8BEF6B0-8904-4AAD-A301-2A881F8D10F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AE69290-A89E-42F3-A639-FD8B5EAA93CE}" type="pres">
      <dgm:prSet presAssocID="{E26B6CF9-558E-4C8B-A8FE-71029A5DE1F0}" presName="hierRoot2" presStyleCnt="0">
        <dgm:presLayoutVars>
          <dgm:hierBranch val="init"/>
        </dgm:presLayoutVars>
      </dgm:prSet>
      <dgm:spPr/>
    </dgm:pt>
    <dgm:pt modelId="{E2FA65EC-C14D-42FF-A176-1EFE2765DA22}" type="pres">
      <dgm:prSet presAssocID="{E26B6CF9-558E-4C8B-A8FE-71029A5DE1F0}" presName="rootComposite" presStyleCnt="0"/>
      <dgm:spPr/>
    </dgm:pt>
    <dgm:pt modelId="{A069C1ED-28A1-475E-A418-6736866D2DF9}" type="pres">
      <dgm:prSet presAssocID="{E26B6CF9-558E-4C8B-A8FE-71029A5DE1F0}" presName="rootText" presStyleLbl="node2" presStyleIdx="2" presStyleCnt="3" custScaleX="168099" custScaleY="182993" custLinFactNeighborX="-34034" custLinFactNeighborY="-49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44CC4-6FA0-47D8-BD2A-41CF6E84D171}" type="pres">
      <dgm:prSet presAssocID="{E26B6CF9-558E-4C8B-A8FE-71029A5DE1F0}" presName="rootConnector" presStyleLbl="node2" presStyleIdx="2" presStyleCnt="3"/>
      <dgm:spPr/>
      <dgm:t>
        <a:bodyPr/>
        <a:lstStyle/>
        <a:p>
          <a:endParaRPr lang="ru-RU"/>
        </a:p>
      </dgm:t>
    </dgm:pt>
    <dgm:pt modelId="{00819A1F-5FF0-44C1-9640-4305D07FC793}" type="pres">
      <dgm:prSet presAssocID="{E26B6CF9-558E-4C8B-A8FE-71029A5DE1F0}" presName="hierChild4" presStyleCnt="0"/>
      <dgm:spPr/>
    </dgm:pt>
    <dgm:pt modelId="{DF85BA7F-E4CC-4D01-81A3-BE7ED7C0699B}" type="pres">
      <dgm:prSet presAssocID="{E26B6CF9-558E-4C8B-A8FE-71029A5DE1F0}" presName="hierChild5" presStyleCnt="0"/>
      <dgm:spPr/>
    </dgm:pt>
    <dgm:pt modelId="{0C4EE6DF-A93C-43FF-B49A-981F04463ABD}" type="pres">
      <dgm:prSet presAssocID="{DE1350BC-D12E-43D8-BDEE-B172F08C4B88}" presName="hierChild3" presStyleCnt="0"/>
      <dgm:spPr/>
    </dgm:pt>
  </dgm:ptLst>
  <dgm:cxnLst>
    <dgm:cxn modelId="{FE13BBB1-A069-4D7D-AD9D-5CDB0EF15537}" srcId="{20ADC546-1F85-4446-86BF-6AE1563E6B92}" destId="{DE1350BC-D12E-43D8-BDEE-B172F08C4B88}" srcOrd="0" destOrd="0" parTransId="{222D6926-FD33-40DD-A882-41243E16917A}" sibTransId="{024F3392-B3B1-4015-BFBB-4D6508F84285}"/>
    <dgm:cxn modelId="{F92D64EB-92B0-4598-AC01-14463462FF76}" type="presOf" srcId="{5DD727FD-AF62-4B72-90E5-27EB338327D1}" destId="{557E4F81-817A-4CAB-AB9B-A8670EE08895}" srcOrd="0" destOrd="0" presId="urn:microsoft.com/office/officeart/2005/8/layout/orgChart1"/>
    <dgm:cxn modelId="{DA74720F-7DF4-4DD2-8B4A-D389375D776A}" srcId="{DE1350BC-D12E-43D8-BDEE-B172F08C4B88}" destId="{E2DB1A7E-53BA-4530-9506-B8C118D6B3BE}" srcOrd="1" destOrd="0" parTransId="{5AA9C1D9-C638-4012-8828-E852DB1D4D52}" sibTransId="{ACC3A7C0-EAE5-42E4-826C-F8DFC25ABD0A}"/>
    <dgm:cxn modelId="{FB4C2F6C-67D9-4C5F-8BB5-56B5B5CBC822}" type="presOf" srcId="{5DD727FD-AF62-4B72-90E5-27EB338327D1}" destId="{2B24B60F-ED6D-499E-B0C6-4DA13A7ED264}" srcOrd="1" destOrd="0" presId="urn:microsoft.com/office/officeart/2005/8/layout/orgChart1"/>
    <dgm:cxn modelId="{C2E8330D-C682-4516-848E-3462270CBDC9}" type="presOf" srcId="{20ADC546-1F85-4446-86BF-6AE1563E6B92}" destId="{7F26398C-2C5E-4CE5-9B92-4F1F91AFCD0C}" srcOrd="0" destOrd="0" presId="urn:microsoft.com/office/officeart/2005/8/layout/orgChart1"/>
    <dgm:cxn modelId="{D4349B96-362C-4244-A12D-1CCD413B83B6}" type="presOf" srcId="{5AA9C1D9-C638-4012-8828-E852DB1D4D52}" destId="{24F273C3-5298-4EB9-BD8D-2597BA61D232}" srcOrd="0" destOrd="0" presId="urn:microsoft.com/office/officeart/2005/8/layout/orgChart1"/>
    <dgm:cxn modelId="{63A81E58-9B3F-4CED-AA0F-D3C78261B69E}" type="presOf" srcId="{E26B6CF9-558E-4C8B-A8FE-71029A5DE1F0}" destId="{A069C1ED-28A1-475E-A418-6736866D2DF9}" srcOrd="0" destOrd="0" presId="urn:microsoft.com/office/officeart/2005/8/layout/orgChart1"/>
    <dgm:cxn modelId="{5C61DB71-38CE-4D9F-B56C-CB311ECA4EDB}" type="presOf" srcId="{DE1350BC-D12E-43D8-BDEE-B172F08C4B88}" destId="{A88C4576-3CD9-41F3-92BB-43DC9FBCF92B}" srcOrd="1" destOrd="0" presId="urn:microsoft.com/office/officeart/2005/8/layout/orgChart1"/>
    <dgm:cxn modelId="{6F227E09-4C82-424E-BB56-49941D0F770F}" srcId="{DE1350BC-D12E-43D8-BDEE-B172F08C4B88}" destId="{E26B6CF9-558E-4C8B-A8FE-71029A5DE1F0}" srcOrd="2" destOrd="0" parTransId="{D8BEF6B0-8904-4AAD-A301-2A881F8D10FB}" sibTransId="{59BD5242-295B-405B-97FC-3980FF39C6BA}"/>
    <dgm:cxn modelId="{3BE36648-29DD-4EF9-94D7-72BDD9F0D11E}" type="presOf" srcId="{E2DB1A7E-53BA-4530-9506-B8C118D6B3BE}" destId="{4B59197B-72D2-4FF9-B312-679B19C1B554}" srcOrd="1" destOrd="0" presId="urn:microsoft.com/office/officeart/2005/8/layout/orgChart1"/>
    <dgm:cxn modelId="{8EE69B46-7274-41FF-B300-8637FE49482E}" type="presOf" srcId="{D8BEF6B0-8904-4AAD-A301-2A881F8D10FB}" destId="{5B88CD59-6293-4931-98BB-10DFAD1A799D}" srcOrd="0" destOrd="0" presId="urn:microsoft.com/office/officeart/2005/8/layout/orgChart1"/>
    <dgm:cxn modelId="{63BBF335-086A-42BB-827C-24E729E438D2}" srcId="{DE1350BC-D12E-43D8-BDEE-B172F08C4B88}" destId="{5DD727FD-AF62-4B72-90E5-27EB338327D1}" srcOrd="0" destOrd="0" parTransId="{79D7D152-21D4-4B25-A840-455700F67159}" sibTransId="{448D0AED-E8DF-405C-A819-ED0240C283BE}"/>
    <dgm:cxn modelId="{16B38459-1C1B-4345-845F-FBEE0D6812C9}" type="presOf" srcId="{E26B6CF9-558E-4C8B-A8FE-71029A5DE1F0}" destId="{28744CC4-6FA0-47D8-BD2A-41CF6E84D171}" srcOrd="1" destOrd="0" presId="urn:microsoft.com/office/officeart/2005/8/layout/orgChart1"/>
    <dgm:cxn modelId="{4CE84C8B-7259-4914-A606-1863F77147CD}" type="presOf" srcId="{DE1350BC-D12E-43D8-BDEE-B172F08C4B88}" destId="{0900D872-082C-4A5D-80F2-E94C33CD4C4B}" srcOrd="0" destOrd="0" presId="urn:microsoft.com/office/officeart/2005/8/layout/orgChart1"/>
    <dgm:cxn modelId="{6B334C5E-3315-46AA-B39A-048EF5881830}" type="presOf" srcId="{E2DB1A7E-53BA-4530-9506-B8C118D6B3BE}" destId="{7CF72C87-A87A-4C2E-A003-845A69759D5A}" srcOrd="0" destOrd="0" presId="urn:microsoft.com/office/officeart/2005/8/layout/orgChart1"/>
    <dgm:cxn modelId="{C28984C3-F08E-4B33-8928-A3404AD8F5B8}" type="presOf" srcId="{79D7D152-21D4-4B25-A840-455700F67159}" destId="{CD1AF0CE-5F02-465D-BE74-4DCB276F25F3}" srcOrd="0" destOrd="0" presId="urn:microsoft.com/office/officeart/2005/8/layout/orgChart1"/>
    <dgm:cxn modelId="{B4A69EDA-7F6A-46BE-94EF-9FCB02701D86}" type="presParOf" srcId="{7F26398C-2C5E-4CE5-9B92-4F1F91AFCD0C}" destId="{D976D244-1567-4E0A-A42D-632394011F37}" srcOrd="0" destOrd="0" presId="urn:microsoft.com/office/officeart/2005/8/layout/orgChart1"/>
    <dgm:cxn modelId="{C266879A-BCDB-4FFD-9477-B372C246A10F}" type="presParOf" srcId="{D976D244-1567-4E0A-A42D-632394011F37}" destId="{DFFE0AEE-C37B-48A7-A1C9-E64FF609CB96}" srcOrd="0" destOrd="0" presId="urn:microsoft.com/office/officeart/2005/8/layout/orgChart1"/>
    <dgm:cxn modelId="{FFDAC2FD-605D-4979-8BDA-063EB2AC8575}" type="presParOf" srcId="{DFFE0AEE-C37B-48A7-A1C9-E64FF609CB96}" destId="{0900D872-082C-4A5D-80F2-E94C33CD4C4B}" srcOrd="0" destOrd="0" presId="urn:microsoft.com/office/officeart/2005/8/layout/orgChart1"/>
    <dgm:cxn modelId="{FC9AD19E-047A-498C-84B6-4281F41A37B5}" type="presParOf" srcId="{DFFE0AEE-C37B-48A7-A1C9-E64FF609CB96}" destId="{A88C4576-3CD9-41F3-92BB-43DC9FBCF92B}" srcOrd="1" destOrd="0" presId="urn:microsoft.com/office/officeart/2005/8/layout/orgChart1"/>
    <dgm:cxn modelId="{6004EDE0-0D2B-434A-ACB6-6ABB422ABB2D}" type="presParOf" srcId="{D976D244-1567-4E0A-A42D-632394011F37}" destId="{E25CE9F0-5F69-4C13-889F-F78EA86EB64F}" srcOrd="1" destOrd="0" presId="urn:microsoft.com/office/officeart/2005/8/layout/orgChart1"/>
    <dgm:cxn modelId="{B5FD4800-2146-4A9C-9F63-AD58D9F9176F}" type="presParOf" srcId="{E25CE9F0-5F69-4C13-889F-F78EA86EB64F}" destId="{CD1AF0CE-5F02-465D-BE74-4DCB276F25F3}" srcOrd="0" destOrd="0" presId="urn:microsoft.com/office/officeart/2005/8/layout/orgChart1"/>
    <dgm:cxn modelId="{D8118631-9A64-49C2-8230-DFA4C6CC5ECE}" type="presParOf" srcId="{E25CE9F0-5F69-4C13-889F-F78EA86EB64F}" destId="{DCC55A5E-7780-4DEF-9233-38460F12E7C9}" srcOrd="1" destOrd="0" presId="urn:microsoft.com/office/officeart/2005/8/layout/orgChart1"/>
    <dgm:cxn modelId="{E41E3E6E-E77D-4100-BBFA-348D31B62984}" type="presParOf" srcId="{DCC55A5E-7780-4DEF-9233-38460F12E7C9}" destId="{7BE8D8BF-D6DA-42AB-8DAD-0D7C81FEA134}" srcOrd="0" destOrd="0" presId="urn:microsoft.com/office/officeart/2005/8/layout/orgChart1"/>
    <dgm:cxn modelId="{66B09AB5-7723-4B9A-90A0-9B344C2C7FEC}" type="presParOf" srcId="{7BE8D8BF-D6DA-42AB-8DAD-0D7C81FEA134}" destId="{557E4F81-817A-4CAB-AB9B-A8670EE08895}" srcOrd="0" destOrd="0" presId="urn:microsoft.com/office/officeart/2005/8/layout/orgChart1"/>
    <dgm:cxn modelId="{EC3B968D-A7BA-4224-9072-AD17B166D333}" type="presParOf" srcId="{7BE8D8BF-D6DA-42AB-8DAD-0D7C81FEA134}" destId="{2B24B60F-ED6D-499E-B0C6-4DA13A7ED264}" srcOrd="1" destOrd="0" presId="urn:microsoft.com/office/officeart/2005/8/layout/orgChart1"/>
    <dgm:cxn modelId="{7F53A1CD-2A19-44BE-8A30-8CD6655BAF64}" type="presParOf" srcId="{DCC55A5E-7780-4DEF-9233-38460F12E7C9}" destId="{56812D22-0DD0-429E-824A-D2C9D0C85031}" srcOrd="1" destOrd="0" presId="urn:microsoft.com/office/officeart/2005/8/layout/orgChart1"/>
    <dgm:cxn modelId="{81F597C4-5DDE-45C9-BACF-40C3D97CFFB0}" type="presParOf" srcId="{DCC55A5E-7780-4DEF-9233-38460F12E7C9}" destId="{0CD9F8B6-A3D1-4711-A035-3F1E09DD77F7}" srcOrd="2" destOrd="0" presId="urn:microsoft.com/office/officeart/2005/8/layout/orgChart1"/>
    <dgm:cxn modelId="{4D3FE7E4-F736-4016-9811-06FFBB9E011E}" type="presParOf" srcId="{E25CE9F0-5F69-4C13-889F-F78EA86EB64F}" destId="{24F273C3-5298-4EB9-BD8D-2597BA61D232}" srcOrd="2" destOrd="0" presId="urn:microsoft.com/office/officeart/2005/8/layout/orgChart1"/>
    <dgm:cxn modelId="{C50A48EE-5CF8-4D41-957E-E91FD12F1F9A}" type="presParOf" srcId="{E25CE9F0-5F69-4C13-889F-F78EA86EB64F}" destId="{46FF3A7B-61C4-45C8-AFE1-336703F28A6D}" srcOrd="3" destOrd="0" presId="urn:microsoft.com/office/officeart/2005/8/layout/orgChart1"/>
    <dgm:cxn modelId="{22C74591-09C2-498D-B32D-36AE4CAEACC0}" type="presParOf" srcId="{46FF3A7B-61C4-45C8-AFE1-336703F28A6D}" destId="{D421E084-8789-4855-8E65-BC4B2CBFB7B5}" srcOrd="0" destOrd="0" presId="urn:microsoft.com/office/officeart/2005/8/layout/orgChart1"/>
    <dgm:cxn modelId="{02BB7A4F-62F7-436A-82E8-868933E477D7}" type="presParOf" srcId="{D421E084-8789-4855-8E65-BC4B2CBFB7B5}" destId="{7CF72C87-A87A-4C2E-A003-845A69759D5A}" srcOrd="0" destOrd="0" presId="urn:microsoft.com/office/officeart/2005/8/layout/orgChart1"/>
    <dgm:cxn modelId="{786C07DF-D157-40D2-AFD3-D20E06515763}" type="presParOf" srcId="{D421E084-8789-4855-8E65-BC4B2CBFB7B5}" destId="{4B59197B-72D2-4FF9-B312-679B19C1B554}" srcOrd="1" destOrd="0" presId="urn:microsoft.com/office/officeart/2005/8/layout/orgChart1"/>
    <dgm:cxn modelId="{8860BD5E-A854-4FE2-B8D7-5F94036703C7}" type="presParOf" srcId="{46FF3A7B-61C4-45C8-AFE1-336703F28A6D}" destId="{4FB51A1E-B3C5-4A32-B7CB-5F848729C702}" srcOrd="1" destOrd="0" presId="urn:microsoft.com/office/officeart/2005/8/layout/orgChart1"/>
    <dgm:cxn modelId="{37CB14B8-82EC-4173-A679-E17E20C13541}" type="presParOf" srcId="{46FF3A7B-61C4-45C8-AFE1-336703F28A6D}" destId="{E3205EBE-9382-4544-BEDB-A836A085DE74}" srcOrd="2" destOrd="0" presId="urn:microsoft.com/office/officeart/2005/8/layout/orgChart1"/>
    <dgm:cxn modelId="{C162F2B1-71D8-4F18-9B26-F72196AA378C}" type="presParOf" srcId="{E25CE9F0-5F69-4C13-889F-F78EA86EB64F}" destId="{5B88CD59-6293-4931-98BB-10DFAD1A799D}" srcOrd="4" destOrd="0" presId="urn:microsoft.com/office/officeart/2005/8/layout/orgChart1"/>
    <dgm:cxn modelId="{AA9E28C2-D775-41D0-96B8-92D66AB651AF}" type="presParOf" srcId="{E25CE9F0-5F69-4C13-889F-F78EA86EB64F}" destId="{DAE69290-A89E-42F3-A639-FD8B5EAA93CE}" srcOrd="5" destOrd="0" presId="urn:microsoft.com/office/officeart/2005/8/layout/orgChart1"/>
    <dgm:cxn modelId="{5C47D108-A54A-49F4-AC02-6F9CF8604F8D}" type="presParOf" srcId="{DAE69290-A89E-42F3-A639-FD8B5EAA93CE}" destId="{E2FA65EC-C14D-42FF-A176-1EFE2765DA22}" srcOrd="0" destOrd="0" presId="urn:microsoft.com/office/officeart/2005/8/layout/orgChart1"/>
    <dgm:cxn modelId="{829E2256-3903-471B-8DE7-7A3D362F8D0A}" type="presParOf" srcId="{E2FA65EC-C14D-42FF-A176-1EFE2765DA22}" destId="{A069C1ED-28A1-475E-A418-6736866D2DF9}" srcOrd="0" destOrd="0" presId="urn:microsoft.com/office/officeart/2005/8/layout/orgChart1"/>
    <dgm:cxn modelId="{41545DAF-3B7D-4792-8CC1-405C745331DB}" type="presParOf" srcId="{E2FA65EC-C14D-42FF-A176-1EFE2765DA22}" destId="{28744CC4-6FA0-47D8-BD2A-41CF6E84D171}" srcOrd="1" destOrd="0" presId="urn:microsoft.com/office/officeart/2005/8/layout/orgChart1"/>
    <dgm:cxn modelId="{D815CB1A-D0D7-46B2-BC95-8D2E5D95CA37}" type="presParOf" srcId="{DAE69290-A89E-42F3-A639-FD8B5EAA93CE}" destId="{00819A1F-5FF0-44C1-9640-4305D07FC793}" srcOrd="1" destOrd="0" presId="urn:microsoft.com/office/officeart/2005/8/layout/orgChart1"/>
    <dgm:cxn modelId="{DFD8FA82-F102-4C56-A96C-ADF2B8B7EC6C}" type="presParOf" srcId="{DAE69290-A89E-42F3-A639-FD8B5EAA93CE}" destId="{DF85BA7F-E4CC-4D01-81A3-BE7ED7C0699B}" srcOrd="2" destOrd="0" presId="urn:microsoft.com/office/officeart/2005/8/layout/orgChart1"/>
    <dgm:cxn modelId="{7466FB9E-0915-4B3F-85D9-CEBCC00E6013}" type="presParOf" srcId="{D976D244-1567-4E0A-A42D-632394011F37}" destId="{0C4EE6DF-A93C-43FF-B49A-981F04463A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9DB0C-E081-4A89-B0CC-FA8F4A00755A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861B0EC-41DA-487E-BD69-7BD627CF0902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4800" b="1" dirty="0" err="1" smtClean="0"/>
            <a:t>Межпредметная</a:t>
          </a:r>
          <a:r>
            <a:rPr lang="ru-RU" sz="4800" b="1" dirty="0" smtClean="0"/>
            <a:t> интеграция</a:t>
          </a:r>
          <a:endParaRPr lang="ru-RU" sz="4800" b="1" dirty="0"/>
        </a:p>
      </dgm:t>
    </dgm:pt>
    <dgm:pt modelId="{3FEFC2DF-EC39-4980-BFFF-9179500A0902}" type="parTrans" cxnId="{538BAA04-E010-415E-8E0C-D7546D548C3F}">
      <dgm:prSet/>
      <dgm:spPr/>
      <dgm:t>
        <a:bodyPr/>
        <a:lstStyle/>
        <a:p>
          <a:endParaRPr lang="ru-RU"/>
        </a:p>
      </dgm:t>
    </dgm:pt>
    <dgm:pt modelId="{50F39A2F-7CDF-4BF7-AE10-12787543C4B6}" type="sibTrans" cxnId="{538BAA04-E010-415E-8E0C-D7546D548C3F}">
      <dgm:prSet/>
      <dgm:spPr/>
      <dgm:t>
        <a:bodyPr/>
        <a:lstStyle/>
        <a:p>
          <a:endParaRPr lang="ru-RU"/>
        </a:p>
      </dgm:t>
    </dgm:pt>
    <dgm:pt modelId="{DD36E928-D1A4-44DA-885C-FEA0EB296783}">
      <dgm:prSet phldrT="[Текст]"/>
      <dgm:spPr>
        <a:solidFill>
          <a:schemeClr val="bg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/>
            <a:t>Горизонтальное интегрирование</a:t>
          </a:r>
          <a:endParaRPr lang="ru-RU" b="1" dirty="0"/>
        </a:p>
      </dgm:t>
    </dgm:pt>
    <dgm:pt modelId="{881639F2-DF8C-4AB7-8CF0-683363259A9D}" type="parTrans" cxnId="{A37A2CEA-B26B-472C-B45F-1DEF53211F0C}">
      <dgm:prSet/>
      <dgm:spPr/>
      <dgm:t>
        <a:bodyPr/>
        <a:lstStyle/>
        <a:p>
          <a:endParaRPr lang="ru-RU"/>
        </a:p>
      </dgm:t>
    </dgm:pt>
    <dgm:pt modelId="{C4AEA322-7C8D-4787-8E38-559A9CB50849}" type="sibTrans" cxnId="{A37A2CEA-B26B-472C-B45F-1DEF53211F0C}">
      <dgm:prSet/>
      <dgm:spPr/>
      <dgm:t>
        <a:bodyPr/>
        <a:lstStyle/>
        <a:p>
          <a:endParaRPr lang="ru-RU"/>
        </a:p>
      </dgm:t>
    </dgm:pt>
    <dgm:pt modelId="{C3A64A84-DFE8-4722-9B01-0E2A465ACD20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/>
            <a:t>Последовательное</a:t>
          </a:r>
          <a:endParaRPr lang="ru-RU" b="1" dirty="0"/>
        </a:p>
      </dgm:t>
    </dgm:pt>
    <dgm:pt modelId="{3AFC6212-E8F5-478D-ADE4-3E8155A48FC7}" type="parTrans" cxnId="{B327443C-5C33-4555-B5C6-17540EE80A99}">
      <dgm:prSet/>
      <dgm:spPr/>
      <dgm:t>
        <a:bodyPr/>
        <a:lstStyle/>
        <a:p>
          <a:endParaRPr lang="ru-RU"/>
        </a:p>
      </dgm:t>
    </dgm:pt>
    <dgm:pt modelId="{38FB8794-EAE8-4635-AC42-88DF5B50D140}" type="sibTrans" cxnId="{B327443C-5C33-4555-B5C6-17540EE80A99}">
      <dgm:prSet/>
      <dgm:spPr/>
      <dgm:t>
        <a:bodyPr/>
        <a:lstStyle/>
        <a:p>
          <a:endParaRPr lang="ru-RU"/>
        </a:p>
      </dgm:t>
    </dgm:pt>
    <dgm:pt modelId="{915C12FA-6EF6-4DFF-91D5-EC8612F2C98E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Параллельное</a:t>
          </a:r>
          <a:endParaRPr lang="ru-RU" b="1" dirty="0">
            <a:solidFill>
              <a:schemeClr val="tx1"/>
            </a:solidFill>
          </a:endParaRPr>
        </a:p>
      </dgm:t>
    </dgm:pt>
    <dgm:pt modelId="{9B6C8EEF-047B-4C21-A74F-22B0672E9D40}" type="parTrans" cxnId="{443B9B9F-81BD-41D7-9874-77D32E3CC96F}">
      <dgm:prSet/>
      <dgm:spPr/>
      <dgm:t>
        <a:bodyPr/>
        <a:lstStyle/>
        <a:p>
          <a:endParaRPr lang="ru-RU"/>
        </a:p>
      </dgm:t>
    </dgm:pt>
    <dgm:pt modelId="{1CE1B2A5-C611-4BC8-8995-FC0166C8B657}" type="sibTrans" cxnId="{443B9B9F-81BD-41D7-9874-77D32E3CC96F}">
      <dgm:prSet/>
      <dgm:spPr/>
      <dgm:t>
        <a:bodyPr/>
        <a:lstStyle/>
        <a:p>
          <a:endParaRPr lang="ru-RU"/>
        </a:p>
      </dgm:t>
    </dgm:pt>
    <dgm:pt modelId="{E3AC34E6-855D-4B90-A535-7C71E23D75F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/>
            <a:t>Вертикальное</a:t>
          </a:r>
        </a:p>
        <a:p>
          <a:r>
            <a:rPr lang="ru-RU" b="1" dirty="0" smtClean="0"/>
            <a:t>интегрирование</a:t>
          </a:r>
          <a:endParaRPr lang="ru-RU" b="1" dirty="0"/>
        </a:p>
      </dgm:t>
    </dgm:pt>
    <dgm:pt modelId="{F896A523-D83D-4703-BBAF-ACDED18E035F}" type="parTrans" cxnId="{F4337577-FEDC-4AD9-B643-711140A3A3BB}">
      <dgm:prSet/>
      <dgm:spPr/>
      <dgm:t>
        <a:bodyPr/>
        <a:lstStyle/>
        <a:p>
          <a:endParaRPr lang="ru-RU"/>
        </a:p>
      </dgm:t>
    </dgm:pt>
    <dgm:pt modelId="{D085794C-5845-4A3D-81E7-1079AEDE4C8D}" type="sibTrans" cxnId="{F4337577-FEDC-4AD9-B643-711140A3A3BB}">
      <dgm:prSet/>
      <dgm:spPr/>
      <dgm:t>
        <a:bodyPr/>
        <a:lstStyle/>
        <a:p>
          <a:endParaRPr lang="ru-RU"/>
        </a:p>
      </dgm:t>
    </dgm:pt>
    <dgm:pt modelId="{0B667896-6D29-4EB8-810B-F46C81353708}" type="pres">
      <dgm:prSet presAssocID="{41A9DB0C-E081-4A89-B0CC-FA8F4A0075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D34B50-B003-4637-8849-00CBB597FDBA}" type="pres">
      <dgm:prSet presAssocID="{7861B0EC-41DA-487E-BD69-7BD627CF0902}" presName="vertOne" presStyleCnt="0"/>
      <dgm:spPr/>
    </dgm:pt>
    <dgm:pt modelId="{2D1C0FF6-81A6-4863-B81C-67C6485C67E0}" type="pres">
      <dgm:prSet presAssocID="{7861B0EC-41DA-487E-BD69-7BD627CF0902}" presName="txOne" presStyleLbl="node0" presStyleIdx="0" presStyleCnt="1" custScaleX="86605" custScaleY="32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7FB65-709F-4EE4-BE15-77100DE1C090}" type="pres">
      <dgm:prSet presAssocID="{7861B0EC-41DA-487E-BD69-7BD627CF0902}" presName="parTransOne" presStyleCnt="0"/>
      <dgm:spPr/>
    </dgm:pt>
    <dgm:pt modelId="{0AF742B5-6DBB-43BA-B623-4186338C7BA1}" type="pres">
      <dgm:prSet presAssocID="{7861B0EC-41DA-487E-BD69-7BD627CF0902}" presName="horzOne" presStyleCnt="0"/>
      <dgm:spPr/>
    </dgm:pt>
    <dgm:pt modelId="{814662DF-9AEA-4246-8829-D79C6DF63049}" type="pres">
      <dgm:prSet presAssocID="{DD36E928-D1A4-44DA-885C-FEA0EB296783}" presName="vertTwo" presStyleCnt="0"/>
      <dgm:spPr/>
    </dgm:pt>
    <dgm:pt modelId="{083B62C3-7966-413E-B1DA-DE5BCA160779}" type="pres">
      <dgm:prSet presAssocID="{DD36E928-D1A4-44DA-885C-FEA0EB296783}" presName="txTwo" presStyleLbl="node2" presStyleIdx="0" presStyleCnt="2" custScaleX="57533" custScaleY="28037" custLinFactNeighborX="-6536" custLinFactNeighborY="17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97AE9-BF7B-4C1E-A2AB-EC87083B4CE1}" type="pres">
      <dgm:prSet presAssocID="{DD36E928-D1A4-44DA-885C-FEA0EB296783}" presName="parTransTwo" presStyleCnt="0"/>
      <dgm:spPr/>
    </dgm:pt>
    <dgm:pt modelId="{29CC8C7E-2600-46E4-B452-191C640356A0}" type="pres">
      <dgm:prSet presAssocID="{DD36E928-D1A4-44DA-885C-FEA0EB296783}" presName="horzTwo" presStyleCnt="0"/>
      <dgm:spPr/>
    </dgm:pt>
    <dgm:pt modelId="{2CCDF055-F1E7-4DC4-B7AF-19B5FE61DFC9}" type="pres">
      <dgm:prSet presAssocID="{C3A64A84-DFE8-4722-9B01-0E2A465ACD20}" presName="vertThree" presStyleCnt="0"/>
      <dgm:spPr/>
    </dgm:pt>
    <dgm:pt modelId="{B57E79A4-F381-4ED8-A217-AB759BEDCA57}" type="pres">
      <dgm:prSet presAssocID="{C3A64A84-DFE8-4722-9B01-0E2A465ACD20}" presName="txThree" presStyleLbl="node3" presStyleIdx="0" presStyleCnt="2" custScaleX="91020" custScaleY="20907" custLinFactNeighborX="-105" custLinFactNeighborY="1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9984D-F15D-406C-8205-B7FEA6FD365B}" type="pres">
      <dgm:prSet presAssocID="{C3A64A84-DFE8-4722-9B01-0E2A465ACD20}" presName="horzThree" presStyleCnt="0"/>
      <dgm:spPr/>
    </dgm:pt>
    <dgm:pt modelId="{1EA219BB-A0CC-4B11-9168-E6AE8BABCCF4}" type="pres">
      <dgm:prSet presAssocID="{38FB8794-EAE8-4635-AC42-88DF5B50D140}" presName="sibSpaceThree" presStyleCnt="0"/>
      <dgm:spPr/>
    </dgm:pt>
    <dgm:pt modelId="{E1C656C4-F99E-4B86-9B7E-EA0870A954E5}" type="pres">
      <dgm:prSet presAssocID="{915C12FA-6EF6-4DFF-91D5-EC8612F2C98E}" presName="vertThree" presStyleCnt="0"/>
      <dgm:spPr/>
    </dgm:pt>
    <dgm:pt modelId="{5946C3E4-2FCF-4010-958D-E656D9AEDC4A}" type="pres">
      <dgm:prSet presAssocID="{915C12FA-6EF6-4DFF-91D5-EC8612F2C98E}" presName="txThree" presStyleLbl="node3" presStyleIdx="1" presStyleCnt="2" custScaleX="94713" custScaleY="20966" custLinFactNeighborX="1471" custLinFactNeighborY="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80592-F8DD-4562-8971-DD0F9B82F929}" type="pres">
      <dgm:prSet presAssocID="{915C12FA-6EF6-4DFF-91D5-EC8612F2C98E}" presName="horzThree" presStyleCnt="0"/>
      <dgm:spPr/>
    </dgm:pt>
    <dgm:pt modelId="{6285EC92-98F7-4512-A546-409C7CD274E3}" type="pres">
      <dgm:prSet presAssocID="{C4AEA322-7C8D-4787-8E38-559A9CB50849}" presName="sibSpaceTwo" presStyleCnt="0"/>
      <dgm:spPr/>
    </dgm:pt>
    <dgm:pt modelId="{9010D50A-EF40-4735-8F98-A8281493B890}" type="pres">
      <dgm:prSet presAssocID="{E3AC34E6-855D-4B90-A535-7C71E23D75F5}" presName="vertTwo" presStyleCnt="0"/>
      <dgm:spPr/>
    </dgm:pt>
    <dgm:pt modelId="{1377A786-59EC-4875-90CE-74EF5FB88067}" type="pres">
      <dgm:prSet presAssocID="{E3AC34E6-855D-4B90-A535-7C71E23D75F5}" presName="txTwo" presStyleLbl="node2" presStyleIdx="1" presStyleCnt="2" custScaleX="107129" custScaleY="28654" custLinFactNeighborX="-32866" custLinFactNeighborY="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EB173-88EA-4AFA-A88C-C2FD3AF20DC2}" type="pres">
      <dgm:prSet presAssocID="{E3AC34E6-855D-4B90-A535-7C71E23D75F5}" presName="horzTwo" presStyleCnt="0"/>
      <dgm:spPr/>
    </dgm:pt>
  </dgm:ptLst>
  <dgm:cxnLst>
    <dgm:cxn modelId="{A05A47A4-A4AC-4A33-9D0C-D6ABF5152617}" type="presOf" srcId="{E3AC34E6-855D-4B90-A535-7C71E23D75F5}" destId="{1377A786-59EC-4875-90CE-74EF5FB88067}" srcOrd="0" destOrd="0" presId="urn:microsoft.com/office/officeart/2005/8/layout/hierarchy4"/>
    <dgm:cxn modelId="{443B9B9F-81BD-41D7-9874-77D32E3CC96F}" srcId="{DD36E928-D1A4-44DA-885C-FEA0EB296783}" destId="{915C12FA-6EF6-4DFF-91D5-EC8612F2C98E}" srcOrd="1" destOrd="0" parTransId="{9B6C8EEF-047B-4C21-A74F-22B0672E9D40}" sibTransId="{1CE1B2A5-C611-4BC8-8995-FC0166C8B657}"/>
    <dgm:cxn modelId="{A37A2CEA-B26B-472C-B45F-1DEF53211F0C}" srcId="{7861B0EC-41DA-487E-BD69-7BD627CF0902}" destId="{DD36E928-D1A4-44DA-885C-FEA0EB296783}" srcOrd="0" destOrd="0" parTransId="{881639F2-DF8C-4AB7-8CF0-683363259A9D}" sibTransId="{C4AEA322-7C8D-4787-8E38-559A9CB50849}"/>
    <dgm:cxn modelId="{63D8D5A1-DB88-4D51-AFEB-07B761AA33B9}" type="presOf" srcId="{915C12FA-6EF6-4DFF-91D5-EC8612F2C98E}" destId="{5946C3E4-2FCF-4010-958D-E656D9AEDC4A}" srcOrd="0" destOrd="0" presId="urn:microsoft.com/office/officeart/2005/8/layout/hierarchy4"/>
    <dgm:cxn modelId="{988456C3-C345-4A1A-957A-85DA389BC413}" type="presOf" srcId="{DD36E928-D1A4-44DA-885C-FEA0EB296783}" destId="{083B62C3-7966-413E-B1DA-DE5BCA160779}" srcOrd="0" destOrd="0" presId="urn:microsoft.com/office/officeart/2005/8/layout/hierarchy4"/>
    <dgm:cxn modelId="{B327443C-5C33-4555-B5C6-17540EE80A99}" srcId="{DD36E928-D1A4-44DA-885C-FEA0EB296783}" destId="{C3A64A84-DFE8-4722-9B01-0E2A465ACD20}" srcOrd="0" destOrd="0" parTransId="{3AFC6212-E8F5-478D-ADE4-3E8155A48FC7}" sibTransId="{38FB8794-EAE8-4635-AC42-88DF5B50D140}"/>
    <dgm:cxn modelId="{F47A434B-25D9-40D5-BB6C-09749FBA3DAC}" type="presOf" srcId="{C3A64A84-DFE8-4722-9B01-0E2A465ACD20}" destId="{B57E79A4-F381-4ED8-A217-AB759BEDCA57}" srcOrd="0" destOrd="0" presId="urn:microsoft.com/office/officeart/2005/8/layout/hierarchy4"/>
    <dgm:cxn modelId="{F4337577-FEDC-4AD9-B643-711140A3A3BB}" srcId="{7861B0EC-41DA-487E-BD69-7BD627CF0902}" destId="{E3AC34E6-855D-4B90-A535-7C71E23D75F5}" srcOrd="1" destOrd="0" parTransId="{F896A523-D83D-4703-BBAF-ACDED18E035F}" sibTransId="{D085794C-5845-4A3D-81E7-1079AEDE4C8D}"/>
    <dgm:cxn modelId="{3C8A6F32-C32B-4399-BE93-EDB2C31E632C}" type="presOf" srcId="{41A9DB0C-E081-4A89-B0CC-FA8F4A00755A}" destId="{0B667896-6D29-4EB8-810B-F46C81353708}" srcOrd="0" destOrd="0" presId="urn:microsoft.com/office/officeart/2005/8/layout/hierarchy4"/>
    <dgm:cxn modelId="{538BAA04-E010-415E-8E0C-D7546D548C3F}" srcId="{41A9DB0C-E081-4A89-B0CC-FA8F4A00755A}" destId="{7861B0EC-41DA-487E-BD69-7BD627CF0902}" srcOrd="0" destOrd="0" parTransId="{3FEFC2DF-EC39-4980-BFFF-9179500A0902}" sibTransId="{50F39A2F-7CDF-4BF7-AE10-12787543C4B6}"/>
    <dgm:cxn modelId="{61CB8EF2-F249-43B4-AADD-1E38230130EC}" type="presOf" srcId="{7861B0EC-41DA-487E-BD69-7BD627CF0902}" destId="{2D1C0FF6-81A6-4863-B81C-67C6485C67E0}" srcOrd="0" destOrd="0" presId="urn:microsoft.com/office/officeart/2005/8/layout/hierarchy4"/>
    <dgm:cxn modelId="{2B42F950-3670-4897-BC13-9025900A385C}" type="presParOf" srcId="{0B667896-6D29-4EB8-810B-F46C81353708}" destId="{FCD34B50-B003-4637-8849-00CBB597FDBA}" srcOrd="0" destOrd="0" presId="urn:microsoft.com/office/officeart/2005/8/layout/hierarchy4"/>
    <dgm:cxn modelId="{69CDCAD7-CC6D-4444-AD92-45DF7FF3F2DF}" type="presParOf" srcId="{FCD34B50-B003-4637-8849-00CBB597FDBA}" destId="{2D1C0FF6-81A6-4863-B81C-67C6485C67E0}" srcOrd="0" destOrd="0" presId="urn:microsoft.com/office/officeart/2005/8/layout/hierarchy4"/>
    <dgm:cxn modelId="{7B688D48-C1F9-43F6-A586-4ED971159477}" type="presParOf" srcId="{FCD34B50-B003-4637-8849-00CBB597FDBA}" destId="{E257FB65-709F-4EE4-BE15-77100DE1C090}" srcOrd="1" destOrd="0" presId="urn:microsoft.com/office/officeart/2005/8/layout/hierarchy4"/>
    <dgm:cxn modelId="{72B4D3DB-2171-42E2-8FBA-6EB857E8DED3}" type="presParOf" srcId="{FCD34B50-B003-4637-8849-00CBB597FDBA}" destId="{0AF742B5-6DBB-43BA-B623-4186338C7BA1}" srcOrd="2" destOrd="0" presId="urn:microsoft.com/office/officeart/2005/8/layout/hierarchy4"/>
    <dgm:cxn modelId="{B7FD0ABE-4893-4B73-847B-7BB2BE3B2D24}" type="presParOf" srcId="{0AF742B5-6DBB-43BA-B623-4186338C7BA1}" destId="{814662DF-9AEA-4246-8829-D79C6DF63049}" srcOrd="0" destOrd="0" presId="urn:microsoft.com/office/officeart/2005/8/layout/hierarchy4"/>
    <dgm:cxn modelId="{967EDB27-A607-4DE0-89F4-1FEBB2B377C3}" type="presParOf" srcId="{814662DF-9AEA-4246-8829-D79C6DF63049}" destId="{083B62C3-7966-413E-B1DA-DE5BCA160779}" srcOrd="0" destOrd="0" presId="urn:microsoft.com/office/officeart/2005/8/layout/hierarchy4"/>
    <dgm:cxn modelId="{09AE3DF9-A819-4CA7-A5AD-7BA8E3CA187F}" type="presParOf" srcId="{814662DF-9AEA-4246-8829-D79C6DF63049}" destId="{2F397AE9-BF7B-4C1E-A2AB-EC87083B4CE1}" srcOrd="1" destOrd="0" presId="urn:microsoft.com/office/officeart/2005/8/layout/hierarchy4"/>
    <dgm:cxn modelId="{88A844D0-AC88-4335-8BBB-0CC3A4FA0870}" type="presParOf" srcId="{814662DF-9AEA-4246-8829-D79C6DF63049}" destId="{29CC8C7E-2600-46E4-B452-191C640356A0}" srcOrd="2" destOrd="0" presId="urn:microsoft.com/office/officeart/2005/8/layout/hierarchy4"/>
    <dgm:cxn modelId="{3E9DA70B-F120-459D-BBE8-C67C98CB92EA}" type="presParOf" srcId="{29CC8C7E-2600-46E4-B452-191C640356A0}" destId="{2CCDF055-F1E7-4DC4-B7AF-19B5FE61DFC9}" srcOrd="0" destOrd="0" presId="urn:microsoft.com/office/officeart/2005/8/layout/hierarchy4"/>
    <dgm:cxn modelId="{947004BE-3BF0-4011-B86A-3A0F94DDB96A}" type="presParOf" srcId="{2CCDF055-F1E7-4DC4-B7AF-19B5FE61DFC9}" destId="{B57E79A4-F381-4ED8-A217-AB759BEDCA57}" srcOrd="0" destOrd="0" presId="urn:microsoft.com/office/officeart/2005/8/layout/hierarchy4"/>
    <dgm:cxn modelId="{9424F797-06C6-486B-8E5C-4F4CFFD840E4}" type="presParOf" srcId="{2CCDF055-F1E7-4DC4-B7AF-19B5FE61DFC9}" destId="{2D69984D-F15D-406C-8205-B7FEA6FD365B}" srcOrd="1" destOrd="0" presId="urn:microsoft.com/office/officeart/2005/8/layout/hierarchy4"/>
    <dgm:cxn modelId="{3331CBE1-2CEB-470D-9072-934572E92767}" type="presParOf" srcId="{29CC8C7E-2600-46E4-B452-191C640356A0}" destId="{1EA219BB-A0CC-4B11-9168-E6AE8BABCCF4}" srcOrd="1" destOrd="0" presId="urn:microsoft.com/office/officeart/2005/8/layout/hierarchy4"/>
    <dgm:cxn modelId="{23E3E918-09B0-45EA-A25E-F0C4D4DDEEA7}" type="presParOf" srcId="{29CC8C7E-2600-46E4-B452-191C640356A0}" destId="{E1C656C4-F99E-4B86-9B7E-EA0870A954E5}" srcOrd="2" destOrd="0" presId="urn:microsoft.com/office/officeart/2005/8/layout/hierarchy4"/>
    <dgm:cxn modelId="{AEC68F3B-4FB7-4125-8B8E-C110F07A4D21}" type="presParOf" srcId="{E1C656C4-F99E-4B86-9B7E-EA0870A954E5}" destId="{5946C3E4-2FCF-4010-958D-E656D9AEDC4A}" srcOrd="0" destOrd="0" presId="urn:microsoft.com/office/officeart/2005/8/layout/hierarchy4"/>
    <dgm:cxn modelId="{52B6A687-A268-4981-A639-0D743B2456C3}" type="presParOf" srcId="{E1C656C4-F99E-4B86-9B7E-EA0870A954E5}" destId="{43E80592-F8DD-4562-8971-DD0F9B82F929}" srcOrd="1" destOrd="0" presId="urn:microsoft.com/office/officeart/2005/8/layout/hierarchy4"/>
    <dgm:cxn modelId="{872E36A1-659E-4655-ACCF-8DB31554273E}" type="presParOf" srcId="{0AF742B5-6DBB-43BA-B623-4186338C7BA1}" destId="{6285EC92-98F7-4512-A546-409C7CD274E3}" srcOrd="1" destOrd="0" presId="urn:microsoft.com/office/officeart/2005/8/layout/hierarchy4"/>
    <dgm:cxn modelId="{193D3507-B0C6-4A62-AA59-E802CB91AE71}" type="presParOf" srcId="{0AF742B5-6DBB-43BA-B623-4186338C7BA1}" destId="{9010D50A-EF40-4735-8F98-A8281493B890}" srcOrd="2" destOrd="0" presId="urn:microsoft.com/office/officeart/2005/8/layout/hierarchy4"/>
    <dgm:cxn modelId="{ADB62F06-D39E-44EC-9957-30D9BD66D3C4}" type="presParOf" srcId="{9010D50A-EF40-4735-8F98-A8281493B890}" destId="{1377A786-59EC-4875-90CE-74EF5FB88067}" srcOrd="0" destOrd="0" presId="urn:microsoft.com/office/officeart/2005/8/layout/hierarchy4"/>
    <dgm:cxn modelId="{650582F5-71F6-4E64-9086-D74B0A242507}" type="presParOf" srcId="{9010D50A-EF40-4735-8F98-A8281493B890}" destId="{A5AEB173-88EA-4AFA-A88C-C2FD3AF20D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16C54-9F84-45D6-9167-D0DD4DC30A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CF04A-3DA0-47BC-81D6-3DB11D0AB26D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Транспредметная</a:t>
          </a:r>
          <a:r>
            <a:rPr lang="ru-RU" b="1" dirty="0" smtClean="0">
              <a:solidFill>
                <a:schemeClr val="tx1"/>
              </a:solidFill>
            </a:rPr>
            <a:t> интеграция</a:t>
          </a:r>
          <a:endParaRPr lang="ru-RU" b="1" dirty="0">
            <a:solidFill>
              <a:schemeClr val="tx1"/>
            </a:solidFill>
          </a:endParaRPr>
        </a:p>
      </dgm:t>
    </dgm:pt>
    <dgm:pt modelId="{A8407A80-F5BE-4B12-B72A-03DCA0A2C162}" type="parTrans" cxnId="{56894947-1B96-466F-A9A2-CD97DB84C540}">
      <dgm:prSet/>
      <dgm:spPr/>
      <dgm:t>
        <a:bodyPr/>
        <a:lstStyle/>
        <a:p>
          <a:endParaRPr lang="ru-RU"/>
        </a:p>
      </dgm:t>
    </dgm:pt>
    <dgm:pt modelId="{EA37B7D2-6A91-4B2B-9A69-107FA3788E66}" type="sibTrans" cxnId="{56894947-1B96-466F-A9A2-CD97DB84C540}">
      <dgm:prSet/>
      <dgm:spPr/>
      <dgm:t>
        <a:bodyPr/>
        <a:lstStyle/>
        <a:p>
          <a:endParaRPr lang="ru-RU"/>
        </a:p>
      </dgm:t>
    </dgm:pt>
    <dgm:pt modelId="{845A11C9-2201-4D8D-97A6-D66840372A3C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Проектно-исследовательская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</a:rPr>
            <a:t>деятельность</a:t>
          </a:r>
          <a:endParaRPr lang="ru-RU" sz="2800" b="1" dirty="0">
            <a:solidFill>
              <a:schemeClr val="tx1"/>
            </a:solidFill>
          </a:endParaRPr>
        </a:p>
      </dgm:t>
    </dgm:pt>
    <dgm:pt modelId="{15C277D6-352A-49D9-A90F-D6A27F95C5C9}" type="parTrans" cxnId="{9EB1FF78-4C63-4FCB-815A-D82C954E71E0}">
      <dgm:prSet/>
      <dgm:spPr>
        <a:ln>
          <a:solidFill>
            <a:srgbClr val="960000"/>
          </a:solidFill>
        </a:ln>
      </dgm:spPr>
      <dgm:t>
        <a:bodyPr/>
        <a:lstStyle/>
        <a:p>
          <a:endParaRPr lang="ru-RU">
            <a:solidFill>
              <a:srgbClr val="A40000"/>
            </a:solidFill>
          </a:endParaRPr>
        </a:p>
      </dgm:t>
    </dgm:pt>
    <dgm:pt modelId="{4623C256-331D-4356-9104-9FE750455881}" type="sibTrans" cxnId="{9EB1FF78-4C63-4FCB-815A-D82C954E71E0}">
      <dgm:prSet/>
      <dgm:spPr/>
      <dgm:t>
        <a:bodyPr/>
        <a:lstStyle/>
        <a:p>
          <a:endParaRPr lang="ru-RU"/>
        </a:p>
      </dgm:t>
    </dgm:pt>
    <dgm:pt modelId="{C97F0FDF-B451-4A40-B72C-D88DE6D2C353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Игры</a:t>
          </a:r>
          <a:endParaRPr lang="ru-RU" sz="4300" b="1" dirty="0">
            <a:solidFill>
              <a:schemeClr val="tx1"/>
            </a:solidFill>
          </a:endParaRPr>
        </a:p>
      </dgm:t>
    </dgm:pt>
    <dgm:pt modelId="{1AF99371-3FCE-42F8-A46E-C2BFDE93555B}" type="parTrans" cxnId="{C36B9AEB-870F-412C-94DC-7841B003A2C8}">
      <dgm:prSet/>
      <dgm:spPr>
        <a:ln>
          <a:solidFill>
            <a:srgbClr val="960000"/>
          </a:solidFill>
        </a:ln>
      </dgm:spPr>
      <dgm:t>
        <a:bodyPr/>
        <a:lstStyle/>
        <a:p>
          <a:endParaRPr lang="ru-RU">
            <a:solidFill>
              <a:srgbClr val="A40000"/>
            </a:solidFill>
          </a:endParaRPr>
        </a:p>
      </dgm:t>
    </dgm:pt>
    <dgm:pt modelId="{4715CCDE-C45B-4D1C-AEAC-158B4EFC584C}" type="sibTrans" cxnId="{C36B9AEB-870F-412C-94DC-7841B003A2C8}">
      <dgm:prSet/>
      <dgm:spPr/>
      <dgm:t>
        <a:bodyPr/>
        <a:lstStyle/>
        <a:p>
          <a:endParaRPr lang="ru-RU"/>
        </a:p>
      </dgm:t>
    </dgm:pt>
    <dgm:pt modelId="{66F76EFD-9951-467B-9CD6-2FA1E209DDBD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Тематические вечера</a:t>
          </a:r>
          <a:endParaRPr lang="ru-RU" sz="2400" b="1" dirty="0">
            <a:solidFill>
              <a:schemeClr val="tx1"/>
            </a:solidFill>
          </a:endParaRPr>
        </a:p>
      </dgm:t>
    </dgm:pt>
    <dgm:pt modelId="{B249C574-6BF1-4BC4-B550-9FA8C8D9F0A7}" type="parTrans" cxnId="{26F2DEF5-0750-4049-9C96-0BFDA82E6F3B}">
      <dgm:prSet/>
      <dgm:spPr>
        <a:ln>
          <a:solidFill>
            <a:srgbClr val="960000"/>
          </a:solidFill>
        </a:ln>
      </dgm:spPr>
      <dgm:t>
        <a:bodyPr/>
        <a:lstStyle/>
        <a:p>
          <a:endParaRPr lang="ru-RU"/>
        </a:p>
      </dgm:t>
    </dgm:pt>
    <dgm:pt modelId="{3D1742D6-5757-4C30-960D-EAD52DAC6867}" type="sibTrans" cxnId="{26F2DEF5-0750-4049-9C96-0BFDA82E6F3B}">
      <dgm:prSet/>
      <dgm:spPr/>
      <dgm:t>
        <a:bodyPr/>
        <a:lstStyle/>
        <a:p>
          <a:endParaRPr lang="ru-RU"/>
        </a:p>
      </dgm:t>
    </dgm:pt>
    <dgm:pt modelId="{6AA1665F-542E-4611-9735-87FA00AB5A32}" type="pres">
      <dgm:prSet presAssocID="{25916C54-9F84-45D6-9167-D0DD4DC30A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065EAF-748F-4E13-813D-78DA61B56A34}" type="pres">
      <dgm:prSet presAssocID="{CBCCF04A-3DA0-47BC-81D6-3DB11D0AB26D}" presName="hierRoot1" presStyleCnt="0">
        <dgm:presLayoutVars>
          <dgm:hierBranch val="init"/>
        </dgm:presLayoutVars>
      </dgm:prSet>
      <dgm:spPr/>
    </dgm:pt>
    <dgm:pt modelId="{42511CDE-9873-4375-A9B5-3AD44329159B}" type="pres">
      <dgm:prSet presAssocID="{CBCCF04A-3DA0-47BC-81D6-3DB11D0AB26D}" presName="rootComposite1" presStyleCnt="0"/>
      <dgm:spPr/>
    </dgm:pt>
    <dgm:pt modelId="{07F6F11A-3E4C-4B75-9B5F-7B6E03CF6A90}" type="pres">
      <dgm:prSet presAssocID="{CBCCF04A-3DA0-47BC-81D6-3DB11D0AB26D}" presName="rootText1" presStyleLbl="node0" presStyleIdx="0" presStyleCnt="1" custScaleX="213100" custScaleY="142200" custLinFactNeighborX="5387" custLinFactNeighborY="-93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8C371D-5073-4CBD-A1E1-3670E6DEA187}" type="pres">
      <dgm:prSet presAssocID="{CBCCF04A-3DA0-47BC-81D6-3DB11D0AB2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010C64-7EF4-42E8-B263-D1E71C67EFE6}" type="pres">
      <dgm:prSet presAssocID="{CBCCF04A-3DA0-47BC-81D6-3DB11D0AB26D}" presName="hierChild2" presStyleCnt="0"/>
      <dgm:spPr/>
    </dgm:pt>
    <dgm:pt modelId="{110A095F-01CE-4280-942A-86F709FB8D1C}" type="pres">
      <dgm:prSet presAssocID="{15C277D6-352A-49D9-A90F-D6A27F95C5C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5817EF5-991C-42C7-A791-2A2C11C03493}" type="pres">
      <dgm:prSet presAssocID="{845A11C9-2201-4D8D-97A6-D66840372A3C}" presName="hierRoot2" presStyleCnt="0">
        <dgm:presLayoutVars>
          <dgm:hierBranch val="init"/>
        </dgm:presLayoutVars>
      </dgm:prSet>
      <dgm:spPr/>
    </dgm:pt>
    <dgm:pt modelId="{29BC4054-D3A5-47FD-8229-A9D57482643B}" type="pres">
      <dgm:prSet presAssocID="{845A11C9-2201-4D8D-97A6-D66840372A3C}" presName="rootComposite" presStyleCnt="0"/>
      <dgm:spPr/>
    </dgm:pt>
    <dgm:pt modelId="{EA94E5A6-E367-445E-8345-7501FD1C2512}" type="pres">
      <dgm:prSet presAssocID="{845A11C9-2201-4D8D-97A6-D66840372A3C}" presName="rootText" presStyleLbl="node2" presStyleIdx="0" presStyleCnt="3" custScaleX="131648" custLinFactNeighborX="60158" custLinFactNeighborY="91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EEF58-1BA2-477E-B30E-DF19630F9A57}" type="pres">
      <dgm:prSet presAssocID="{845A11C9-2201-4D8D-97A6-D66840372A3C}" presName="rootConnector" presStyleLbl="node2" presStyleIdx="0" presStyleCnt="3"/>
      <dgm:spPr/>
      <dgm:t>
        <a:bodyPr/>
        <a:lstStyle/>
        <a:p>
          <a:endParaRPr lang="ru-RU"/>
        </a:p>
      </dgm:t>
    </dgm:pt>
    <dgm:pt modelId="{8492D5B6-17F7-47EC-B699-3BF039BE3195}" type="pres">
      <dgm:prSet presAssocID="{845A11C9-2201-4D8D-97A6-D66840372A3C}" presName="hierChild4" presStyleCnt="0"/>
      <dgm:spPr/>
    </dgm:pt>
    <dgm:pt modelId="{68846364-65AC-4170-AF78-07E8CAFA7D5F}" type="pres">
      <dgm:prSet presAssocID="{845A11C9-2201-4D8D-97A6-D66840372A3C}" presName="hierChild5" presStyleCnt="0"/>
      <dgm:spPr/>
    </dgm:pt>
    <dgm:pt modelId="{6E89F3CC-3E80-4078-B758-BA6E936B1FED}" type="pres">
      <dgm:prSet presAssocID="{1AF99371-3FCE-42F8-A46E-C2BFDE93555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7F8B56B-003B-4565-957F-55696E036166}" type="pres">
      <dgm:prSet presAssocID="{C97F0FDF-B451-4A40-B72C-D88DE6D2C353}" presName="hierRoot2" presStyleCnt="0">
        <dgm:presLayoutVars>
          <dgm:hierBranch val="init"/>
        </dgm:presLayoutVars>
      </dgm:prSet>
      <dgm:spPr/>
    </dgm:pt>
    <dgm:pt modelId="{3C55E74D-4277-4F1B-8DBC-CC183A27348E}" type="pres">
      <dgm:prSet presAssocID="{C97F0FDF-B451-4A40-B72C-D88DE6D2C353}" presName="rootComposite" presStyleCnt="0"/>
      <dgm:spPr/>
    </dgm:pt>
    <dgm:pt modelId="{FEEB1465-A0F3-4D81-95F4-DE5FF01BBDA7}" type="pres">
      <dgm:prSet presAssocID="{C97F0FDF-B451-4A40-B72C-D88DE6D2C353}" presName="rootText" presStyleLbl="node2" presStyleIdx="1" presStyleCnt="3" custLinFactX="-27838" custLinFactNeighborX="-100000" custLinFactNeighborY="-91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49480E-4ED7-4E5F-9427-05D6D116E76F}" type="pres">
      <dgm:prSet presAssocID="{C97F0FDF-B451-4A40-B72C-D88DE6D2C353}" presName="rootConnector" presStyleLbl="node2" presStyleIdx="1" presStyleCnt="3"/>
      <dgm:spPr/>
      <dgm:t>
        <a:bodyPr/>
        <a:lstStyle/>
        <a:p>
          <a:endParaRPr lang="ru-RU"/>
        </a:p>
      </dgm:t>
    </dgm:pt>
    <dgm:pt modelId="{C94D5F43-A474-4122-9737-61A28C447511}" type="pres">
      <dgm:prSet presAssocID="{C97F0FDF-B451-4A40-B72C-D88DE6D2C353}" presName="hierChild4" presStyleCnt="0"/>
      <dgm:spPr/>
    </dgm:pt>
    <dgm:pt modelId="{AB88EF1B-48DF-4D8B-ACD9-E141A4242116}" type="pres">
      <dgm:prSet presAssocID="{C97F0FDF-B451-4A40-B72C-D88DE6D2C353}" presName="hierChild5" presStyleCnt="0"/>
      <dgm:spPr/>
    </dgm:pt>
    <dgm:pt modelId="{60E9D781-B49F-44EB-AC0A-0939A9C5C285}" type="pres">
      <dgm:prSet presAssocID="{B249C574-6BF1-4BC4-B550-9FA8C8D9F0A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810CDE-B136-410E-A885-37FAC3185ADA}" type="pres">
      <dgm:prSet presAssocID="{66F76EFD-9951-467B-9CD6-2FA1E209DDBD}" presName="hierRoot2" presStyleCnt="0">
        <dgm:presLayoutVars>
          <dgm:hierBranch val="init"/>
        </dgm:presLayoutVars>
      </dgm:prSet>
      <dgm:spPr/>
    </dgm:pt>
    <dgm:pt modelId="{F7C05B03-9E52-45B3-8B83-2D66C3881ECA}" type="pres">
      <dgm:prSet presAssocID="{66F76EFD-9951-467B-9CD6-2FA1E209DDBD}" presName="rootComposite" presStyleCnt="0"/>
      <dgm:spPr/>
    </dgm:pt>
    <dgm:pt modelId="{D1C62106-E6E3-4360-8716-46FFCA81EDAC}" type="pres">
      <dgm:prSet presAssocID="{66F76EFD-9951-467B-9CD6-2FA1E209DDBD}" presName="rootText" presStyleLbl="node2" presStyleIdx="2" presStyleCnt="3" custLinFactNeighborX="-24964" custLinFactNeighborY="-9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39D03-8A70-4DBA-BF5B-318449076CA1}" type="pres">
      <dgm:prSet presAssocID="{66F76EFD-9951-467B-9CD6-2FA1E209DDBD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C6D579-54F0-47E4-B34B-4BF4AAC96F7F}" type="pres">
      <dgm:prSet presAssocID="{66F76EFD-9951-467B-9CD6-2FA1E209DDBD}" presName="hierChild4" presStyleCnt="0"/>
      <dgm:spPr/>
    </dgm:pt>
    <dgm:pt modelId="{33C72EE6-3B2E-4931-9EF7-A0397C1F8467}" type="pres">
      <dgm:prSet presAssocID="{66F76EFD-9951-467B-9CD6-2FA1E209DDBD}" presName="hierChild5" presStyleCnt="0"/>
      <dgm:spPr/>
    </dgm:pt>
    <dgm:pt modelId="{CE43A8D4-C378-4C90-9615-F0C74194CD42}" type="pres">
      <dgm:prSet presAssocID="{CBCCF04A-3DA0-47BC-81D6-3DB11D0AB26D}" presName="hierChild3" presStyleCnt="0"/>
      <dgm:spPr/>
    </dgm:pt>
  </dgm:ptLst>
  <dgm:cxnLst>
    <dgm:cxn modelId="{6C68D187-B91E-4EFB-9B86-AAC1ED1E6925}" type="presOf" srcId="{25916C54-9F84-45D6-9167-D0DD4DC30A72}" destId="{6AA1665F-542E-4611-9735-87FA00AB5A32}" srcOrd="0" destOrd="0" presId="urn:microsoft.com/office/officeart/2005/8/layout/orgChart1"/>
    <dgm:cxn modelId="{134A5284-FABC-4FAC-B9E7-C49611E98A53}" type="presOf" srcId="{C97F0FDF-B451-4A40-B72C-D88DE6D2C353}" destId="{FEEB1465-A0F3-4D81-95F4-DE5FF01BBDA7}" srcOrd="0" destOrd="0" presId="urn:microsoft.com/office/officeart/2005/8/layout/orgChart1"/>
    <dgm:cxn modelId="{E1D3D9D7-7B9D-4DA3-B23D-C8C087FBDE87}" type="presOf" srcId="{CBCCF04A-3DA0-47BC-81D6-3DB11D0AB26D}" destId="{07F6F11A-3E4C-4B75-9B5F-7B6E03CF6A90}" srcOrd="0" destOrd="0" presId="urn:microsoft.com/office/officeart/2005/8/layout/orgChart1"/>
    <dgm:cxn modelId="{8BE370D0-6077-48A9-A689-14567B0B9013}" type="presOf" srcId="{66F76EFD-9951-467B-9CD6-2FA1E209DDBD}" destId="{D1C62106-E6E3-4360-8716-46FFCA81EDAC}" srcOrd="0" destOrd="0" presId="urn:microsoft.com/office/officeart/2005/8/layout/orgChart1"/>
    <dgm:cxn modelId="{56894947-1B96-466F-A9A2-CD97DB84C540}" srcId="{25916C54-9F84-45D6-9167-D0DD4DC30A72}" destId="{CBCCF04A-3DA0-47BC-81D6-3DB11D0AB26D}" srcOrd="0" destOrd="0" parTransId="{A8407A80-F5BE-4B12-B72A-03DCA0A2C162}" sibTransId="{EA37B7D2-6A91-4B2B-9A69-107FA3788E66}"/>
    <dgm:cxn modelId="{640C02D7-959C-43B8-AF87-C8DC03E8C079}" type="presOf" srcId="{845A11C9-2201-4D8D-97A6-D66840372A3C}" destId="{EA94E5A6-E367-445E-8345-7501FD1C2512}" srcOrd="0" destOrd="0" presId="urn:microsoft.com/office/officeart/2005/8/layout/orgChart1"/>
    <dgm:cxn modelId="{C36B9AEB-870F-412C-94DC-7841B003A2C8}" srcId="{CBCCF04A-3DA0-47BC-81D6-3DB11D0AB26D}" destId="{C97F0FDF-B451-4A40-B72C-D88DE6D2C353}" srcOrd="1" destOrd="0" parTransId="{1AF99371-3FCE-42F8-A46E-C2BFDE93555B}" sibTransId="{4715CCDE-C45B-4D1C-AEAC-158B4EFC584C}"/>
    <dgm:cxn modelId="{4242501D-8CAA-42CF-9B21-13624F6BDBCF}" type="presOf" srcId="{1AF99371-3FCE-42F8-A46E-C2BFDE93555B}" destId="{6E89F3CC-3E80-4078-B758-BA6E936B1FED}" srcOrd="0" destOrd="0" presId="urn:microsoft.com/office/officeart/2005/8/layout/orgChart1"/>
    <dgm:cxn modelId="{26F2DEF5-0750-4049-9C96-0BFDA82E6F3B}" srcId="{CBCCF04A-3DA0-47BC-81D6-3DB11D0AB26D}" destId="{66F76EFD-9951-467B-9CD6-2FA1E209DDBD}" srcOrd="2" destOrd="0" parTransId="{B249C574-6BF1-4BC4-B550-9FA8C8D9F0A7}" sibTransId="{3D1742D6-5757-4C30-960D-EAD52DAC6867}"/>
    <dgm:cxn modelId="{9EB1FF78-4C63-4FCB-815A-D82C954E71E0}" srcId="{CBCCF04A-3DA0-47BC-81D6-3DB11D0AB26D}" destId="{845A11C9-2201-4D8D-97A6-D66840372A3C}" srcOrd="0" destOrd="0" parTransId="{15C277D6-352A-49D9-A90F-D6A27F95C5C9}" sibTransId="{4623C256-331D-4356-9104-9FE750455881}"/>
    <dgm:cxn modelId="{A2B7F424-28AC-41F2-AA23-365E315ECCA8}" type="presOf" srcId="{66F76EFD-9951-467B-9CD6-2FA1E209DDBD}" destId="{DC739D03-8A70-4DBA-BF5B-318449076CA1}" srcOrd="1" destOrd="0" presId="urn:microsoft.com/office/officeart/2005/8/layout/orgChart1"/>
    <dgm:cxn modelId="{10F0EACE-957D-4178-BB7C-4211DFFD9611}" type="presOf" srcId="{CBCCF04A-3DA0-47BC-81D6-3DB11D0AB26D}" destId="{D48C371D-5073-4CBD-A1E1-3670E6DEA187}" srcOrd="1" destOrd="0" presId="urn:microsoft.com/office/officeart/2005/8/layout/orgChart1"/>
    <dgm:cxn modelId="{468F6121-2424-4E18-9BBB-2DC588224F23}" type="presOf" srcId="{845A11C9-2201-4D8D-97A6-D66840372A3C}" destId="{5BBEEF58-1BA2-477E-B30E-DF19630F9A57}" srcOrd="1" destOrd="0" presId="urn:microsoft.com/office/officeart/2005/8/layout/orgChart1"/>
    <dgm:cxn modelId="{CD82E416-8B5A-4162-881C-90870CE47192}" type="presOf" srcId="{B249C574-6BF1-4BC4-B550-9FA8C8D9F0A7}" destId="{60E9D781-B49F-44EB-AC0A-0939A9C5C285}" srcOrd="0" destOrd="0" presId="urn:microsoft.com/office/officeart/2005/8/layout/orgChart1"/>
    <dgm:cxn modelId="{85C79607-4A80-4766-84EA-E4E97278116F}" type="presOf" srcId="{15C277D6-352A-49D9-A90F-D6A27F95C5C9}" destId="{110A095F-01CE-4280-942A-86F709FB8D1C}" srcOrd="0" destOrd="0" presId="urn:microsoft.com/office/officeart/2005/8/layout/orgChart1"/>
    <dgm:cxn modelId="{1A6F623F-0805-4DEF-8790-ED1DD8E83A71}" type="presOf" srcId="{C97F0FDF-B451-4A40-B72C-D88DE6D2C353}" destId="{C449480E-4ED7-4E5F-9427-05D6D116E76F}" srcOrd="1" destOrd="0" presId="urn:microsoft.com/office/officeart/2005/8/layout/orgChart1"/>
    <dgm:cxn modelId="{92C009F3-444C-40F3-BF33-6FAC1D2819C0}" type="presParOf" srcId="{6AA1665F-542E-4611-9735-87FA00AB5A32}" destId="{72065EAF-748F-4E13-813D-78DA61B56A34}" srcOrd="0" destOrd="0" presId="urn:microsoft.com/office/officeart/2005/8/layout/orgChart1"/>
    <dgm:cxn modelId="{F18D0910-4C5A-4952-8A4D-530226B5FF15}" type="presParOf" srcId="{72065EAF-748F-4E13-813D-78DA61B56A34}" destId="{42511CDE-9873-4375-A9B5-3AD44329159B}" srcOrd="0" destOrd="0" presId="urn:microsoft.com/office/officeart/2005/8/layout/orgChart1"/>
    <dgm:cxn modelId="{8F23E2B5-53EE-42A2-91D0-9DEFB1CF82DB}" type="presParOf" srcId="{42511CDE-9873-4375-A9B5-3AD44329159B}" destId="{07F6F11A-3E4C-4B75-9B5F-7B6E03CF6A90}" srcOrd="0" destOrd="0" presId="urn:microsoft.com/office/officeart/2005/8/layout/orgChart1"/>
    <dgm:cxn modelId="{BA30E71D-BF14-4813-A9C5-2F8CD9BB520B}" type="presParOf" srcId="{42511CDE-9873-4375-A9B5-3AD44329159B}" destId="{D48C371D-5073-4CBD-A1E1-3670E6DEA187}" srcOrd="1" destOrd="0" presId="urn:microsoft.com/office/officeart/2005/8/layout/orgChart1"/>
    <dgm:cxn modelId="{35554075-04FF-4A23-83C0-480E4C411458}" type="presParOf" srcId="{72065EAF-748F-4E13-813D-78DA61B56A34}" destId="{CE010C64-7EF4-42E8-B263-D1E71C67EFE6}" srcOrd="1" destOrd="0" presId="urn:microsoft.com/office/officeart/2005/8/layout/orgChart1"/>
    <dgm:cxn modelId="{FA6F7E45-C92F-41F5-A11E-39405C65563C}" type="presParOf" srcId="{CE010C64-7EF4-42E8-B263-D1E71C67EFE6}" destId="{110A095F-01CE-4280-942A-86F709FB8D1C}" srcOrd="0" destOrd="0" presId="urn:microsoft.com/office/officeart/2005/8/layout/orgChart1"/>
    <dgm:cxn modelId="{DB53E307-CB2C-4E25-AD2F-5A50A0248EF7}" type="presParOf" srcId="{CE010C64-7EF4-42E8-B263-D1E71C67EFE6}" destId="{95817EF5-991C-42C7-A791-2A2C11C03493}" srcOrd="1" destOrd="0" presId="urn:microsoft.com/office/officeart/2005/8/layout/orgChart1"/>
    <dgm:cxn modelId="{A3508007-0BCF-455E-B742-CAFEB513F849}" type="presParOf" srcId="{95817EF5-991C-42C7-A791-2A2C11C03493}" destId="{29BC4054-D3A5-47FD-8229-A9D57482643B}" srcOrd="0" destOrd="0" presId="urn:microsoft.com/office/officeart/2005/8/layout/orgChart1"/>
    <dgm:cxn modelId="{9134D9C4-6B38-4D54-AC20-B6470333A6B6}" type="presParOf" srcId="{29BC4054-D3A5-47FD-8229-A9D57482643B}" destId="{EA94E5A6-E367-445E-8345-7501FD1C2512}" srcOrd="0" destOrd="0" presId="urn:microsoft.com/office/officeart/2005/8/layout/orgChart1"/>
    <dgm:cxn modelId="{C47F5F7F-1C07-4BBB-82C8-DDE67E15DC28}" type="presParOf" srcId="{29BC4054-D3A5-47FD-8229-A9D57482643B}" destId="{5BBEEF58-1BA2-477E-B30E-DF19630F9A57}" srcOrd="1" destOrd="0" presId="urn:microsoft.com/office/officeart/2005/8/layout/orgChart1"/>
    <dgm:cxn modelId="{7800B072-DDA3-4DDE-98DE-663B8982EEF3}" type="presParOf" srcId="{95817EF5-991C-42C7-A791-2A2C11C03493}" destId="{8492D5B6-17F7-47EC-B699-3BF039BE3195}" srcOrd="1" destOrd="0" presId="urn:microsoft.com/office/officeart/2005/8/layout/orgChart1"/>
    <dgm:cxn modelId="{E1F358B2-8E46-4CDE-8D86-863E279C6D92}" type="presParOf" srcId="{95817EF5-991C-42C7-A791-2A2C11C03493}" destId="{68846364-65AC-4170-AF78-07E8CAFA7D5F}" srcOrd="2" destOrd="0" presId="urn:microsoft.com/office/officeart/2005/8/layout/orgChart1"/>
    <dgm:cxn modelId="{F4508B1E-6F35-480B-BB54-E022CEB20396}" type="presParOf" srcId="{CE010C64-7EF4-42E8-B263-D1E71C67EFE6}" destId="{6E89F3CC-3E80-4078-B758-BA6E936B1FED}" srcOrd="2" destOrd="0" presId="urn:microsoft.com/office/officeart/2005/8/layout/orgChart1"/>
    <dgm:cxn modelId="{9725448A-1D1C-4F26-AA70-4B74E3592D0F}" type="presParOf" srcId="{CE010C64-7EF4-42E8-B263-D1E71C67EFE6}" destId="{57F8B56B-003B-4565-957F-55696E036166}" srcOrd="3" destOrd="0" presId="urn:microsoft.com/office/officeart/2005/8/layout/orgChart1"/>
    <dgm:cxn modelId="{CFBCA63C-B004-44F6-98F6-84420B50D58F}" type="presParOf" srcId="{57F8B56B-003B-4565-957F-55696E036166}" destId="{3C55E74D-4277-4F1B-8DBC-CC183A27348E}" srcOrd="0" destOrd="0" presId="urn:microsoft.com/office/officeart/2005/8/layout/orgChart1"/>
    <dgm:cxn modelId="{E3534988-BF34-42F9-A408-A9190D9765F7}" type="presParOf" srcId="{3C55E74D-4277-4F1B-8DBC-CC183A27348E}" destId="{FEEB1465-A0F3-4D81-95F4-DE5FF01BBDA7}" srcOrd="0" destOrd="0" presId="urn:microsoft.com/office/officeart/2005/8/layout/orgChart1"/>
    <dgm:cxn modelId="{B21F3FDD-BCEA-4390-9478-47DC7D173946}" type="presParOf" srcId="{3C55E74D-4277-4F1B-8DBC-CC183A27348E}" destId="{C449480E-4ED7-4E5F-9427-05D6D116E76F}" srcOrd="1" destOrd="0" presId="urn:microsoft.com/office/officeart/2005/8/layout/orgChart1"/>
    <dgm:cxn modelId="{4D13F575-A428-4412-8A47-A5653DE80E94}" type="presParOf" srcId="{57F8B56B-003B-4565-957F-55696E036166}" destId="{C94D5F43-A474-4122-9737-61A28C447511}" srcOrd="1" destOrd="0" presId="urn:microsoft.com/office/officeart/2005/8/layout/orgChart1"/>
    <dgm:cxn modelId="{D25D2EA2-A155-4DF1-B481-B591337D6A2C}" type="presParOf" srcId="{57F8B56B-003B-4565-957F-55696E036166}" destId="{AB88EF1B-48DF-4D8B-ACD9-E141A4242116}" srcOrd="2" destOrd="0" presId="urn:microsoft.com/office/officeart/2005/8/layout/orgChart1"/>
    <dgm:cxn modelId="{DABDF574-42A0-4024-B813-D5C78D24A9A2}" type="presParOf" srcId="{CE010C64-7EF4-42E8-B263-D1E71C67EFE6}" destId="{60E9D781-B49F-44EB-AC0A-0939A9C5C285}" srcOrd="4" destOrd="0" presId="urn:microsoft.com/office/officeart/2005/8/layout/orgChart1"/>
    <dgm:cxn modelId="{56D1FCBC-663B-478F-B481-1CE333C58D36}" type="presParOf" srcId="{CE010C64-7EF4-42E8-B263-D1E71C67EFE6}" destId="{53810CDE-B136-410E-A885-37FAC3185ADA}" srcOrd="5" destOrd="0" presId="urn:microsoft.com/office/officeart/2005/8/layout/orgChart1"/>
    <dgm:cxn modelId="{EEA1BB56-9E37-45A5-9642-D5B78826AEAF}" type="presParOf" srcId="{53810CDE-B136-410E-A885-37FAC3185ADA}" destId="{F7C05B03-9E52-45B3-8B83-2D66C3881ECA}" srcOrd="0" destOrd="0" presId="urn:microsoft.com/office/officeart/2005/8/layout/orgChart1"/>
    <dgm:cxn modelId="{0B3C02A0-901F-40FA-ABC1-575314577C7B}" type="presParOf" srcId="{F7C05B03-9E52-45B3-8B83-2D66C3881ECA}" destId="{D1C62106-E6E3-4360-8716-46FFCA81EDAC}" srcOrd="0" destOrd="0" presId="urn:microsoft.com/office/officeart/2005/8/layout/orgChart1"/>
    <dgm:cxn modelId="{871D2C2C-5FD1-4F8F-B1C9-8C2B5D895856}" type="presParOf" srcId="{F7C05B03-9E52-45B3-8B83-2D66C3881ECA}" destId="{DC739D03-8A70-4DBA-BF5B-318449076CA1}" srcOrd="1" destOrd="0" presId="urn:microsoft.com/office/officeart/2005/8/layout/orgChart1"/>
    <dgm:cxn modelId="{81A28EE9-C551-440F-8986-164CD0223412}" type="presParOf" srcId="{53810CDE-B136-410E-A885-37FAC3185ADA}" destId="{E5C6D579-54F0-47E4-B34B-4BF4AAC96F7F}" srcOrd="1" destOrd="0" presId="urn:microsoft.com/office/officeart/2005/8/layout/orgChart1"/>
    <dgm:cxn modelId="{9F7F0FF6-0A2E-4F9D-AF51-C42C048E1019}" type="presParOf" srcId="{53810CDE-B136-410E-A885-37FAC3185ADA}" destId="{33C72EE6-3B2E-4931-9EF7-A0397C1F8467}" srcOrd="2" destOrd="0" presId="urn:microsoft.com/office/officeart/2005/8/layout/orgChart1"/>
    <dgm:cxn modelId="{82EA3A6A-941D-4273-9627-64B4896C29BA}" type="presParOf" srcId="{72065EAF-748F-4E13-813D-78DA61B56A34}" destId="{CE43A8D4-C378-4C90-9615-F0C74194CD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0B90-8ADA-46A6-AD43-B08780A474E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F4FB-74C8-4EF6-84D7-25AC88FE3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F4FB-74C8-4EF6-84D7-25AC88FE37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1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F4FB-74C8-4EF6-84D7-25AC88FE37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3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F4FB-74C8-4EF6-84D7-25AC88FE376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F4FB-74C8-4EF6-84D7-25AC88FE376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3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7045-5778-44E7-8616-18309A93D90A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2993-EB38-4573-97AC-FB8998A0D494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D783-0C7C-4BE7-B7AC-42AC2FFAF405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131-8F04-4EB3-AF0D-4FBB3DF5360B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393-80F7-4509-AF83-266FA3604424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CF70-F26F-44C5-993B-16C30499D6EA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E548-B0DE-4837-BF8B-4339B17403A5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4923-113B-497B-A5D0-52E6B06DCD10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AA71-675F-4945-A239-D9C938EC923F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644-1E21-42FF-86B5-659F67CB9DBB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5891-2DD6-4C2C-A25D-BA0B182B5029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6DB0-F01A-4D4E-B777-377FAF145B62}" type="datetime1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Областной этап Всероссийского конкурса</a:t>
            </a:r>
            <a:br>
              <a:rPr lang="ru-RU" sz="2800" dirty="0" smtClean="0"/>
            </a:br>
            <a:r>
              <a:rPr lang="ru-RU" sz="2800" dirty="0" smtClean="0"/>
              <a:t>«Учитель года России» в 2015 году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536504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A40000"/>
                </a:solidFill>
              </a:rPr>
              <a:t>Емельянова</a:t>
            </a:r>
            <a:br>
              <a:rPr lang="ru-RU" sz="3200" b="1" dirty="0" smtClean="0">
                <a:solidFill>
                  <a:srgbClr val="A40000"/>
                </a:solidFill>
              </a:rPr>
            </a:br>
            <a:r>
              <a:rPr lang="ru-RU" sz="3200" b="1" dirty="0" smtClean="0">
                <a:solidFill>
                  <a:srgbClr val="A40000"/>
                </a:solidFill>
              </a:rPr>
              <a:t> Елизавета Сергеевна,</a:t>
            </a:r>
            <a:endParaRPr lang="ru-RU" b="1" dirty="0" smtClean="0">
              <a:solidFill>
                <a:srgbClr val="A4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</a:rPr>
              <a:t>учитель физики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</a:rPr>
              <a:t>МОУ СОШ №4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</a:rPr>
              <a:t>г. Переславля-Залесского</a:t>
            </a:r>
            <a:endParaRPr lang="ru-RU" sz="2400" b="1" dirty="0">
              <a:solidFill>
                <a:srgbClr val="A40000"/>
              </a:solidFill>
            </a:endParaRPr>
          </a:p>
        </p:txBody>
      </p:sp>
      <p:pic>
        <p:nvPicPr>
          <p:cNvPr id="7" name="Содержимое 6" descr="543_w600_h10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895" y="1628800"/>
            <a:ext cx="2809620" cy="420506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6165304"/>
            <a:ext cx="232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Ярославль, 2015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5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1322" y="-99392"/>
            <a:ext cx="10679949" cy="711996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38749" y="3717032"/>
            <a:ext cx="240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МОУ СОШ №4</a:t>
            </a:r>
            <a:endParaRPr lang="ru-RU" sz="2800" b="1" dirty="0"/>
          </a:p>
        </p:txBody>
      </p:sp>
      <p:pic>
        <p:nvPicPr>
          <p:cNvPr id="2050" name="Picture 2" descr="https://dcac565b-a-62cb3a1a-s-sites.googlegroups.com/site/sh4golovnya/home/%D0%9F%D1%80%D0%B5%D0%B7%D0%B5%D0%BD%D1%82%D0%B0%D1%86%D0%B8%D1%8F%20Microsoft%20Office%20PowerPoint.jpg?attachauth=ANoY7cp_uUaNVoOtUz_EjuFI4YA-tWHGMBhhbSr3YPrYcbSWseFKYnSrZAo9htUqvioJ6asTXkXhGqZHjMXVlN_5Avrs53b52FNsvYPbOM-XTExAmkIZ60-PjCm0MHA_MtRNzDOXkExxK6SSiP0UImWto6g7izPT0d5yvE780X1MZ5om4DpPJEVel1bMMK97Ro8fCyCCsyNw2DXiLX9Asdumc3ImE5NOyws1vau8qCnPKZJHZ-6gEOAl4UsJQbdb-tNUmOcZGLtwtmEmN4D4AQTADctisb9cI3klkSlBXeCTzo-EEJqCPmACMMrxXJbYSRplkqpCEP_jFfXJA61ov66XeSuD5f4C9A%3D%3D&amp;attredirects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364" y="230160"/>
            <a:ext cx="4185759" cy="3139320"/>
          </a:xfrm>
          <a:prstGeom prst="rect">
            <a:avLst/>
          </a:prstGeom>
          <a:noFill/>
          <a:ln w="889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Рисунок 3" descr="dsc_01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3" y="0"/>
            <a:ext cx="10244667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4016" y="288032"/>
            <a:ext cx="6012160" cy="8367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Открытый урок по теме «Электризация»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Picture 2" descr="http://cs624517.vk.me/v624517191/4dbd/lSVnnX4kQ0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2257705" cy="688538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170487" y="260648"/>
            <a:ext cx="3816424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Провожаем осень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ORajatqDy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412" y="-44975"/>
            <a:ext cx="10358510" cy="690297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86780"/>
            <a:ext cx="3816424" cy="7920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Участвуем в КВН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Лиза_К самопрезентации\IMG_56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128" y="-27384"/>
            <a:ext cx="9444841" cy="8048660"/>
          </a:xfrm>
          <a:prstGeom prst="rect">
            <a:avLst/>
          </a:prstGeom>
          <a:noFill/>
        </p:spPr>
      </p:pic>
      <p:sp>
        <p:nvSpPr>
          <p:cNvPr id="1843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C:\Users\1\Documents\Рабочие материалы\Картинки\школа\school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937414" cy="71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6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-24"/>
            <a:ext cx="10287036" cy="68580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4016" y="288032"/>
            <a:ext cx="6012160" cy="10527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Изучаем новый выпуск журнала «</a:t>
            </a:r>
            <a:r>
              <a:rPr lang="en-US" sz="2400" b="1" dirty="0" smtClean="0"/>
              <a:t>Science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Сложный предмет физика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 descr="IMG_56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362" y="-285776"/>
            <a:ext cx="11680113" cy="7786742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6682195">
            <a:off x="4672348" y="1486690"/>
            <a:ext cx="3918753" cy="48847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err="1" smtClean="0"/>
              <a:t>Межпредметная</a:t>
            </a:r>
            <a:r>
              <a:rPr lang="ru-RU" sz="3200" b="1" dirty="0" smtClean="0"/>
              <a:t> интеграция!</a:t>
            </a:r>
            <a:endParaRPr lang="ru-RU" sz="3200" b="1" dirty="0"/>
          </a:p>
        </p:txBody>
      </p:sp>
      <p:pic>
        <p:nvPicPr>
          <p:cNvPr id="4" name="Рисунок 3" descr="GoodIde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5425">
            <a:off x="6058096" y="1519586"/>
            <a:ext cx="18853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01272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2492896"/>
            <a:ext cx="0" cy="2232248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31840" y="2492896"/>
            <a:ext cx="720080" cy="504056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2499953"/>
            <a:ext cx="792088" cy="569007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717545"/>
              </p:ext>
            </p:extLst>
          </p:nvPr>
        </p:nvGraphicFramePr>
        <p:xfrm>
          <a:off x="251520" y="188640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99792" y="2204864"/>
            <a:ext cx="720080" cy="504056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508104" y="2204864"/>
            <a:ext cx="720080" cy="504056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619672" y="4509120"/>
            <a:ext cx="360040" cy="360040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4509120"/>
            <a:ext cx="432048" cy="360040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1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16024"/>
            <a:ext cx="10930976" cy="73174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44016" y="116632"/>
            <a:ext cx="6012160" cy="7647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уроке по теме «Электризация»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_56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2998" y="-24"/>
            <a:ext cx="10687096" cy="71247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351309"/>
            <a:ext cx="514353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года в процессе обучения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лет в гимназии г.Переславля-Залесского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лет в ЯГПУ имени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К.Д. Ушинского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года в МОУ СОШ № 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9392"/>
            <a:ext cx="932688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5229200"/>
            <a:ext cx="6012160" cy="1124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Распространение учения об электричестве по миру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&amp;Pcy;&amp;ocy;&amp;rcy;&amp;tcy;&amp;fcy;&amp;ocy;&amp;lcy;&amp;icy;&amp;ocy; &amp;Scy;&amp;tcy;&amp;ocy;&amp;yacy;&amp;ncy;&amp;ocy;&amp;vcy;&amp;acy; &amp;Acy;&amp;rcy;&amp;tcy;&amp;iecy;&amp;mcy;&amp;acy; &amp;Vcy;&amp;lcy;&amp;acy;&amp;dcy;&amp;icy;&amp;mcy;&amp;icy;&amp;rcy;&amp;ocy;&amp;vcy;&amp;icy;&amp;chcy;&amp;acy; &amp;Vcy;&amp;scy;&amp;iocy;, &amp;chcy;&amp;tcy;&amp;ocy; &amp;mcy;&amp;ncy;&amp;iecy; &amp;icy;&amp;ncy;&amp;tcy;&amp;iecy;&amp;rcy;&amp;iecy;&amp;scy;&amp;ncy;&amp;ocy; - Part 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5905500" cy="3952876"/>
          </a:xfrm>
          <a:prstGeom prst="rect">
            <a:avLst/>
          </a:prstGeom>
          <a:noFill/>
        </p:spPr>
      </p:pic>
      <p:pic>
        <p:nvPicPr>
          <p:cNvPr id="7" name="Рисунок 6" descr="Hawking-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0"/>
            <a:ext cx="4644008" cy="3094796"/>
          </a:xfrm>
          <a:prstGeom prst="rect">
            <a:avLst/>
          </a:prstGeom>
        </p:spPr>
      </p:pic>
      <p:pic>
        <p:nvPicPr>
          <p:cNvPr id="51202" name="Picture 2" descr="&amp;Scy;&amp;tcy;&amp;icy;&amp;vcy;&amp;iecy;&amp;ncy; &amp;KHcy;&amp;ocy;&amp;kcy;&amp;icy;&amp;ncy;&amp;gcy;: &quot;&amp;kcy;&amp;lcy;&amp;acy;&amp;scy;&amp;scy;&amp;icy;&amp;chcy;&amp;iecy;&amp;scy;&amp;kcy;&amp;icy;&amp;khcy;&quot; &amp;chcy;&amp;iecy;&amp;rcy;&amp;ncy;&amp;ycy;&amp;khcy; &amp;dcy;&amp;ycy;&amp;rcy; &amp;ncy;&amp;iecy; &amp;scy;&amp;ucy;&amp;shchcy;&amp;iecy;&amp;scy;&amp;tcy;&amp;vcy;&amp;ucy;&amp;iecy;&amp;t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3388831" cy="2276872"/>
          </a:xfrm>
          <a:prstGeom prst="rect">
            <a:avLst/>
          </a:prstGeom>
          <a:noFill/>
        </p:spPr>
      </p:pic>
      <p:pic>
        <p:nvPicPr>
          <p:cNvPr id="51204" name="Picture 4" descr="Stone Sour Set House Of Gold &amp; Bones Pt 2 Release and T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0" y="3048000"/>
            <a:ext cx="5905500" cy="3810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-108520" y="-27384"/>
            <a:ext cx="5076056" cy="8640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Стивен </a:t>
            </a:r>
            <a:r>
              <a:rPr lang="ru-RU" sz="3200" b="1" dirty="0" err="1" smtClean="0">
                <a:solidFill>
                  <a:schemeClr val="bg1"/>
                </a:solidFill>
              </a:rPr>
              <a:t>Хокинг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46215" y="1538913"/>
            <a:ext cx="6660230" cy="3744680"/>
          </a:xfrm>
          <a:prstGeom prst="rect">
            <a:avLst/>
          </a:prstGeom>
        </p:spPr>
      </p:pic>
      <p:pic>
        <p:nvPicPr>
          <p:cNvPr id="3" name="Рисунок 2" descr="DSC_05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10810" y="1569434"/>
            <a:ext cx="6621156" cy="372271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499992" y="72008"/>
            <a:ext cx="4392488" cy="908720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Стенд подготовлен учениками 8 класса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65402"/>
            <a:ext cx="388843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Послушайте!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Ведь, если звезды зажигают -</a:t>
            </a:r>
            <a:br>
              <a:rPr lang="ru-RU" sz="1400" b="1" dirty="0"/>
            </a:br>
            <a:r>
              <a:rPr lang="ru-RU" sz="1400" b="1" dirty="0"/>
              <a:t>значит — это кому-нибудь нужно?</a:t>
            </a:r>
            <a:br>
              <a:rPr lang="ru-RU" sz="1400" b="1" dirty="0"/>
            </a:br>
            <a:r>
              <a:rPr lang="ru-RU" sz="1400" b="1" dirty="0"/>
              <a:t>Значит — кто-то хочет, чтобы они были?</a:t>
            </a:r>
            <a:br>
              <a:rPr lang="ru-RU" sz="1400" b="1" dirty="0"/>
            </a:br>
            <a:r>
              <a:rPr lang="ru-RU" sz="1400" b="1" dirty="0"/>
              <a:t>Значит — кто-то называет эти </a:t>
            </a:r>
            <a:r>
              <a:rPr lang="ru-RU" sz="1400" b="1" dirty="0" err="1"/>
              <a:t>плевочки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жемчужиной?</a:t>
            </a:r>
            <a:br>
              <a:rPr lang="ru-RU" sz="1400" b="1" dirty="0"/>
            </a:br>
            <a:r>
              <a:rPr lang="ru-RU" sz="1400" b="1" dirty="0"/>
              <a:t>И, надрываясь</a:t>
            </a:r>
            <a:br>
              <a:rPr lang="ru-RU" sz="1400" b="1" dirty="0"/>
            </a:br>
            <a:r>
              <a:rPr lang="ru-RU" sz="1400" b="1" dirty="0"/>
              <a:t>в метелях полуденной пыли,</a:t>
            </a:r>
            <a:br>
              <a:rPr lang="ru-RU" sz="1400" b="1" dirty="0"/>
            </a:br>
            <a:r>
              <a:rPr lang="ru-RU" sz="1400" b="1" dirty="0"/>
              <a:t>врывается к богу,</a:t>
            </a:r>
            <a:br>
              <a:rPr lang="ru-RU" sz="1400" b="1" dirty="0"/>
            </a:br>
            <a:r>
              <a:rPr lang="ru-RU" sz="1400" b="1" dirty="0"/>
              <a:t>боится, что </a:t>
            </a:r>
            <a:r>
              <a:rPr lang="ru-RU" sz="1400" b="1" dirty="0" smtClean="0"/>
              <a:t>опоздал, плачет</a:t>
            </a:r>
            <a:r>
              <a:rPr lang="ru-RU" sz="1400" b="1" dirty="0"/>
              <a:t>,</a:t>
            </a:r>
            <a:br>
              <a:rPr lang="ru-RU" sz="1400" b="1" dirty="0"/>
            </a:br>
            <a:r>
              <a:rPr lang="ru-RU" sz="1400" b="1" dirty="0"/>
              <a:t>целует ему жилистую </a:t>
            </a:r>
            <a:r>
              <a:rPr lang="ru-RU" sz="1400" b="1" dirty="0" smtClean="0"/>
              <a:t>руку, просит </a:t>
            </a:r>
            <a:r>
              <a:rPr lang="ru-RU" sz="1400" b="1" dirty="0"/>
              <a:t>-</a:t>
            </a:r>
            <a:br>
              <a:rPr lang="ru-RU" sz="1400" b="1" dirty="0"/>
            </a:br>
            <a:r>
              <a:rPr lang="ru-RU" sz="1400" b="1" dirty="0"/>
              <a:t>чтоб обязательно была звезда! -</a:t>
            </a:r>
            <a:br>
              <a:rPr lang="ru-RU" sz="1400" b="1" dirty="0"/>
            </a:br>
            <a:r>
              <a:rPr lang="ru-RU" sz="1400" b="1" dirty="0"/>
              <a:t>клянется -</a:t>
            </a:r>
            <a:br>
              <a:rPr lang="ru-RU" sz="1400" b="1" dirty="0"/>
            </a:br>
            <a:r>
              <a:rPr lang="ru-RU" sz="1400" b="1" dirty="0"/>
              <a:t>не перенесет эту беззвездную муку!</a:t>
            </a:r>
            <a:br>
              <a:rPr lang="ru-RU" sz="1400" b="1" dirty="0"/>
            </a:br>
            <a:r>
              <a:rPr lang="ru-RU" sz="1400" b="1" dirty="0"/>
              <a:t>А после</a:t>
            </a:r>
            <a:br>
              <a:rPr lang="ru-RU" sz="1400" b="1" dirty="0"/>
            </a:br>
            <a:r>
              <a:rPr lang="ru-RU" sz="1400" b="1" dirty="0"/>
              <a:t>ходит тревожный,</a:t>
            </a:r>
            <a:br>
              <a:rPr lang="ru-RU" sz="1400" b="1" dirty="0"/>
            </a:br>
            <a:r>
              <a:rPr lang="ru-RU" sz="1400" b="1" dirty="0"/>
              <a:t>но спокойный наружно.</a:t>
            </a:r>
            <a:br>
              <a:rPr lang="ru-RU" sz="1400" b="1" dirty="0"/>
            </a:br>
            <a:r>
              <a:rPr lang="ru-RU" sz="1400" b="1" dirty="0"/>
              <a:t>Говорит кому-то:</a:t>
            </a:r>
            <a:br>
              <a:rPr lang="ru-RU" sz="1400" b="1" dirty="0"/>
            </a:br>
            <a:r>
              <a:rPr lang="ru-RU" sz="1400" b="1" dirty="0"/>
              <a:t>"Ведь теперь тебе ничего?</a:t>
            </a:r>
            <a:br>
              <a:rPr lang="ru-RU" sz="1400" b="1" dirty="0"/>
            </a:br>
            <a:r>
              <a:rPr lang="ru-RU" sz="1400" b="1" dirty="0"/>
              <a:t>Не страшно?</a:t>
            </a:r>
            <a:br>
              <a:rPr lang="ru-RU" sz="1400" b="1" dirty="0"/>
            </a:br>
            <a:r>
              <a:rPr lang="ru-RU" sz="1400" b="1" dirty="0"/>
              <a:t>Да?!"</a:t>
            </a:r>
            <a:br>
              <a:rPr lang="ru-RU" sz="1400" b="1" dirty="0"/>
            </a:br>
            <a:r>
              <a:rPr lang="ru-RU" sz="1400" b="1" dirty="0"/>
              <a:t>Послушайте!</a:t>
            </a:r>
            <a:br>
              <a:rPr lang="ru-RU" sz="1400" b="1" dirty="0"/>
            </a:br>
            <a:r>
              <a:rPr lang="ru-RU" sz="1400" b="1" dirty="0"/>
              <a:t>Ведь, если звезды</a:t>
            </a:r>
            <a:br>
              <a:rPr lang="ru-RU" sz="1400" b="1" dirty="0"/>
            </a:br>
            <a:r>
              <a:rPr lang="ru-RU" sz="1400" b="1" dirty="0"/>
              <a:t>зажигают -</a:t>
            </a:r>
            <a:br>
              <a:rPr lang="ru-RU" sz="1400" b="1" dirty="0"/>
            </a:br>
            <a:r>
              <a:rPr lang="ru-RU" sz="1400" b="1" dirty="0"/>
              <a:t>значит — это кому-нибудь нужно?</a:t>
            </a:r>
            <a:br>
              <a:rPr lang="ru-RU" sz="1400" b="1" dirty="0"/>
            </a:br>
            <a:r>
              <a:rPr lang="ru-RU" sz="1400" b="1" dirty="0"/>
              <a:t>Значит — это необходимо,</a:t>
            </a:r>
            <a:br>
              <a:rPr lang="ru-RU" sz="1400" b="1" dirty="0"/>
            </a:br>
            <a:r>
              <a:rPr lang="ru-RU" sz="1400" b="1" dirty="0"/>
              <a:t>чтобы каждый вечер</a:t>
            </a:r>
            <a:br>
              <a:rPr lang="ru-RU" sz="1400" b="1" dirty="0"/>
            </a:br>
            <a:r>
              <a:rPr lang="ru-RU" sz="1400" b="1" dirty="0"/>
              <a:t>над крышами</a:t>
            </a:r>
            <a:br>
              <a:rPr lang="ru-RU" sz="1400" b="1" dirty="0"/>
            </a:br>
            <a:r>
              <a:rPr lang="ru-RU" sz="1400" b="1" dirty="0"/>
              <a:t>загоралась хоть одна звезда?!</a:t>
            </a:r>
            <a:br>
              <a:rPr lang="ru-RU" sz="1400" b="1" dirty="0"/>
            </a:br>
            <a:r>
              <a:rPr lang="ru-RU" sz="1400" b="1" dirty="0"/>
              <a:t>1914</a:t>
            </a:r>
            <a:endParaRPr lang="ru-RU" b="1" dirty="0"/>
          </a:p>
        </p:txBody>
      </p:sp>
      <p:pic>
        <p:nvPicPr>
          <p:cNvPr id="4" name="Picture 4" descr="&amp;Tcy;&amp;iecy;&amp;acy;&amp;tcy;&amp;rcy; 20 &amp;vcy;&amp;iecy;&amp;kcy;&amp;acy; - &amp;Icy;&amp;scy;&amp;tcy;&amp;ocy;&amp;rcy;&amp;icy;&amp;yacy; &amp;tcy;&amp;iecy;&amp;acy;&amp;tcy;&amp;rcy;&amp;acy; - &amp;Kcy;&amp;acy;&amp;rcy;&amp;tcy;&amp;icy;&amp;ncy;&amp;kcy;&amp;icy; &amp;pcy;&amp;ocy; &amp;Mcy;&amp;KHcy;&amp;Kcy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72268"/>
            <a:ext cx="4257676" cy="5809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8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Стихотворения учеников 11 класса на уроке «Солнце и другие звезды»</a:t>
            </a:r>
            <a:endParaRPr lang="ru-RU" sz="3200" b="1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682752" cy="41759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Послушайте!</a:t>
            </a:r>
          </a:p>
          <a:p>
            <a:pPr>
              <a:buNone/>
            </a:pPr>
            <a:r>
              <a:rPr lang="ru-RU" dirty="0" smtClean="0"/>
              <a:t>Говорят, что свет от</a:t>
            </a:r>
          </a:p>
          <a:p>
            <a:pPr>
              <a:buNone/>
            </a:pPr>
            <a:r>
              <a:rPr lang="ru-RU" dirty="0" smtClean="0"/>
              <a:t>звезд </a:t>
            </a:r>
            <a:r>
              <a:rPr lang="ru-RU" dirty="0"/>
              <a:t>–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Это – далекое прошлое!</a:t>
            </a:r>
          </a:p>
          <a:p>
            <a:pPr>
              <a:buNone/>
            </a:pPr>
            <a:r>
              <a:rPr lang="ru-RU" dirty="0" smtClean="0"/>
              <a:t>Это – процесс</a:t>
            </a:r>
          </a:p>
          <a:p>
            <a:pPr>
              <a:buNone/>
            </a:pPr>
            <a:r>
              <a:rPr lang="ru-RU" dirty="0" smtClean="0"/>
              <a:t>излучения!</a:t>
            </a:r>
          </a:p>
          <a:p>
            <a:pPr>
              <a:buNone/>
            </a:pPr>
            <a:r>
              <a:rPr lang="ru-RU" dirty="0" smtClean="0"/>
              <a:t>Пусть все в этом мире</a:t>
            </a:r>
          </a:p>
          <a:p>
            <a:pPr>
              <a:buNone/>
            </a:pPr>
            <a:r>
              <a:rPr lang="ru-RU" dirty="0" smtClean="0"/>
              <a:t>физика!</a:t>
            </a:r>
          </a:p>
          <a:p>
            <a:pPr>
              <a:buNone/>
            </a:pPr>
            <a:r>
              <a:rPr lang="ru-RU" dirty="0" smtClean="0"/>
              <a:t>Но позвольте спросить,</a:t>
            </a:r>
          </a:p>
          <a:p>
            <a:pPr>
              <a:buNone/>
            </a:pPr>
            <a:r>
              <a:rPr lang="ru-RU" dirty="0" smtClean="0"/>
              <a:t>где же игра воображения?</a:t>
            </a:r>
          </a:p>
          <a:p>
            <a:pPr algn="r">
              <a:buNone/>
            </a:pPr>
            <a:endParaRPr lang="ru-RU" dirty="0" smtClean="0"/>
          </a:p>
          <a:p>
            <a:pPr marL="266700" indent="-266700" algn="ctr">
              <a:buNone/>
              <a:tabLst>
                <a:tab pos="2333625" algn="l"/>
                <a:tab pos="2781300" algn="l"/>
              </a:tabLst>
            </a:pPr>
            <a:r>
              <a:rPr lang="ru-RU" dirty="0" smtClean="0"/>
              <a:t>                         Илья Ч.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556792"/>
            <a:ext cx="3528392" cy="42093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Посмотрите!</a:t>
            </a:r>
          </a:p>
          <a:p>
            <a:pPr>
              <a:buNone/>
            </a:pPr>
            <a:r>
              <a:rPr lang="ru-RU" dirty="0" smtClean="0"/>
              <a:t>Поднимите голову к</a:t>
            </a:r>
          </a:p>
          <a:p>
            <a:pPr>
              <a:buNone/>
            </a:pPr>
            <a:r>
              <a:rPr lang="ru-RU" dirty="0" smtClean="0"/>
              <a:t>небу!</a:t>
            </a:r>
          </a:p>
          <a:p>
            <a:pPr>
              <a:buNone/>
            </a:pPr>
            <a:r>
              <a:rPr lang="ru-RU" dirty="0" smtClean="0"/>
              <a:t>Видите звездные</a:t>
            </a:r>
          </a:p>
          <a:p>
            <a:pPr>
              <a:buNone/>
            </a:pPr>
            <a:r>
              <a:rPr lang="ru-RU" dirty="0" smtClean="0"/>
              <a:t>системы?</a:t>
            </a:r>
          </a:p>
          <a:p>
            <a:pPr>
              <a:buNone/>
            </a:pPr>
            <a:r>
              <a:rPr lang="ru-RU" dirty="0" smtClean="0"/>
              <a:t>Узнаете хороводы</a:t>
            </a:r>
          </a:p>
          <a:p>
            <a:pPr>
              <a:buNone/>
            </a:pPr>
            <a:r>
              <a:rPr lang="ru-RU" dirty="0" smtClean="0"/>
              <a:t>галактик?</a:t>
            </a:r>
          </a:p>
          <a:p>
            <a:pPr>
              <a:buNone/>
            </a:pPr>
            <a:r>
              <a:rPr lang="ru-RU" dirty="0" smtClean="0"/>
              <a:t>Почувствуйте себя</a:t>
            </a:r>
          </a:p>
          <a:p>
            <a:pPr>
              <a:buNone/>
            </a:pPr>
            <a:r>
              <a:rPr lang="ru-RU" dirty="0" smtClean="0"/>
              <a:t>песчинкой в Тихом</a:t>
            </a:r>
          </a:p>
          <a:p>
            <a:pPr>
              <a:buNone/>
            </a:pPr>
            <a:r>
              <a:rPr lang="ru-RU" dirty="0" smtClean="0"/>
              <a:t>океане!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  Валерия М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032" name="Picture 8" descr="Знаете ли вы,какой праздник празднуется в последне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683097"/>
            <a:ext cx="1872208" cy="20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40000"/>
                </a:solidFill>
              </a:rPr>
              <a:t>Илья Репин. Бурлаки на Волге. 1873 год</a:t>
            </a:r>
            <a:br>
              <a:rPr lang="ru-RU" sz="3200" dirty="0" smtClean="0">
                <a:solidFill>
                  <a:srgbClr val="A40000"/>
                </a:solidFill>
              </a:rPr>
            </a:br>
            <a:endParaRPr lang="ru-RU" sz="3200" dirty="0">
              <a:solidFill>
                <a:srgbClr val="A40000"/>
              </a:solidFill>
            </a:endParaRPr>
          </a:p>
        </p:txBody>
      </p:sp>
      <p:pic>
        <p:nvPicPr>
          <p:cNvPr id="5" name="Содержимое 4" descr="9oboev.ru-269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70" y="1556792"/>
            <a:ext cx="8453094" cy="475572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196752"/>
            <a:ext cx="5184576" cy="15841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Задача</a:t>
            </a:r>
          </a:p>
          <a:p>
            <a:pPr algn="just"/>
            <a:r>
              <a:rPr lang="ru-RU" b="1" dirty="0" smtClean="0"/>
              <a:t> </a:t>
            </a:r>
            <a:r>
              <a:rPr lang="ru-RU" dirty="0" smtClean="0"/>
              <a:t>Рассчитать работу, совершаемую группой бурлаков, если в день бурлаки проходили по тридцать верст и масса баржи 400 тонн. Коэффициент трения воды и баржи – 0,07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Wallpaper space, interstellar gas, the planet wallpapers space - downlo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972800" cy="6858000"/>
          </a:xfrm>
          <a:prstGeom prst="rect">
            <a:avLst/>
          </a:prstGeom>
          <a:noFill/>
        </p:spPr>
      </p:pic>
      <p:pic>
        <p:nvPicPr>
          <p:cNvPr id="16386" name="Picture 2" descr="Qwika - Kip Tho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330" y="360040"/>
            <a:ext cx="2377446" cy="28529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5013176"/>
            <a:ext cx="6048672" cy="14127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какой скоростью движется планета вокруг черной дыры в фильме «</a:t>
            </a:r>
            <a:r>
              <a:rPr lang="ru-RU" sz="2400" b="1" dirty="0" err="1" smtClean="0">
                <a:solidFill>
                  <a:schemeClr val="bg1"/>
                </a:solidFill>
              </a:rPr>
              <a:t>Интерстеллар</a:t>
            </a:r>
            <a:r>
              <a:rPr lang="ru-RU" sz="2400" b="1" dirty="0" smtClean="0">
                <a:solidFill>
                  <a:schemeClr val="bg1"/>
                </a:solidFill>
              </a:rPr>
              <a:t>?»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4296" y="332656"/>
            <a:ext cx="5076056" cy="10527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Кип Торн (физик-теоретик)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соавтор фильма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me-lment-voyage-dans-lespace-650x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2444" y="-27384"/>
            <a:ext cx="10148525" cy="68853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4016"/>
            <a:ext cx="3888432" cy="8367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«Пятый элемент»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912" y="4785320"/>
            <a:ext cx="5184576" cy="1440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Почему пассажирам космического корабля предлагаются места, предназначенные для сна?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249349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411" y="-24"/>
            <a:ext cx="10287072" cy="6858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6" name="Скругленный прямоугольник 5"/>
          <p:cNvSpPr/>
          <p:nvPr/>
        </p:nvSpPr>
        <p:spPr>
          <a:xfrm rot="20182855">
            <a:off x="2192437" y="2943079"/>
            <a:ext cx="6395571" cy="23991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«Проектно-исследовательская деятельность в курсе физики с использованием </a:t>
            </a:r>
            <a:r>
              <a:rPr lang="ru-RU" sz="3200" dirty="0" err="1" smtClean="0"/>
              <a:t>межпредметных</a:t>
            </a:r>
            <a:r>
              <a:rPr lang="ru-RU" sz="3200" dirty="0" smtClean="0"/>
              <a:t> связей»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иза_К самопрезентации\IMG_55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-329236"/>
            <a:ext cx="10929942" cy="728662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20999799">
            <a:off x="823805" y="4201495"/>
            <a:ext cx="5716770" cy="1285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haroni" pitchFamily="2" charset="-79"/>
              </a:rPr>
              <a:t>Счастье </a:t>
            </a:r>
            <a:r>
              <a:rPr lang="ru-RU" sz="3600" b="1" dirty="0" smtClean="0">
                <a:solidFill>
                  <a:schemeClr val="bg1"/>
                </a:solidFill>
              </a:rPr>
              <a:t>–</a:t>
            </a:r>
            <a:r>
              <a:rPr lang="ru-RU" sz="3600" b="1" dirty="0" smtClean="0">
                <a:solidFill>
                  <a:schemeClr val="bg1"/>
                </a:solidFill>
                <a:cs typeface="Aharoni" pitchFamily="2" charset="-79"/>
              </a:rPr>
              <a:t> в свободе выбора!</a:t>
            </a:r>
            <a:endParaRPr lang="ru-RU" sz="36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Рабочие группы проекта</a:t>
            </a:r>
            <a:endParaRPr lang="ru-RU" sz="3200" b="1" dirty="0">
              <a:solidFill>
                <a:srgbClr val="A4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6665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 группа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 группа</a:t>
            </a:r>
          </a:p>
          <a:p>
            <a:pPr>
              <a:buNone/>
            </a:pPr>
            <a:r>
              <a:rPr lang="ru-RU" dirty="0" err="1" smtClean="0"/>
              <a:t>руппа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 группа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5 группа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339752" y="1600200"/>
            <a:ext cx="634704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23090"/>
              </p:ext>
            </p:extLst>
          </p:nvPr>
        </p:nvGraphicFramePr>
        <p:xfrm>
          <a:off x="395536" y="404665"/>
          <a:ext cx="8568952" cy="5974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8584"/>
                <a:gridCol w="7470368"/>
              </a:tblGrid>
              <a:tr h="74843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A40000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A40000"/>
                          </a:solidFill>
                          <a:latin typeface="+mn-lt"/>
                          <a:ea typeface="+mn-ea"/>
                          <a:cs typeface="+mn-cs"/>
                        </a:rPr>
                        <a:t>группы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A4000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2400" b="1" kern="1200" dirty="0">
                        <a:solidFill>
                          <a:srgbClr val="A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60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1 группа</a:t>
                      </a:r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Проведение анкетирования  </a:t>
                      </a:r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(социология)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10060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2 группа</a:t>
                      </a:r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Статистическая обработка данных </a:t>
                      </a:r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(информатика и ИКТ)</a:t>
                      </a:r>
                    </a:p>
                  </a:txBody>
                  <a:tcPr/>
                </a:tc>
              </a:tr>
              <a:tr h="10559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3 группа</a:t>
                      </a:r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Изучение природы причин ухудшения зрения </a:t>
                      </a:r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(биология и физика)</a:t>
                      </a:r>
                    </a:p>
                    <a:p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</a:tr>
              <a:tr h="10193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4 группа</a:t>
                      </a:r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Рассмотрение принципа получения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изображения на сетчатке глазного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яблока </a:t>
                      </a:r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(физика)</a:t>
                      </a:r>
                    </a:p>
                  </a:txBody>
                  <a:tcPr/>
                </a:tc>
              </a:tr>
              <a:tr h="10060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A40000"/>
                          </a:solidFill>
                        </a:rPr>
                        <a:t>5 группа</a:t>
                      </a:r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Выяснение особенностей болезней глаза и частота их встречаемости в мире </a:t>
                      </a:r>
                      <a:r>
                        <a:rPr lang="ru-RU" sz="2400" b="1" kern="1200" dirty="0" smtClean="0">
                          <a:solidFill>
                            <a:srgbClr val="A40000"/>
                          </a:solidFill>
                        </a:rPr>
                        <a:t>(работа с информацией)</a:t>
                      </a:r>
                      <a:endParaRPr lang="ru-RU" sz="2400" b="1" dirty="0">
                        <a:solidFill>
                          <a:srgbClr val="A4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6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978" y="0"/>
            <a:ext cx="4764022" cy="3573016"/>
          </a:xfrm>
          <a:prstGeom prst="rect">
            <a:avLst/>
          </a:prstGeom>
        </p:spPr>
      </p:pic>
      <p:pic>
        <p:nvPicPr>
          <p:cNvPr id="7" name="Рисунок 6" descr="DSC026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pic>
        <p:nvPicPr>
          <p:cNvPr id="5" name="Рисунок 4" descr="DSC026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</p:spPr>
      </p:pic>
      <p:pic>
        <p:nvPicPr>
          <p:cNvPr id="4" name="Рисунок 3" descr="DSC026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928"/>
            <a:ext cx="5292080" cy="40770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492896"/>
            <a:ext cx="4572000" cy="9087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Защита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76730"/>
              </p:ext>
            </p:extLst>
          </p:nvPr>
        </p:nvGraphicFramePr>
        <p:xfrm>
          <a:off x="251520" y="836712"/>
          <a:ext cx="8640960" cy="5856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8740"/>
                <a:gridCol w="4233828"/>
                <a:gridCol w="3528392"/>
              </a:tblGrid>
              <a:tr h="43204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2013-2014 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2014-2015 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Предмет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Проблемы органов зрения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/>
                        <a:t>Пути решения проблем органов зрения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7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Объект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Органы зрения обучающихся МОУ СОШ №</a:t>
                      </a:r>
                      <a:r>
                        <a:rPr lang="ru-RU" sz="1400" dirty="0" smtClean="0"/>
                        <a:t>4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г</a:t>
                      </a:r>
                      <a:r>
                        <a:rPr lang="ru-RU" sz="1400" dirty="0"/>
                        <a:t>. Переславля-Залесского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Органы зрения обучающихся МОУ СОШ №4 г. Переславля-Залесского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Цель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Выявить проблемы органов  зрения обучающихся МОУ СОШ №4 г. Переславля-Залесского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Обозначить и реализовать пути решения проблемы органов  зрения обучающихся МОУ СОШ №4 г. Переславля-Залесского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9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Задачи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Провести анализ данных о заболеваниях органов зрения из медицинского кабинета за 2 года.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Выявить прогрессирующие болезни по возрастным группам (начальная, основная и старшая ступени).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Создать анкету и провести анкетирование по ранее заявленным возрастным группам на предмет проведения профилактики органов зрения школьниками.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Рассмотреть строение глаза и выявить причины ухудшения зрения.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Провести исследование соответствия условия обучения школьников в МОУ СОШ №4 и дома нормам </a:t>
                      </a:r>
                      <a:r>
                        <a:rPr lang="ru-RU" sz="1400" dirty="0" err="1"/>
                        <a:t>САНПИНа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Разработать рекомендации по профилактике проблем органов зрения школьников.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Сделать коллаж на тему «Болезни органов зрения».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Снять видеоролик «Завтра – результат того, что ты сделал сегодня».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Разработать и организовать мероприятие для младшей школы «Путешествие в </a:t>
                      </a:r>
                      <a:r>
                        <a:rPr lang="ru-RU" sz="1400" dirty="0" err="1"/>
                        <a:t>Зреландию</a:t>
                      </a:r>
                      <a:r>
                        <a:rPr lang="ru-RU" sz="1400" dirty="0"/>
                        <a:t>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Опубликовать приемы профилактики зрения на школьном сайте.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74848" y="44450"/>
            <a:ext cx="8229600" cy="7064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Паспорт проекта</a:t>
            </a:r>
            <a:endParaRPr lang="ru-RU" sz="3200" b="1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09470743"/>
              </p:ext>
            </p:extLst>
          </p:nvPr>
        </p:nvGraphicFramePr>
        <p:xfrm>
          <a:off x="1043608" y="836712"/>
          <a:ext cx="71287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9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411" y="-24"/>
            <a:ext cx="10287072" cy="6858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 rot="20182855">
            <a:off x="2192437" y="2943079"/>
            <a:ext cx="6395571" cy="23991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Программа курса внеурочной деятельности для 5–9 классов «Астрономия и ИКТ»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60000"/>
                </a:solidFill>
              </a:rPr>
              <a:t>Результативность использования </a:t>
            </a:r>
            <a:r>
              <a:rPr lang="ru-RU" sz="3200" b="1" dirty="0" err="1" smtClean="0">
                <a:solidFill>
                  <a:srgbClr val="960000"/>
                </a:solidFill>
              </a:rPr>
              <a:t>межпредметной</a:t>
            </a:r>
            <a:r>
              <a:rPr lang="ru-RU" sz="3200" b="1" dirty="0" smtClean="0">
                <a:solidFill>
                  <a:srgbClr val="960000"/>
                </a:solidFill>
              </a:rPr>
              <a:t> интеграции </a:t>
            </a:r>
            <a:endParaRPr lang="ru-RU" sz="3200" b="1" dirty="0">
              <a:solidFill>
                <a:srgbClr val="96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38316"/>
          </a:xfrm>
        </p:spPr>
        <p:txBody>
          <a:bodyPr>
            <a:noAutofit/>
          </a:bodyPr>
          <a:lstStyle/>
          <a:p>
            <a:pPr lvl="1" algn="just"/>
            <a:r>
              <a:rPr lang="ru-RU" sz="1800" b="1" dirty="0" smtClean="0"/>
              <a:t>На </a:t>
            </a:r>
            <a:r>
              <a:rPr lang="ru-RU" sz="1800" b="1" dirty="0"/>
              <a:t>таких уроках </a:t>
            </a:r>
            <a:r>
              <a:rPr lang="ru-RU" sz="1800" b="1" dirty="0" smtClean="0"/>
              <a:t>обучающиеся </a:t>
            </a:r>
            <a:r>
              <a:rPr lang="ru-RU" sz="1800" b="1" dirty="0"/>
              <a:t>демонстрируют </a:t>
            </a:r>
            <a:r>
              <a:rPr lang="ru-RU" sz="1800" b="1" dirty="0" smtClean="0"/>
              <a:t>большую активность, в том числе и познавательную, нежели на обычных уроках.</a:t>
            </a:r>
          </a:p>
          <a:p>
            <a:pPr lvl="1" algn="just"/>
            <a:endParaRPr lang="ru-RU" sz="1200" b="1" dirty="0" smtClean="0"/>
          </a:p>
          <a:p>
            <a:pPr lvl="1" algn="just"/>
            <a:r>
              <a:rPr lang="ru-RU" sz="1800" b="1" dirty="0" smtClean="0"/>
              <a:t>Во время подготовки домашнего задания проявляют инициативу в  поиске дополнительного материала, которым делятся друг с другом во время перемены и на самом уроке.</a:t>
            </a:r>
          </a:p>
          <a:p>
            <a:pPr lvl="1" algn="just"/>
            <a:endParaRPr lang="ru-RU" sz="1200" b="1" dirty="0" smtClean="0"/>
          </a:p>
          <a:p>
            <a:pPr lvl="1" algn="just"/>
            <a:r>
              <a:rPr lang="ru-RU" sz="1800" b="1" dirty="0" smtClean="0"/>
              <a:t>На таких уроках обучающиеся чаще чувствуют себя успешными, не боятся выражать свое мнение и проявлять свои интересы.</a:t>
            </a:r>
          </a:p>
          <a:p>
            <a:pPr lvl="1" algn="just"/>
            <a:endParaRPr lang="ru-RU" sz="1200" b="1" dirty="0" smtClean="0"/>
          </a:p>
          <a:p>
            <a:pPr lvl="1" algn="just"/>
            <a:r>
              <a:rPr lang="ru-RU" sz="1800" b="1" dirty="0" smtClean="0"/>
              <a:t>С каждым последующим интегрированным уроком ученики быстрее находят взаимосвязи предметных областей, зачастую самостоятельно создавая проблемную ситуацию, которая используется для дальнейшей работы.</a:t>
            </a:r>
          </a:p>
          <a:p>
            <a:pPr lvl="1" algn="just"/>
            <a:endParaRPr lang="ru-RU" sz="1200" b="1" dirty="0" smtClean="0"/>
          </a:p>
          <a:p>
            <a:pPr lvl="1" algn="just"/>
            <a:r>
              <a:rPr lang="ru-RU" sz="1800" b="1" dirty="0" smtClean="0"/>
              <a:t>При использовании возможностей сети интернет обучающиеся стали заходить на научно-популярные порталы как для подготовки к урокам, так и с целью дополнительного чтения.</a:t>
            </a:r>
            <a:endParaRPr lang="ru-RU" sz="1200" b="1" dirty="0" smtClean="0"/>
          </a:p>
          <a:p>
            <a:pPr algn="just">
              <a:buNone/>
            </a:pP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960000"/>
                </a:solidFill>
              </a:rPr>
              <a:t>Метапредметные</a:t>
            </a:r>
            <a:r>
              <a:rPr lang="ru-RU" sz="3200" b="1" dirty="0" smtClean="0">
                <a:solidFill>
                  <a:srgbClr val="960000"/>
                </a:solidFill>
              </a:rPr>
              <a:t> результаты</a:t>
            </a:r>
            <a:br>
              <a:rPr lang="ru-RU" sz="3200" b="1" dirty="0" smtClean="0">
                <a:solidFill>
                  <a:srgbClr val="960000"/>
                </a:solidFill>
              </a:rPr>
            </a:br>
            <a:r>
              <a:rPr lang="ru-RU" sz="3200" b="1" dirty="0" smtClean="0">
                <a:solidFill>
                  <a:srgbClr val="960000"/>
                </a:solidFill>
              </a:rPr>
              <a:t> ФГОС второго поколения</a:t>
            </a:r>
            <a:endParaRPr lang="ru-RU" sz="3200" b="1" dirty="0">
              <a:solidFill>
                <a:srgbClr val="96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052736"/>
            <a:ext cx="3524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Умение самостоятельно</a:t>
            </a:r>
          </a:p>
          <a:p>
            <a:pPr>
              <a:buNone/>
            </a:pPr>
            <a:r>
              <a:rPr lang="ru-RU" dirty="0" smtClean="0"/>
              <a:t>определять цели</a:t>
            </a:r>
          </a:p>
          <a:p>
            <a:pPr>
              <a:buNone/>
            </a:pPr>
            <a:r>
              <a:rPr lang="ru-RU" dirty="0" smtClean="0"/>
              <a:t>своего обучения, ставить</a:t>
            </a:r>
          </a:p>
          <a:p>
            <a:pPr>
              <a:buNone/>
            </a:pPr>
            <a:r>
              <a:rPr lang="ru-RU" dirty="0" smtClean="0"/>
              <a:t>и формулировать для</a:t>
            </a:r>
          </a:p>
          <a:p>
            <a:pPr>
              <a:buNone/>
            </a:pPr>
            <a:r>
              <a:rPr lang="ru-RU" dirty="0" smtClean="0"/>
              <a:t>себя новые задачи</a:t>
            </a:r>
          </a:p>
          <a:p>
            <a:pPr>
              <a:buNone/>
            </a:pPr>
            <a:r>
              <a:rPr lang="ru-RU" dirty="0" smtClean="0"/>
              <a:t>в учебе</a:t>
            </a:r>
          </a:p>
          <a:p>
            <a:pPr>
              <a:buNone/>
            </a:pPr>
            <a:r>
              <a:rPr lang="ru-RU" dirty="0" smtClean="0"/>
              <a:t>и познавательной</a:t>
            </a:r>
          </a:p>
          <a:p>
            <a:pPr>
              <a:buNone/>
            </a:pPr>
            <a:r>
              <a:rPr lang="ru-RU" dirty="0" smtClean="0"/>
              <a:t>деятельности, </a:t>
            </a:r>
            <a:r>
              <a:rPr lang="ru-RU" b="1" dirty="0" smtClean="0"/>
              <a:t>развивать</a:t>
            </a:r>
          </a:p>
          <a:p>
            <a:pPr>
              <a:buNone/>
            </a:pPr>
            <a:r>
              <a:rPr lang="ru-RU" b="1" dirty="0" smtClean="0"/>
              <a:t>мотивы и интересы</a:t>
            </a:r>
          </a:p>
          <a:p>
            <a:pPr>
              <a:buNone/>
            </a:pPr>
            <a:r>
              <a:rPr lang="ru-RU" b="1" dirty="0" smtClean="0"/>
              <a:t>своей познавательной</a:t>
            </a:r>
          </a:p>
          <a:p>
            <a:pPr>
              <a:buNone/>
            </a:pPr>
            <a:r>
              <a:rPr lang="ru-RU" b="1" dirty="0" smtClean="0"/>
              <a:t>деятельности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538736" cy="42093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Владение основами</a:t>
            </a:r>
          </a:p>
          <a:p>
            <a:pPr>
              <a:buNone/>
            </a:pPr>
            <a:r>
              <a:rPr lang="ru-RU" dirty="0" smtClean="0"/>
              <a:t>самоконтроля,</a:t>
            </a:r>
          </a:p>
          <a:p>
            <a:pPr>
              <a:buNone/>
            </a:pPr>
            <a:r>
              <a:rPr lang="ru-RU" dirty="0" smtClean="0"/>
              <a:t>самооценки,</a:t>
            </a:r>
          </a:p>
          <a:p>
            <a:pPr>
              <a:buNone/>
            </a:pPr>
            <a:r>
              <a:rPr lang="ru-RU" dirty="0" smtClean="0"/>
              <a:t>принятия решений</a:t>
            </a:r>
          </a:p>
          <a:p>
            <a:pPr>
              <a:buNone/>
            </a:pPr>
            <a:r>
              <a:rPr lang="ru-RU" dirty="0" smtClean="0"/>
              <a:t>и осуществления</a:t>
            </a:r>
          </a:p>
          <a:p>
            <a:pPr>
              <a:buNone/>
            </a:pPr>
            <a:r>
              <a:rPr lang="ru-RU" b="1" dirty="0" smtClean="0"/>
              <a:t>осознанного выбора</a:t>
            </a:r>
          </a:p>
          <a:p>
            <a:pPr>
              <a:buNone/>
            </a:pPr>
            <a:r>
              <a:rPr lang="ru-RU" b="1" dirty="0" smtClean="0"/>
              <a:t>в учебной</a:t>
            </a:r>
          </a:p>
          <a:p>
            <a:pPr>
              <a:buNone/>
            </a:pPr>
            <a:r>
              <a:rPr lang="ru-RU" b="1" dirty="0" smtClean="0"/>
              <a:t>и познавательной</a:t>
            </a:r>
          </a:p>
          <a:p>
            <a:pPr algn="just">
              <a:buNone/>
            </a:pPr>
            <a:r>
              <a:rPr lang="ru-RU" b="1" dirty="0" smtClean="0"/>
              <a:t>деятельности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122" name="Picture 2" descr="ФГОС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5013176"/>
            <a:ext cx="37285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411" y="-24"/>
            <a:ext cx="10287072" cy="6858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6" name="Скругленный прямоугольник 5"/>
          <p:cNvSpPr/>
          <p:nvPr/>
        </p:nvSpPr>
        <p:spPr>
          <a:xfrm rot="20182855">
            <a:off x="2201218" y="2943079"/>
            <a:ext cx="6395571" cy="23991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Готова ответить на ваши вопросы!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Областной этап Всероссийского конкурса</a:t>
            </a:r>
            <a:br>
              <a:rPr lang="ru-RU" sz="2800" dirty="0" smtClean="0"/>
            </a:br>
            <a:r>
              <a:rPr lang="ru-RU" sz="2800" dirty="0" smtClean="0"/>
              <a:t>«Учитель года России» в 2015 году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536504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A40000"/>
                </a:solidFill>
              </a:rPr>
              <a:t>Емельянова</a:t>
            </a:r>
            <a:br>
              <a:rPr lang="ru-RU" sz="3200" b="1" dirty="0" smtClean="0">
                <a:solidFill>
                  <a:srgbClr val="A40000"/>
                </a:solidFill>
              </a:rPr>
            </a:br>
            <a:r>
              <a:rPr lang="ru-RU" sz="3200" b="1" dirty="0" smtClean="0">
                <a:solidFill>
                  <a:srgbClr val="A40000"/>
                </a:solidFill>
              </a:rPr>
              <a:t> Елизавета Сергеевна,</a:t>
            </a:r>
            <a:endParaRPr lang="ru-RU" b="1" dirty="0" smtClean="0">
              <a:solidFill>
                <a:srgbClr val="A4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</a:rPr>
              <a:t>учитель физики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</a:rPr>
              <a:t>МОУ СОШ №4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40000"/>
                </a:solidFill>
              </a:rPr>
              <a:t>г. Переславля-Залесского</a:t>
            </a:r>
            <a:endParaRPr lang="ru-RU" sz="2400" b="1" dirty="0">
              <a:solidFill>
                <a:srgbClr val="A40000"/>
              </a:solidFill>
            </a:endParaRPr>
          </a:p>
        </p:txBody>
      </p:sp>
      <p:pic>
        <p:nvPicPr>
          <p:cNvPr id="7" name="Содержимое 6" descr="543_w600_h10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895" y="1628800"/>
            <a:ext cx="2809620" cy="420506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6165304"/>
            <a:ext cx="232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Ярославль, 2015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иза_К самопрезентации\IMG_55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412" y="-381051"/>
            <a:ext cx="10858576" cy="7239051"/>
          </a:xfrm>
          <a:prstGeom prst="rect">
            <a:avLst/>
          </a:prstGeom>
          <a:noFill/>
        </p:spPr>
      </p:pic>
      <p:sp>
        <p:nvSpPr>
          <p:cNvPr id="2055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Без имени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2500306"/>
            <a:ext cx="1738308" cy="1738308"/>
          </a:xfrm>
          <a:prstGeom prst="rect">
            <a:avLst/>
          </a:prstGeom>
        </p:spPr>
      </p:pic>
      <p:pic>
        <p:nvPicPr>
          <p:cNvPr id="6" name="Рисунок 5" descr="0_a8e37_81341387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857496"/>
            <a:ext cx="2143140" cy="18431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Лиза_К самопрезентации\IMG_5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60" y="-857280"/>
            <a:ext cx="13716060" cy="9144040"/>
          </a:xfrm>
          <a:prstGeom prst="rect">
            <a:avLst/>
          </a:prstGeom>
          <a:noFill/>
        </p:spPr>
      </p:pic>
      <p:pic>
        <p:nvPicPr>
          <p:cNvPr id="4" name="Рисунок 3" descr="Без имени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4281910"/>
            <a:ext cx="3429024" cy="257609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5833689">
            <a:off x="3935337" y="96001"/>
            <a:ext cx="5325349" cy="51361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75731501_4093084_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-357214"/>
            <a:ext cx="3929090" cy="478634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:\Лиза_К самопрезентации\IMG_5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0006" y="0"/>
            <a:ext cx="10358510" cy="6905674"/>
          </a:xfrm>
          <a:prstGeom prst="rect">
            <a:avLst/>
          </a:prstGeom>
          <a:noFill/>
        </p:spPr>
      </p:pic>
      <p:pic>
        <p:nvPicPr>
          <p:cNvPr id="5" name="Рисунок 4" descr="gold-graduation-cap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3041">
            <a:off x="1700510" y="363697"/>
            <a:ext cx="2896103" cy="152820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26" name="Picture 6" descr="Darwin Advances in the History of Psychology Pag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7180">
            <a:off x="5929749" y="632784"/>
            <a:ext cx="2112169" cy="2778823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30722" name="Picture 2" descr="&amp;Mcy;&amp;acy;&amp;rcy;&amp;icy;&amp;ncy;&amp;acy; &amp;TScy;&amp;vcy;&amp;iecy;&amp;tcy;&amp;acy;&amp;iecy;&amp;vcy;&amp;acy;. &amp;Mcy;&amp;ucy;&amp;zcy;&amp;iecy;&amp;jcy; &amp;vcy; &amp;Zcy;&amp;acy;&amp;pcy;&amp;ocy;&amp;rcy;&amp;ocy;&amp;zhcy;&amp;softcy;&amp;iecy; - &amp;Vcy;&amp;iecy;&amp;rcy;&amp;acy; &amp;Acy;&amp;scy;&amp;tcy;&amp;acy;&amp;khcy;&amp;ocy;&amp;vcy;&amp;acy; &amp;fcy;&amp;ocy;&amp;tcy;&amp;ocy; - &amp;Mcy;&amp;acy;&amp;rcy;&amp;icy;&amp;ncy;&amp;acy; &amp;TScy;&amp;vcy;&amp;iecy;&amp;tcy;&amp;acy;&amp;iecy;&amp;vcy;&amp;acy;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3133">
            <a:off x="6142832" y="3306581"/>
            <a:ext cx="2099022" cy="270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Лиза_К самопрезентации\IMG_5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2" y="0"/>
            <a:ext cx="12072990" cy="8048660"/>
          </a:xfrm>
          <a:prstGeom prst="rect">
            <a:avLst/>
          </a:prstGeom>
          <a:noFill/>
        </p:spPr>
      </p:pic>
      <p:sp>
        <p:nvSpPr>
          <p:cNvPr id="1843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http://www.fp.utm.my/nafs/nafs/images/question-mark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4059">
            <a:off x="5249078" y="629716"/>
            <a:ext cx="31493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5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0231" y="-404842"/>
            <a:ext cx="10894263" cy="726284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RUcompany.RU :: ГОУВПО Ярославский государственный педагогический университет имени К. Д. Ушинского :: Главное здание университ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04664"/>
            <a:ext cx="4145572" cy="3037939"/>
          </a:xfrm>
          <a:prstGeom prst="rect">
            <a:avLst/>
          </a:prstGeom>
          <a:noFill/>
          <a:ln w="539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3645024"/>
            <a:ext cx="352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ЯГПУ им. К.Д. Ушинского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 descr="IMG_56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2" y="0"/>
            <a:ext cx="4838699" cy="6849932"/>
          </a:xfrm>
          <a:prstGeom prst="rect">
            <a:avLst/>
          </a:prstGeom>
        </p:spPr>
      </p:pic>
      <p:pic>
        <p:nvPicPr>
          <p:cNvPr id="4" name="Рисунок 3" descr="IMG_560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1" y="-53730"/>
            <a:ext cx="2933205" cy="6903662"/>
          </a:xfrm>
          <a:prstGeom prst="rect">
            <a:avLst/>
          </a:prstGeom>
        </p:spPr>
      </p:pic>
      <p:pic>
        <p:nvPicPr>
          <p:cNvPr id="5" name="Рисунок 4" descr="IMG_560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-53730"/>
            <a:ext cx="3419872" cy="6911730"/>
          </a:xfrm>
          <a:prstGeom prst="rect">
            <a:avLst/>
          </a:prstGeom>
        </p:spPr>
      </p:pic>
      <p:pic>
        <p:nvPicPr>
          <p:cNvPr id="7" name="Picture 4" descr="Явикс - информационная технология современного мира. Завтра уже здесь!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8958" y="3140968"/>
            <a:ext cx="21872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онференции Механико-математический факультет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6647" y="4149080"/>
            <a:ext cx="2169688" cy="15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provised Weighing Scal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68409"/>
            <a:ext cx="67227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740</Words>
  <Application>Microsoft Office PowerPoint</Application>
  <PresentationFormat>Экран (4:3)</PresentationFormat>
  <Paragraphs>200</Paragraphs>
  <Slides>38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Aharoni</vt:lpstr>
      <vt:lpstr>Arial</vt:lpstr>
      <vt:lpstr>Calibri</vt:lpstr>
      <vt:lpstr>Times New Roman</vt:lpstr>
      <vt:lpstr>Тема Office</vt:lpstr>
      <vt:lpstr>Областной этап Всероссийского конкурса «Учитель года России» в 2015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Сложный предмет 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Стихотворения учеников 11 класса на уроке «Солнце и другие звезды»</vt:lpstr>
      <vt:lpstr>Илья Репин. Бурлаки на Волге. 1873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Рабочие группы проекта</vt:lpstr>
      <vt:lpstr>Презентация PowerPoint</vt:lpstr>
      <vt:lpstr>Паспорт проекта</vt:lpstr>
      <vt:lpstr>Презентация PowerPoint</vt:lpstr>
      <vt:lpstr>Презентация PowerPoint</vt:lpstr>
      <vt:lpstr>Результативность использования межпредметной интеграции </vt:lpstr>
      <vt:lpstr>Метапредметные результаты  ФГОС второго поколения</vt:lpstr>
      <vt:lpstr>Презентация PowerPoint</vt:lpstr>
      <vt:lpstr>Областной этап Всероссийского конкурса «Учитель года России» в 2015 году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Алексей Александрович Разиков</cp:lastModifiedBy>
  <cp:revision>113</cp:revision>
  <dcterms:created xsi:type="dcterms:W3CDTF">2013-11-13T16:50:20Z</dcterms:created>
  <dcterms:modified xsi:type="dcterms:W3CDTF">2015-04-02T11:41:44Z</dcterms:modified>
</cp:coreProperties>
</file>