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  <p:sldMasterId id="2147483853" r:id="rId2"/>
  </p:sldMasterIdLst>
  <p:notesMasterIdLst>
    <p:notesMasterId r:id="rId24"/>
  </p:notesMasterIdLst>
  <p:sldIdLst>
    <p:sldId id="492" r:id="rId3"/>
    <p:sldId id="496" r:id="rId4"/>
    <p:sldId id="382" r:id="rId5"/>
    <p:sldId id="495" r:id="rId6"/>
    <p:sldId id="386" r:id="rId7"/>
    <p:sldId id="454" r:id="rId8"/>
    <p:sldId id="460" r:id="rId9"/>
    <p:sldId id="462" r:id="rId10"/>
    <p:sldId id="468" r:id="rId11"/>
    <p:sldId id="470" r:id="rId12"/>
    <p:sldId id="481" r:id="rId13"/>
    <p:sldId id="347" r:id="rId14"/>
    <p:sldId id="449" r:id="rId15"/>
    <p:sldId id="398" r:id="rId16"/>
    <p:sldId id="497" r:id="rId17"/>
    <p:sldId id="259" r:id="rId18"/>
    <p:sldId id="486" r:id="rId19"/>
    <p:sldId id="503" r:id="rId20"/>
    <p:sldId id="501" r:id="rId21"/>
    <p:sldId id="487" r:id="rId22"/>
    <p:sldId id="494" r:id="rId23"/>
  </p:sldIdLst>
  <p:sldSz cx="9144000" cy="5145088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60" autoAdjust="0"/>
  </p:normalViewPr>
  <p:slideViewPr>
    <p:cSldViewPr snapToGrid="0" snapToObjects="1">
      <p:cViewPr varScale="1">
        <p:scale>
          <a:sx n="77" d="100"/>
          <a:sy n="77" d="100"/>
        </p:scale>
        <p:origin x="84" y="810"/>
      </p:cViewPr>
      <p:guideLst>
        <p:guide orient="horz" pos="2160"/>
        <p:guide pos="2880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Среднее значение шкал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25329086424958E-2"/>
          <c:y val="9.1721460626079901E-2"/>
          <c:w val="0.78013698129640796"/>
          <c:h val="0.851246923469088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Все_шкалы!$B$18:$H$18</c:f>
              <c:numCache>
                <c:formatCode>0.00</c:formatCode>
                <c:ptCount val="7"/>
                <c:pt idx="0">
                  <c:v>3.702666666666667</c:v>
                </c:pt>
                <c:pt idx="1">
                  <c:v>4.3340000000000005</c:v>
                </c:pt>
                <c:pt idx="2">
                  <c:v>3.8166666666666669</c:v>
                </c:pt>
                <c:pt idx="3">
                  <c:v>3.1486666666666663</c:v>
                </c:pt>
                <c:pt idx="4">
                  <c:v>5.0133333333333336</c:v>
                </c:pt>
                <c:pt idx="5">
                  <c:v>3.7673333333333332</c:v>
                </c:pt>
                <c:pt idx="6">
                  <c:v>4.5900000000000007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47938544"/>
        <c:axId val="-347945616"/>
      </c:barChart>
      <c:catAx>
        <c:axId val="-347938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47945616"/>
        <c:crosses val="autoZero"/>
        <c:auto val="0"/>
        <c:lblAlgn val="ctr"/>
        <c:lblOffset val="100"/>
        <c:noMultiLvlLbl val="0"/>
      </c:catAx>
      <c:valAx>
        <c:axId val="-34794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4793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312C9-EF98-E343-A3FA-9A4B6C0F765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61FEA-69BE-5C42-B9D3-937958FDA204}">
      <dgm:prSet phldrT="[Текст]"/>
      <dgm:spPr/>
      <dgm:t>
        <a:bodyPr/>
        <a:lstStyle/>
        <a:p>
          <a:r>
            <a:rPr lang="ru-RU" dirty="0" smtClean="0"/>
            <a:t>Шкала А</a:t>
          </a:r>
          <a:endParaRPr lang="ru-RU" dirty="0"/>
        </a:p>
      </dgm:t>
    </dgm:pt>
    <dgm:pt modelId="{B5DEBDEF-7183-804E-8F62-5152B440BA11}" type="parTrans" cxnId="{8B9E16E2-8C0B-5147-BA70-D4DBEF461427}">
      <dgm:prSet/>
      <dgm:spPr/>
      <dgm:t>
        <a:bodyPr/>
        <a:lstStyle/>
        <a:p>
          <a:endParaRPr lang="ru-RU"/>
        </a:p>
      </dgm:t>
    </dgm:pt>
    <dgm:pt modelId="{322012F0-E3A5-BA41-A955-4C0839448949}" type="sibTrans" cxnId="{8B9E16E2-8C0B-5147-BA70-D4DBEF461427}">
      <dgm:prSet/>
      <dgm:spPr/>
      <dgm:t>
        <a:bodyPr/>
        <a:lstStyle/>
        <a:p>
          <a:endParaRPr lang="ru-RU"/>
        </a:p>
      </dgm:t>
    </dgm:pt>
    <dgm:pt modelId="{6DAD4387-54AF-9348-97A7-285D7A45D012}">
      <dgm:prSet phldrT="[Текст]"/>
      <dgm:spPr/>
      <dgm:t>
        <a:bodyPr/>
        <a:lstStyle/>
        <a:p>
          <a:r>
            <a:rPr lang="ru-RU" dirty="0" smtClean="0"/>
            <a:t>Показатель </a:t>
          </a:r>
          <a:r>
            <a:rPr lang="en-US" dirty="0" smtClean="0"/>
            <a:t>I</a:t>
          </a:r>
          <a:endParaRPr lang="ru-RU" dirty="0"/>
        </a:p>
      </dgm:t>
    </dgm:pt>
    <dgm:pt modelId="{C889BCC5-B579-414D-9D0E-3670CFB1CB0D}" type="parTrans" cxnId="{4698B097-0DE1-8D43-A654-E8B0081B92DD}">
      <dgm:prSet/>
      <dgm:spPr/>
      <dgm:t>
        <a:bodyPr/>
        <a:lstStyle/>
        <a:p>
          <a:endParaRPr lang="ru-RU" dirty="0"/>
        </a:p>
      </dgm:t>
    </dgm:pt>
    <dgm:pt modelId="{2C16913C-A2B7-7748-9B9E-3C73CBA3FFAB}" type="sibTrans" cxnId="{4698B097-0DE1-8D43-A654-E8B0081B92DD}">
      <dgm:prSet/>
      <dgm:spPr/>
      <dgm:t>
        <a:bodyPr/>
        <a:lstStyle/>
        <a:p>
          <a:endParaRPr lang="ru-RU"/>
        </a:p>
      </dgm:t>
    </dgm:pt>
    <dgm:pt modelId="{0B39DC16-257F-1044-BA34-1AC2A28ACF57}">
      <dgm:prSet phldrT="[Текст]"/>
      <dgm:spPr/>
      <dgm:t>
        <a:bodyPr/>
        <a:lstStyle/>
        <a:p>
          <a:r>
            <a:rPr lang="ru-RU" dirty="0" smtClean="0"/>
            <a:t>Индикатор 1</a:t>
          </a:r>
          <a:endParaRPr lang="ru-RU" dirty="0"/>
        </a:p>
      </dgm:t>
    </dgm:pt>
    <dgm:pt modelId="{30CCA0D5-F22A-7844-8359-7C59734AF2B1}" type="parTrans" cxnId="{A5746E0A-D91D-4241-86A8-7FA28DB96FD5}">
      <dgm:prSet/>
      <dgm:spPr/>
      <dgm:t>
        <a:bodyPr/>
        <a:lstStyle/>
        <a:p>
          <a:endParaRPr lang="ru-RU" dirty="0"/>
        </a:p>
      </dgm:t>
    </dgm:pt>
    <dgm:pt modelId="{9CB974AA-4EC9-FE4D-8DE3-35996A806214}" type="sibTrans" cxnId="{A5746E0A-D91D-4241-86A8-7FA28DB96FD5}">
      <dgm:prSet/>
      <dgm:spPr/>
      <dgm:t>
        <a:bodyPr/>
        <a:lstStyle/>
        <a:p>
          <a:endParaRPr lang="ru-RU"/>
        </a:p>
      </dgm:t>
    </dgm:pt>
    <dgm:pt modelId="{A8B93229-F736-4243-B27F-A46EE5291280}">
      <dgm:prSet phldrT="[Текст]"/>
      <dgm:spPr/>
      <dgm:t>
        <a:bodyPr/>
        <a:lstStyle/>
        <a:p>
          <a:r>
            <a:rPr lang="ru-RU" dirty="0" smtClean="0"/>
            <a:t>Индикатор 2</a:t>
          </a:r>
          <a:endParaRPr lang="ru-RU" dirty="0"/>
        </a:p>
      </dgm:t>
    </dgm:pt>
    <dgm:pt modelId="{5CA170E3-5166-2A4B-8202-66FF484E1006}" type="parTrans" cxnId="{75980217-4EEE-7341-B25A-5257CC796A81}">
      <dgm:prSet/>
      <dgm:spPr/>
      <dgm:t>
        <a:bodyPr/>
        <a:lstStyle/>
        <a:p>
          <a:endParaRPr lang="ru-RU" dirty="0"/>
        </a:p>
      </dgm:t>
    </dgm:pt>
    <dgm:pt modelId="{4BA95858-E4D5-E144-9C27-8C66E09DA829}" type="sibTrans" cxnId="{75980217-4EEE-7341-B25A-5257CC796A81}">
      <dgm:prSet/>
      <dgm:spPr/>
      <dgm:t>
        <a:bodyPr/>
        <a:lstStyle/>
        <a:p>
          <a:endParaRPr lang="ru-RU"/>
        </a:p>
      </dgm:t>
    </dgm:pt>
    <dgm:pt modelId="{19A35E60-3E7C-E244-92FE-98074889CFB8}">
      <dgm:prSet phldrT="[Текст]"/>
      <dgm:spPr/>
      <dgm:t>
        <a:bodyPr/>
        <a:lstStyle/>
        <a:p>
          <a:r>
            <a:rPr lang="ru-RU" dirty="0" smtClean="0"/>
            <a:t>Показатель </a:t>
          </a:r>
          <a:r>
            <a:rPr lang="en-US" dirty="0" smtClean="0"/>
            <a:t>II</a:t>
          </a:r>
          <a:endParaRPr lang="ru-RU" dirty="0"/>
        </a:p>
      </dgm:t>
    </dgm:pt>
    <dgm:pt modelId="{BBDF7DE2-4834-024A-8BD8-3AC4EF015225}" type="parTrans" cxnId="{6C723A18-2836-6046-9ECA-5F2B58E008BB}">
      <dgm:prSet/>
      <dgm:spPr/>
      <dgm:t>
        <a:bodyPr/>
        <a:lstStyle/>
        <a:p>
          <a:endParaRPr lang="ru-RU" dirty="0"/>
        </a:p>
      </dgm:t>
    </dgm:pt>
    <dgm:pt modelId="{0E21B8F6-FB54-A84E-8442-BF8F501C3C7D}" type="sibTrans" cxnId="{6C723A18-2836-6046-9ECA-5F2B58E008BB}">
      <dgm:prSet/>
      <dgm:spPr/>
      <dgm:t>
        <a:bodyPr/>
        <a:lstStyle/>
        <a:p>
          <a:endParaRPr lang="ru-RU"/>
        </a:p>
      </dgm:t>
    </dgm:pt>
    <dgm:pt modelId="{0E38CC07-06D8-F94B-A3ED-F24712881F4E}">
      <dgm:prSet phldrT="[Текст]"/>
      <dgm:spPr/>
      <dgm:t>
        <a:bodyPr/>
        <a:lstStyle/>
        <a:p>
          <a:r>
            <a:rPr lang="ru-RU" dirty="0" smtClean="0"/>
            <a:t>Индикатор 1</a:t>
          </a:r>
          <a:endParaRPr lang="ru-RU" dirty="0"/>
        </a:p>
      </dgm:t>
    </dgm:pt>
    <dgm:pt modelId="{13B5478F-4907-9042-B07D-123FFCA4B2E8}" type="parTrans" cxnId="{1DB7158D-1795-CC4B-AF3B-254DC349BE14}">
      <dgm:prSet/>
      <dgm:spPr/>
      <dgm:t>
        <a:bodyPr/>
        <a:lstStyle/>
        <a:p>
          <a:endParaRPr lang="ru-RU" dirty="0"/>
        </a:p>
      </dgm:t>
    </dgm:pt>
    <dgm:pt modelId="{1227E53D-A8F6-F94B-9F21-B83DD9BF1C09}" type="sibTrans" cxnId="{1DB7158D-1795-CC4B-AF3B-254DC349BE14}">
      <dgm:prSet/>
      <dgm:spPr/>
      <dgm:t>
        <a:bodyPr/>
        <a:lstStyle/>
        <a:p>
          <a:endParaRPr lang="ru-RU"/>
        </a:p>
      </dgm:t>
    </dgm:pt>
    <dgm:pt modelId="{58A8C0CF-B8EA-234E-AB62-72790711D093}" type="pres">
      <dgm:prSet presAssocID="{610312C9-EF98-E343-A3FA-9A4B6C0F76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EA949-2E35-2C43-9335-EF292782CA2E}" type="pres">
      <dgm:prSet presAssocID="{35161FEA-69BE-5C42-B9D3-937958FDA204}" presName="root1" presStyleCnt="0"/>
      <dgm:spPr/>
    </dgm:pt>
    <dgm:pt modelId="{F47FC4EF-3E1F-9E43-86BB-C7A5A38C6C60}" type="pres">
      <dgm:prSet presAssocID="{35161FEA-69BE-5C42-B9D3-937958FDA2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DE4361-317D-5D4A-B2F2-F79897676B21}" type="pres">
      <dgm:prSet presAssocID="{35161FEA-69BE-5C42-B9D3-937958FDA204}" presName="level2hierChild" presStyleCnt="0"/>
      <dgm:spPr/>
    </dgm:pt>
    <dgm:pt modelId="{CEECD23B-9494-D64F-A340-8968AFA11F00}" type="pres">
      <dgm:prSet presAssocID="{C889BCC5-B579-414D-9D0E-3670CFB1CB0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E4FE906-DCCA-8846-9A45-26B8EBC00480}" type="pres">
      <dgm:prSet presAssocID="{C889BCC5-B579-414D-9D0E-3670CFB1CB0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A512A20-7AE8-2B42-901A-5D1FBCA6F421}" type="pres">
      <dgm:prSet presAssocID="{6DAD4387-54AF-9348-97A7-285D7A45D012}" presName="root2" presStyleCnt="0"/>
      <dgm:spPr/>
    </dgm:pt>
    <dgm:pt modelId="{B1BB3C34-77F3-8844-9C36-D59216D1188D}" type="pres">
      <dgm:prSet presAssocID="{6DAD4387-54AF-9348-97A7-285D7A45D01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385F9-8F40-3A43-B8B7-5496B6D5F7B6}" type="pres">
      <dgm:prSet presAssocID="{6DAD4387-54AF-9348-97A7-285D7A45D012}" presName="level3hierChild" presStyleCnt="0"/>
      <dgm:spPr/>
    </dgm:pt>
    <dgm:pt modelId="{E081086D-427A-E648-8931-505F88A66E1E}" type="pres">
      <dgm:prSet presAssocID="{30CCA0D5-F22A-7844-8359-7C59734AF2B1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1BBF1E01-B03C-3F43-93AB-45B6A2DA88E1}" type="pres">
      <dgm:prSet presAssocID="{30CCA0D5-F22A-7844-8359-7C59734AF2B1}" presName="connTx" presStyleLbl="parChTrans1D3" presStyleIdx="0" presStyleCnt="3"/>
      <dgm:spPr/>
      <dgm:t>
        <a:bodyPr/>
        <a:lstStyle/>
        <a:p>
          <a:endParaRPr lang="ru-RU"/>
        </a:p>
      </dgm:t>
    </dgm:pt>
    <dgm:pt modelId="{C613DDD1-C7AB-804E-929A-16FC486080B2}" type="pres">
      <dgm:prSet presAssocID="{0B39DC16-257F-1044-BA34-1AC2A28ACF57}" presName="root2" presStyleCnt="0"/>
      <dgm:spPr/>
    </dgm:pt>
    <dgm:pt modelId="{19475C76-7F47-4B43-9F58-B0573E8CD5CB}" type="pres">
      <dgm:prSet presAssocID="{0B39DC16-257F-1044-BA34-1AC2A28ACF5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F6E1F-179F-9A41-A406-EC20DB645110}" type="pres">
      <dgm:prSet presAssocID="{0B39DC16-257F-1044-BA34-1AC2A28ACF57}" presName="level3hierChild" presStyleCnt="0"/>
      <dgm:spPr/>
    </dgm:pt>
    <dgm:pt modelId="{5816DBBC-5E08-0640-A6BC-D1790234A9E6}" type="pres">
      <dgm:prSet presAssocID="{5CA170E3-5166-2A4B-8202-66FF484E100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59B4AC24-B0F9-CB4B-B714-6EB99C08C93D}" type="pres">
      <dgm:prSet presAssocID="{5CA170E3-5166-2A4B-8202-66FF484E100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1E183D1-96D7-5047-B19D-AC94FDD0DEA0}" type="pres">
      <dgm:prSet presAssocID="{A8B93229-F736-4243-B27F-A46EE5291280}" presName="root2" presStyleCnt="0"/>
      <dgm:spPr/>
    </dgm:pt>
    <dgm:pt modelId="{CEBC18FF-25EA-4944-8D2B-AB4BD3D1DB70}" type="pres">
      <dgm:prSet presAssocID="{A8B93229-F736-4243-B27F-A46EE529128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3D347-C362-9345-988D-B27D714CEFA4}" type="pres">
      <dgm:prSet presAssocID="{A8B93229-F736-4243-B27F-A46EE5291280}" presName="level3hierChild" presStyleCnt="0"/>
      <dgm:spPr/>
    </dgm:pt>
    <dgm:pt modelId="{964E1F83-0415-0E48-9C63-DD7129097C07}" type="pres">
      <dgm:prSet presAssocID="{BBDF7DE2-4834-024A-8BD8-3AC4EF01522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535FCDB-5F53-F342-9C9A-B78DCFA17A26}" type="pres">
      <dgm:prSet presAssocID="{BBDF7DE2-4834-024A-8BD8-3AC4EF01522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81E885E-88D4-744A-8643-5D62101FFAAA}" type="pres">
      <dgm:prSet presAssocID="{19A35E60-3E7C-E244-92FE-98074889CFB8}" presName="root2" presStyleCnt="0"/>
      <dgm:spPr/>
    </dgm:pt>
    <dgm:pt modelId="{2D9BDB0D-9948-1041-A72D-15416441548A}" type="pres">
      <dgm:prSet presAssocID="{19A35E60-3E7C-E244-92FE-98074889CFB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0C87F-9CC2-364E-B71F-5AB4099EC00B}" type="pres">
      <dgm:prSet presAssocID="{19A35E60-3E7C-E244-92FE-98074889CFB8}" presName="level3hierChild" presStyleCnt="0"/>
      <dgm:spPr/>
    </dgm:pt>
    <dgm:pt modelId="{4D3FC153-29C3-7E46-BB51-71C1A9EDD1FB}" type="pres">
      <dgm:prSet presAssocID="{13B5478F-4907-9042-B07D-123FFCA4B2E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DBDF9EE-8A55-F740-8712-0592A470DF55}" type="pres">
      <dgm:prSet presAssocID="{13B5478F-4907-9042-B07D-123FFCA4B2E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94037DC-4580-6644-9256-416BCEFF1C53}" type="pres">
      <dgm:prSet presAssocID="{0E38CC07-06D8-F94B-A3ED-F24712881F4E}" presName="root2" presStyleCnt="0"/>
      <dgm:spPr/>
    </dgm:pt>
    <dgm:pt modelId="{6D4C9137-B1B8-CC4D-B78F-21D3BE7449C8}" type="pres">
      <dgm:prSet presAssocID="{0E38CC07-06D8-F94B-A3ED-F24712881F4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F1FCE9-F511-964A-A57A-B9401E1F3B27}" type="pres">
      <dgm:prSet presAssocID="{0E38CC07-06D8-F94B-A3ED-F24712881F4E}" presName="level3hierChild" presStyleCnt="0"/>
      <dgm:spPr/>
    </dgm:pt>
  </dgm:ptLst>
  <dgm:cxnLst>
    <dgm:cxn modelId="{D83F5996-A565-8246-945B-3481064A68A4}" type="presOf" srcId="{0E38CC07-06D8-F94B-A3ED-F24712881F4E}" destId="{6D4C9137-B1B8-CC4D-B78F-21D3BE7449C8}" srcOrd="0" destOrd="0" presId="urn:microsoft.com/office/officeart/2005/8/layout/hierarchy2"/>
    <dgm:cxn modelId="{8B9E16E2-8C0B-5147-BA70-D4DBEF461427}" srcId="{610312C9-EF98-E343-A3FA-9A4B6C0F765C}" destId="{35161FEA-69BE-5C42-B9D3-937958FDA204}" srcOrd="0" destOrd="0" parTransId="{B5DEBDEF-7183-804E-8F62-5152B440BA11}" sibTransId="{322012F0-E3A5-BA41-A955-4C0839448949}"/>
    <dgm:cxn modelId="{5565273C-720F-4947-85E2-DB1492EB96D7}" type="presOf" srcId="{30CCA0D5-F22A-7844-8359-7C59734AF2B1}" destId="{E081086D-427A-E648-8931-505F88A66E1E}" srcOrd="0" destOrd="0" presId="urn:microsoft.com/office/officeart/2005/8/layout/hierarchy2"/>
    <dgm:cxn modelId="{A5746E0A-D91D-4241-86A8-7FA28DB96FD5}" srcId="{6DAD4387-54AF-9348-97A7-285D7A45D012}" destId="{0B39DC16-257F-1044-BA34-1AC2A28ACF57}" srcOrd="0" destOrd="0" parTransId="{30CCA0D5-F22A-7844-8359-7C59734AF2B1}" sibTransId="{9CB974AA-4EC9-FE4D-8DE3-35996A806214}"/>
    <dgm:cxn modelId="{D53123FF-79FF-D74A-BB1A-58ED457C5AE1}" type="presOf" srcId="{5CA170E3-5166-2A4B-8202-66FF484E1006}" destId="{59B4AC24-B0F9-CB4B-B714-6EB99C08C93D}" srcOrd="1" destOrd="0" presId="urn:microsoft.com/office/officeart/2005/8/layout/hierarchy2"/>
    <dgm:cxn modelId="{6C723A18-2836-6046-9ECA-5F2B58E008BB}" srcId="{35161FEA-69BE-5C42-B9D3-937958FDA204}" destId="{19A35E60-3E7C-E244-92FE-98074889CFB8}" srcOrd="1" destOrd="0" parTransId="{BBDF7DE2-4834-024A-8BD8-3AC4EF015225}" sibTransId="{0E21B8F6-FB54-A84E-8442-BF8F501C3C7D}"/>
    <dgm:cxn modelId="{3D54D4CE-5BF9-6B44-B789-37A2F77F3EC9}" type="presOf" srcId="{C889BCC5-B579-414D-9D0E-3670CFB1CB0D}" destId="{DE4FE906-DCCA-8846-9A45-26B8EBC00480}" srcOrd="1" destOrd="0" presId="urn:microsoft.com/office/officeart/2005/8/layout/hierarchy2"/>
    <dgm:cxn modelId="{4698B097-0DE1-8D43-A654-E8B0081B92DD}" srcId="{35161FEA-69BE-5C42-B9D3-937958FDA204}" destId="{6DAD4387-54AF-9348-97A7-285D7A45D012}" srcOrd="0" destOrd="0" parTransId="{C889BCC5-B579-414D-9D0E-3670CFB1CB0D}" sibTransId="{2C16913C-A2B7-7748-9B9E-3C73CBA3FFAB}"/>
    <dgm:cxn modelId="{956434BA-142A-4B4B-98EE-E5952D805874}" type="presOf" srcId="{C889BCC5-B579-414D-9D0E-3670CFB1CB0D}" destId="{CEECD23B-9494-D64F-A340-8968AFA11F00}" srcOrd="0" destOrd="0" presId="urn:microsoft.com/office/officeart/2005/8/layout/hierarchy2"/>
    <dgm:cxn modelId="{7820B4E3-34D5-6F40-8C31-957B8529EA6E}" type="presOf" srcId="{BBDF7DE2-4834-024A-8BD8-3AC4EF015225}" destId="{5535FCDB-5F53-F342-9C9A-B78DCFA17A26}" srcOrd="1" destOrd="0" presId="urn:microsoft.com/office/officeart/2005/8/layout/hierarchy2"/>
    <dgm:cxn modelId="{50E1327C-9534-6149-8AB6-B304B5F65E44}" type="presOf" srcId="{13B5478F-4907-9042-B07D-123FFCA4B2E8}" destId="{6DBDF9EE-8A55-F740-8712-0592A470DF55}" srcOrd="1" destOrd="0" presId="urn:microsoft.com/office/officeart/2005/8/layout/hierarchy2"/>
    <dgm:cxn modelId="{AAB94765-AF5B-9E49-B40F-BF2633B69337}" type="presOf" srcId="{13B5478F-4907-9042-B07D-123FFCA4B2E8}" destId="{4D3FC153-29C3-7E46-BB51-71C1A9EDD1FB}" srcOrd="0" destOrd="0" presId="urn:microsoft.com/office/officeart/2005/8/layout/hierarchy2"/>
    <dgm:cxn modelId="{7FBEFC0E-F74D-2444-A571-90C296356CD1}" type="presOf" srcId="{30CCA0D5-F22A-7844-8359-7C59734AF2B1}" destId="{1BBF1E01-B03C-3F43-93AB-45B6A2DA88E1}" srcOrd="1" destOrd="0" presId="urn:microsoft.com/office/officeart/2005/8/layout/hierarchy2"/>
    <dgm:cxn modelId="{01842690-8489-9644-AFBF-97C56411F8BC}" type="presOf" srcId="{0B39DC16-257F-1044-BA34-1AC2A28ACF57}" destId="{19475C76-7F47-4B43-9F58-B0573E8CD5CB}" srcOrd="0" destOrd="0" presId="urn:microsoft.com/office/officeart/2005/8/layout/hierarchy2"/>
    <dgm:cxn modelId="{49780998-6269-3B4D-A05A-D5A72FEABB5E}" type="presOf" srcId="{5CA170E3-5166-2A4B-8202-66FF484E1006}" destId="{5816DBBC-5E08-0640-A6BC-D1790234A9E6}" srcOrd="0" destOrd="0" presId="urn:microsoft.com/office/officeart/2005/8/layout/hierarchy2"/>
    <dgm:cxn modelId="{56D16EBE-6421-3641-907A-5EB330410006}" type="presOf" srcId="{6DAD4387-54AF-9348-97A7-285D7A45D012}" destId="{B1BB3C34-77F3-8844-9C36-D59216D1188D}" srcOrd="0" destOrd="0" presId="urn:microsoft.com/office/officeart/2005/8/layout/hierarchy2"/>
    <dgm:cxn modelId="{D4E6E368-2E21-2549-98D1-E0398165EE1E}" type="presOf" srcId="{35161FEA-69BE-5C42-B9D3-937958FDA204}" destId="{F47FC4EF-3E1F-9E43-86BB-C7A5A38C6C60}" srcOrd="0" destOrd="0" presId="urn:microsoft.com/office/officeart/2005/8/layout/hierarchy2"/>
    <dgm:cxn modelId="{75980217-4EEE-7341-B25A-5257CC796A81}" srcId="{6DAD4387-54AF-9348-97A7-285D7A45D012}" destId="{A8B93229-F736-4243-B27F-A46EE5291280}" srcOrd="1" destOrd="0" parTransId="{5CA170E3-5166-2A4B-8202-66FF484E1006}" sibTransId="{4BA95858-E4D5-E144-9C27-8C66E09DA829}"/>
    <dgm:cxn modelId="{9726AB3B-0B4F-C74F-A79F-624B6A747E6A}" type="presOf" srcId="{19A35E60-3E7C-E244-92FE-98074889CFB8}" destId="{2D9BDB0D-9948-1041-A72D-15416441548A}" srcOrd="0" destOrd="0" presId="urn:microsoft.com/office/officeart/2005/8/layout/hierarchy2"/>
    <dgm:cxn modelId="{D3BB0E3C-BCD2-1848-866D-411AC8973804}" type="presOf" srcId="{A8B93229-F736-4243-B27F-A46EE5291280}" destId="{CEBC18FF-25EA-4944-8D2B-AB4BD3D1DB70}" srcOrd="0" destOrd="0" presId="urn:microsoft.com/office/officeart/2005/8/layout/hierarchy2"/>
    <dgm:cxn modelId="{C3AD323D-3F64-6F4D-AE5D-2ECDDCF45EC1}" type="presOf" srcId="{610312C9-EF98-E343-A3FA-9A4B6C0F765C}" destId="{58A8C0CF-B8EA-234E-AB62-72790711D093}" srcOrd="0" destOrd="0" presId="urn:microsoft.com/office/officeart/2005/8/layout/hierarchy2"/>
    <dgm:cxn modelId="{250BC528-C0A4-4C49-850E-0D6BA1CD8CEF}" type="presOf" srcId="{BBDF7DE2-4834-024A-8BD8-3AC4EF015225}" destId="{964E1F83-0415-0E48-9C63-DD7129097C07}" srcOrd="0" destOrd="0" presId="urn:microsoft.com/office/officeart/2005/8/layout/hierarchy2"/>
    <dgm:cxn modelId="{1DB7158D-1795-CC4B-AF3B-254DC349BE14}" srcId="{19A35E60-3E7C-E244-92FE-98074889CFB8}" destId="{0E38CC07-06D8-F94B-A3ED-F24712881F4E}" srcOrd="0" destOrd="0" parTransId="{13B5478F-4907-9042-B07D-123FFCA4B2E8}" sibTransId="{1227E53D-A8F6-F94B-9F21-B83DD9BF1C09}"/>
    <dgm:cxn modelId="{E72ACF2A-9383-544F-9360-634F327C260E}" type="presParOf" srcId="{58A8C0CF-B8EA-234E-AB62-72790711D093}" destId="{B2FEA949-2E35-2C43-9335-EF292782CA2E}" srcOrd="0" destOrd="0" presId="urn:microsoft.com/office/officeart/2005/8/layout/hierarchy2"/>
    <dgm:cxn modelId="{FAB86A09-BBD2-C442-80C4-ED058416860A}" type="presParOf" srcId="{B2FEA949-2E35-2C43-9335-EF292782CA2E}" destId="{F47FC4EF-3E1F-9E43-86BB-C7A5A38C6C60}" srcOrd="0" destOrd="0" presId="urn:microsoft.com/office/officeart/2005/8/layout/hierarchy2"/>
    <dgm:cxn modelId="{95BA7BC8-A689-B54B-97D4-200C9984504D}" type="presParOf" srcId="{B2FEA949-2E35-2C43-9335-EF292782CA2E}" destId="{8DDE4361-317D-5D4A-B2F2-F79897676B21}" srcOrd="1" destOrd="0" presId="urn:microsoft.com/office/officeart/2005/8/layout/hierarchy2"/>
    <dgm:cxn modelId="{A1756223-D6A7-6A42-A774-DA39E0D4923B}" type="presParOf" srcId="{8DDE4361-317D-5D4A-B2F2-F79897676B21}" destId="{CEECD23B-9494-D64F-A340-8968AFA11F00}" srcOrd="0" destOrd="0" presId="urn:microsoft.com/office/officeart/2005/8/layout/hierarchy2"/>
    <dgm:cxn modelId="{16C02C52-2CB0-9449-B55B-11E0C0435BC4}" type="presParOf" srcId="{CEECD23B-9494-D64F-A340-8968AFA11F00}" destId="{DE4FE906-DCCA-8846-9A45-26B8EBC00480}" srcOrd="0" destOrd="0" presId="urn:microsoft.com/office/officeart/2005/8/layout/hierarchy2"/>
    <dgm:cxn modelId="{5DCEF4FC-B48B-5D49-916C-F9E84B8E86C2}" type="presParOf" srcId="{8DDE4361-317D-5D4A-B2F2-F79897676B21}" destId="{AA512A20-7AE8-2B42-901A-5D1FBCA6F421}" srcOrd="1" destOrd="0" presId="urn:microsoft.com/office/officeart/2005/8/layout/hierarchy2"/>
    <dgm:cxn modelId="{73F78B3D-E1A3-7A46-A0EB-FCE1E2A170FF}" type="presParOf" srcId="{AA512A20-7AE8-2B42-901A-5D1FBCA6F421}" destId="{B1BB3C34-77F3-8844-9C36-D59216D1188D}" srcOrd="0" destOrd="0" presId="urn:microsoft.com/office/officeart/2005/8/layout/hierarchy2"/>
    <dgm:cxn modelId="{8040E3B7-0932-434F-836C-2C56F1D30666}" type="presParOf" srcId="{AA512A20-7AE8-2B42-901A-5D1FBCA6F421}" destId="{ACB385F9-8F40-3A43-B8B7-5496B6D5F7B6}" srcOrd="1" destOrd="0" presId="urn:microsoft.com/office/officeart/2005/8/layout/hierarchy2"/>
    <dgm:cxn modelId="{B8AF1465-BF09-BF48-8F7A-52A85E9D3719}" type="presParOf" srcId="{ACB385F9-8F40-3A43-B8B7-5496B6D5F7B6}" destId="{E081086D-427A-E648-8931-505F88A66E1E}" srcOrd="0" destOrd="0" presId="urn:microsoft.com/office/officeart/2005/8/layout/hierarchy2"/>
    <dgm:cxn modelId="{2E845EF0-B755-B545-A937-7A6E61119575}" type="presParOf" srcId="{E081086D-427A-E648-8931-505F88A66E1E}" destId="{1BBF1E01-B03C-3F43-93AB-45B6A2DA88E1}" srcOrd="0" destOrd="0" presId="urn:microsoft.com/office/officeart/2005/8/layout/hierarchy2"/>
    <dgm:cxn modelId="{7582539E-D6F2-1548-A4A6-6D051052DEC3}" type="presParOf" srcId="{ACB385F9-8F40-3A43-B8B7-5496B6D5F7B6}" destId="{C613DDD1-C7AB-804E-929A-16FC486080B2}" srcOrd="1" destOrd="0" presId="urn:microsoft.com/office/officeart/2005/8/layout/hierarchy2"/>
    <dgm:cxn modelId="{0569AF51-14FD-A243-B986-6FFA3776A928}" type="presParOf" srcId="{C613DDD1-C7AB-804E-929A-16FC486080B2}" destId="{19475C76-7F47-4B43-9F58-B0573E8CD5CB}" srcOrd="0" destOrd="0" presId="urn:microsoft.com/office/officeart/2005/8/layout/hierarchy2"/>
    <dgm:cxn modelId="{A45DDD4C-D064-0945-B365-1D0A9F7B2F22}" type="presParOf" srcId="{C613DDD1-C7AB-804E-929A-16FC486080B2}" destId="{7F9F6E1F-179F-9A41-A406-EC20DB645110}" srcOrd="1" destOrd="0" presId="urn:microsoft.com/office/officeart/2005/8/layout/hierarchy2"/>
    <dgm:cxn modelId="{02AFDCB1-DBBE-F944-906F-345E0D437B38}" type="presParOf" srcId="{ACB385F9-8F40-3A43-B8B7-5496B6D5F7B6}" destId="{5816DBBC-5E08-0640-A6BC-D1790234A9E6}" srcOrd="2" destOrd="0" presId="urn:microsoft.com/office/officeart/2005/8/layout/hierarchy2"/>
    <dgm:cxn modelId="{ADBF78AA-1936-5C42-9D6A-BCC729884BE6}" type="presParOf" srcId="{5816DBBC-5E08-0640-A6BC-D1790234A9E6}" destId="{59B4AC24-B0F9-CB4B-B714-6EB99C08C93D}" srcOrd="0" destOrd="0" presId="urn:microsoft.com/office/officeart/2005/8/layout/hierarchy2"/>
    <dgm:cxn modelId="{FE91BCB0-CE05-304B-A9D7-C73852C069F0}" type="presParOf" srcId="{ACB385F9-8F40-3A43-B8B7-5496B6D5F7B6}" destId="{21E183D1-96D7-5047-B19D-AC94FDD0DEA0}" srcOrd="3" destOrd="0" presId="urn:microsoft.com/office/officeart/2005/8/layout/hierarchy2"/>
    <dgm:cxn modelId="{1C8C021B-501B-3F4F-91F1-830601EB656D}" type="presParOf" srcId="{21E183D1-96D7-5047-B19D-AC94FDD0DEA0}" destId="{CEBC18FF-25EA-4944-8D2B-AB4BD3D1DB70}" srcOrd="0" destOrd="0" presId="urn:microsoft.com/office/officeart/2005/8/layout/hierarchy2"/>
    <dgm:cxn modelId="{1F4BB342-DFBB-604C-A271-BEA6481B2BD3}" type="presParOf" srcId="{21E183D1-96D7-5047-B19D-AC94FDD0DEA0}" destId="{6D03D347-C362-9345-988D-B27D714CEFA4}" srcOrd="1" destOrd="0" presId="urn:microsoft.com/office/officeart/2005/8/layout/hierarchy2"/>
    <dgm:cxn modelId="{7D555985-D360-BF4E-B583-98E27914A90E}" type="presParOf" srcId="{8DDE4361-317D-5D4A-B2F2-F79897676B21}" destId="{964E1F83-0415-0E48-9C63-DD7129097C07}" srcOrd="2" destOrd="0" presId="urn:microsoft.com/office/officeart/2005/8/layout/hierarchy2"/>
    <dgm:cxn modelId="{F9334F9B-8FD3-4C47-861F-72FA3A739FF2}" type="presParOf" srcId="{964E1F83-0415-0E48-9C63-DD7129097C07}" destId="{5535FCDB-5F53-F342-9C9A-B78DCFA17A26}" srcOrd="0" destOrd="0" presId="urn:microsoft.com/office/officeart/2005/8/layout/hierarchy2"/>
    <dgm:cxn modelId="{AF5AB74F-A1F2-694F-B3D3-FFE0FE7F72E6}" type="presParOf" srcId="{8DDE4361-317D-5D4A-B2F2-F79897676B21}" destId="{181E885E-88D4-744A-8643-5D62101FFAAA}" srcOrd="3" destOrd="0" presId="urn:microsoft.com/office/officeart/2005/8/layout/hierarchy2"/>
    <dgm:cxn modelId="{DB2E22AD-3164-9F4A-A813-80526428FC52}" type="presParOf" srcId="{181E885E-88D4-744A-8643-5D62101FFAAA}" destId="{2D9BDB0D-9948-1041-A72D-15416441548A}" srcOrd="0" destOrd="0" presId="urn:microsoft.com/office/officeart/2005/8/layout/hierarchy2"/>
    <dgm:cxn modelId="{60BB2100-4EC5-5746-B5C1-D1AFA13AC246}" type="presParOf" srcId="{181E885E-88D4-744A-8643-5D62101FFAAA}" destId="{AD50C87F-9CC2-364E-B71F-5AB4099EC00B}" srcOrd="1" destOrd="0" presId="urn:microsoft.com/office/officeart/2005/8/layout/hierarchy2"/>
    <dgm:cxn modelId="{6C2603B2-920B-FA49-9B97-08F736EFF2D7}" type="presParOf" srcId="{AD50C87F-9CC2-364E-B71F-5AB4099EC00B}" destId="{4D3FC153-29C3-7E46-BB51-71C1A9EDD1FB}" srcOrd="0" destOrd="0" presId="urn:microsoft.com/office/officeart/2005/8/layout/hierarchy2"/>
    <dgm:cxn modelId="{04DB16A5-8C56-3F40-8261-2AB7CCB7291F}" type="presParOf" srcId="{4D3FC153-29C3-7E46-BB51-71C1A9EDD1FB}" destId="{6DBDF9EE-8A55-F740-8712-0592A470DF55}" srcOrd="0" destOrd="0" presId="urn:microsoft.com/office/officeart/2005/8/layout/hierarchy2"/>
    <dgm:cxn modelId="{326195E3-46DF-4440-92BC-85A24E63FC2F}" type="presParOf" srcId="{AD50C87F-9CC2-364E-B71F-5AB4099EC00B}" destId="{094037DC-4580-6644-9256-416BCEFF1C53}" srcOrd="1" destOrd="0" presId="urn:microsoft.com/office/officeart/2005/8/layout/hierarchy2"/>
    <dgm:cxn modelId="{F381242A-BE29-054B-9002-FC7A989A354E}" type="presParOf" srcId="{094037DC-4580-6644-9256-416BCEFF1C53}" destId="{6D4C9137-B1B8-CC4D-B78F-21D3BE7449C8}" srcOrd="0" destOrd="0" presId="urn:microsoft.com/office/officeart/2005/8/layout/hierarchy2"/>
    <dgm:cxn modelId="{5AAF0EE1-4C69-CB4B-97F8-F8F0FCC2B409}" type="presParOf" srcId="{094037DC-4580-6644-9256-416BCEFF1C53}" destId="{8EF1FCE9-F511-964A-A57A-B9401E1F3B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CADE90-364E-45CB-9407-5C3B71B304EB}" type="datetimeFigureOut">
              <a:rPr lang="ru-RU"/>
              <a:pPr>
                <a:defRPr/>
              </a:pPr>
              <a:t>19.12.2016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E2DCCF-CF7E-4BD3-88D6-A2273A5D1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EEFC-FFFB-4149-B7EC-50E363F954B9}" type="datetime1">
              <a:rPr lang="ru-RU" smtClean="0"/>
              <a:t>19.12.2016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4102-AB96-407A-A023-A0715986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342-5961-4791-804F-9EC5EDB24F07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AEA0-67AC-4ABD-892D-FC4A559E48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342-5961-4791-804F-9EC5EDB24F07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AEA0-67AC-4ABD-892D-FC4A559E48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6"/>
            <a:ext cx="7772400" cy="11028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44"/>
            <a:ext cx="9158288" cy="11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44"/>
            <a:ext cx="9158288" cy="11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522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522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4733451"/>
            <a:ext cx="363144" cy="3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691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691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661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E2FC-CDEC-4063-91AF-C3D1D2E8B948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9648-F927-481D-84EC-2877C29BBA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1563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750"/>
            <a:ext cx="5486400" cy="603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BA2C-82A8-42D8-9625-D0B13151EBC2}" type="datetime1">
              <a:rPr lang="ru-RU" smtClean="0"/>
              <a:t>19.12.2016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1452-61C0-4F00-A4EC-A77747755C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522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522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C4E6-982D-4AD3-94D1-77469A077827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CDE6-1B1D-4222-9250-91BD23EC8D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691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691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77F1-AEC3-4B9C-942B-CA91FA419A29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447D-BCBC-4161-B42F-43471C2E56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627D-4C1B-4785-A378-F6E20C36E690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A889-E1A2-4C28-81B5-E7D2A80DBA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342-5961-4791-804F-9EC5EDB24F07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AEA0-67AC-4ABD-892D-FC4A559E48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3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D2B6-337E-474E-88DF-5FCD1804B7A9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3A36-0896-4476-B2C8-EAD5C9F420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1562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747"/>
            <a:ext cx="5486400" cy="603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F942-45F4-4CE4-9986-8513368A68BE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30C7-7146-4D63-BC57-CA20BFC5D5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439"/>
            <a:ext cx="8229600" cy="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521"/>
            <a:ext cx="8229600" cy="33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C82342-5961-4791-804F-9EC5EDB24F07}" type="datetime1">
              <a:rPr lang="ru-RU" smtClean="0"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FAEA0-67AC-4ABD-892D-FC4A559E48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44"/>
            <a:ext cx="9158288" cy="11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439"/>
            <a:ext cx="8229600" cy="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524"/>
            <a:ext cx="8229600" cy="33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8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8"/>
            <a:ext cx="2895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8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537" y="1776844"/>
            <a:ext cx="7772400" cy="1928167"/>
          </a:xfrm>
        </p:spPr>
        <p:txBody>
          <a:bodyPr/>
          <a:lstStyle/>
          <a:p>
            <a:r>
              <a:rPr lang="ru-RU" dirty="0"/>
              <a:t>Дошкольное образование: оценка качества для улучшения качества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418" y="3953644"/>
            <a:ext cx="8291946" cy="802155"/>
          </a:xfrm>
        </p:spPr>
        <p:txBody>
          <a:bodyPr/>
          <a:lstStyle/>
          <a:p>
            <a:r>
              <a:rPr lang="ru-RU" sz="2400" dirty="0"/>
              <a:t>© ГАУ </a:t>
            </a:r>
            <a:r>
              <a:rPr lang="ru-RU" sz="2400" dirty="0" smtClean="0"/>
              <a:t>ДПО ЯО «Институт развития образования»</a:t>
            </a:r>
          </a:p>
          <a:p>
            <a:r>
              <a:rPr lang="ru-RU" sz="2400" dirty="0"/>
              <a:t>© Кафедра дошкольного образования 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810" y="148806"/>
            <a:ext cx="1379404" cy="13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26" y="1200150"/>
            <a:ext cx="2546747" cy="3395663"/>
          </a:xfrm>
        </p:spPr>
      </p:pic>
      <p:pic>
        <p:nvPicPr>
          <p:cNvPr id="9" name="Содержимое 3" descr="IMG_047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68" y="550730"/>
            <a:ext cx="4045083" cy="4045083"/>
          </a:xfrm>
        </p:spPr>
      </p:pic>
      <p:pic>
        <p:nvPicPr>
          <p:cNvPr id="7" name="Содержимо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249" y="550730"/>
            <a:ext cx="4366551" cy="4045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247" y="1734206"/>
            <a:ext cx="4477407" cy="3157675"/>
          </a:xfrm>
        </p:spPr>
        <p:txBody>
          <a:bodyPr/>
          <a:lstStyle/>
          <a:p>
            <a:r>
              <a:rPr lang="ru-RU" sz="3200" dirty="0" smtClean="0"/>
              <a:t>Субъектная позиция</a:t>
            </a:r>
          </a:p>
          <a:p>
            <a:r>
              <a:rPr lang="ru-RU" sz="3200" dirty="0" smtClean="0"/>
              <a:t>Овладение грамотностью в естественных условиях</a:t>
            </a:r>
          </a:p>
        </p:txBody>
      </p:sp>
      <p:pic>
        <p:nvPicPr>
          <p:cNvPr id="8" name="Содержимое 4" descr="мм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464" y="204952"/>
            <a:ext cx="3983889" cy="46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247" y="204952"/>
            <a:ext cx="4477407" cy="1445777"/>
          </a:xfrm>
        </p:spPr>
        <p:txBody>
          <a:bodyPr/>
          <a:lstStyle/>
          <a:p>
            <a:r>
              <a:rPr lang="ru-RU" sz="4000" dirty="0" smtClean="0"/>
              <a:t>Что дает доступность среды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64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2304" y="1513488"/>
            <a:ext cx="3802117" cy="3515712"/>
          </a:xfrm>
        </p:spPr>
        <p:txBody>
          <a:bodyPr/>
          <a:lstStyle/>
          <a:p>
            <a:r>
              <a:rPr lang="ru-RU" sz="2400" dirty="0"/>
              <a:t>США</a:t>
            </a:r>
          </a:p>
          <a:p>
            <a:r>
              <a:rPr lang="ru-RU" sz="2400" dirty="0"/>
              <a:t>Великобритания</a:t>
            </a:r>
          </a:p>
          <a:p>
            <a:r>
              <a:rPr lang="ru-RU" sz="2400" dirty="0"/>
              <a:t>Италия</a:t>
            </a:r>
          </a:p>
          <a:p>
            <a:r>
              <a:rPr lang="ru-RU" sz="2400" dirty="0"/>
              <a:t>Швеция</a:t>
            </a:r>
          </a:p>
          <a:p>
            <a:r>
              <a:rPr lang="ru-RU" sz="2400" dirty="0"/>
              <a:t>Германия</a:t>
            </a:r>
          </a:p>
          <a:p>
            <a:r>
              <a:rPr lang="ru-RU" sz="2400" dirty="0"/>
              <a:t>Португалия</a:t>
            </a:r>
          </a:p>
          <a:p>
            <a:r>
              <a:rPr lang="ru-RU" sz="2400" dirty="0"/>
              <a:t>Испания</a:t>
            </a:r>
          </a:p>
          <a:p>
            <a:r>
              <a:rPr lang="ru-RU" sz="2400" dirty="0"/>
              <a:t>Исландия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958"/>
            <a:ext cx="4038600" cy="3663129"/>
          </a:xfrm>
        </p:spPr>
        <p:txBody>
          <a:bodyPr/>
          <a:lstStyle/>
          <a:p>
            <a:r>
              <a:rPr lang="ru-RU" sz="2400" dirty="0"/>
              <a:t>Норвегия</a:t>
            </a:r>
          </a:p>
          <a:p>
            <a:r>
              <a:rPr lang="ru-RU" sz="2400" dirty="0"/>
              <a:t>Корея</a:t>
            </a:r>
          </a:p>
          <a:p>
            <a:r>
              <a:rPr lang="ru-RU" sz="2400" dirty="0"/>
              <a:t>Сингапур</a:t>
            </a:r>
          </a:p>
          <a:p>
            <a:r>
              <a:rPr lang="ru-RU" sz="2400" dirty="0"/>
              <a:t>Румыния</a:t>
            </a:r>
          </a:p>
          <a:p>
            <a:r>
              <a:rPr lang="ru-RU" sz="2400" dirty="0"/>
              <a:t>Греция</a:t>
            </a:r>
          </a:p>
          <a:p>
            <a:r>
              <a:rPr lang="ru-RU" sz="2400" dirty="0"/>
              <a:t>Кипр</a:t>
            </a:r>
          </a:p>
          <a:p>
            <a:r>
              <a:rPr lang="ru-RU" sz="2400" dirty="0"/>
              <a:t>Южная </a:t>
            </a:r>
            <a:r>
              <a:rPr lang="ru-RU" sz="2400" dirty="0" smtClean="0"/>
              <a:t>Корея</a:t>
            </a:r>
          </a:p>
          <a:p>
            <a:pPr marL="0" indent="0">
              <a:buNone/>
            </a:pPr>
            <a:r>
              <a:rPr lang="ru-RU" sz="2400" dirty="0" smtClean="0"/>
              <a:t>и другие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9545" y="315310"/>
            <a:ext cx="8671034" cy="1403130"/>
          </a:xfrm>
        </p:spPr>
        <p:txBody>
          <a:bodyPr/>
          <a:lstStyle/>
          <a:p>
            <a:r>
              <a:rPr lang="ru-RU" sz="3600" dirty="0" smtClean="0"/>
              <a:t>Использование шкал ECERS  в международных исследованиях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54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Как устроены шкалы комплексной оценки качества дошкольного образования (</a:t>
            </a:r>
            <a:r>
              <a:rPr lang="en-US" b="1" dirty="0" smtClean="0"/>
              <a:t>ECERS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27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472416"/>
              </p:ext>
            </p:extLst>
          </p:nvPr>
        </p:nvGraphicFramePr>
        <p:xfrm>
          <a:off x="457200" y="1200150"/>
          <a:ext cx="8229600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шкал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7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</a:t>
            </a:r>
            <a:r>
              <a:rPr lang="en-US" dirty="0" smtClean="0"/>
              <a:t>ECERS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521"/>
            <a:ext cx="8229600" cy="3828679"/>
          </a:xfrm>
        </p:spPr>
        <p:txBody>
          <a:bodyPr/>
          <a:lstStyle/>
          <a:p>
            <a:r>
              <a:rPr lang="ru-RU" dirty="0" smtClean="0"/>
              <a:t>7 шкал</a:t>
            </a:r>
            <a:endParaRPr lang="en-US" dirty="0" smtClean="0"/>
          </a:p>
          <a:p>
            <a:r>
              <a:rPr lang="ru-RU" dirty="0"/>
              <a:t>Включают в общей сложности  43 показателя</a:t>
            </a:r>
          </a:p>
          <a:p>
            <a:r>
              <a:rPr lang="ru-RU" dirty="0"/>
              <a:t>Балл по каждому показателю оценивается по индикаторам от 1 до 7 баллов</a:t>
            </a:r>
          </a:p>
          <a:p>
            <a:r>
              <a:rPr lang="ru-RU" dirty="0"/>
              <a:t>Индикатор – описание наблюдаемых действий или объектов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0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12776" y="1200521"/>
            <a:ext cx="6708775" cy="200920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Перевод и адаптация текста шкал, использовавшихся в исследовании, проводились в рамках проекта Всемирного банка (руководители: к.п.н. Т.Г. Шмис, к.пс.н., проф. Е.Г. Юдина)</a:t>
            </a:r>
          </a:p>
          <a:p>
            <a:pPr eaLnBrk="1" hangingPunct="1"/>
            <a:r>
              <a:rPr lang="ru-RU" sz="2400" dirty="0" smtClean="0"/>
              <a:t>Перевод и издание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ECERS – R </a:t>
            </a:r>
            <a:r>
              <a:rPr lang="ru-RU" sz="2400" dirty="0" smtClean="0"/>
              <a:t>(2016)</a:t>
            </a:r>
          </a:p>
          <a:p>
            <a:pPr marL="0" indent="0" eaLnBrk="1" hangingPunct="1">
              <a:buNone/>
            </a:pPr>
            <a:r>
              <a:rPr lang="ru-RU" sz="2400" dirty="0" smtClean="0"/>
              <a:t>Апробация шкал в детских садах г. Москвы: лаборатория развития ребенка ИСП МГПУ</a:t>
            </a:r>
          </a:p>
        </p:txBody>
      </p:sp>
      <p:pic>
        <p:nvPicPr>
          <p:cNvPr id="10244" name="Picture 5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1200521"/>
            <a:ext cx="1935162" cy="6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2776" y="3209726"/>
            <a:ext cx="7797800" cy="146730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ru-RU" sz="2900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181" y="3209726"/>
            <a:ext cx="3346994" cy="7363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17" y="206439"/>
            <a:ext cx="8749862" cy="857515"/>
          </a:xfrm>
        </p:spPr>
        <p:txBody>
          <a:bodyPr/>
          <a:lstStyle/>
          <a:p>
            <a:r>
              <a:rPr lang="ru-RU" sz="4000" dirty="0" smtClean="0"/>
              <a:t>Перевод и адаптация шкалы в России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73408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V </a:t>
            </a:r>
            <a:r>
              <a:rPr lang="ru-RU" sz="2600" dirty="0"/>
              <a:t> международная научно-практическая конференция</a:t>
            </a:r>
            <a:br>
              <a:rPr lang="ru-RU" sz="2600" dirty="0"/>
            </a:br>
            <a:r>
              <a:rPr lang="ru-RU" sz="2600" dirty="0"/>
              <a:t>«Воспитание и обучение детей младшего возраста</a:t>
            </a:r>
            <a:r>
              <a:rPr lang="ru-RU" sz="2600" dirty="0" smtClean="0"/>
              <a:t>»</a:t>
            </a:r>
          </a:p>
          <a:p>
            <a:pPr marL="0" indent="0">
              <a:buNone/>
            </a:pPr>
            <a:r>
              <a:rPr lang="ru-RU" sz="2600" dirty="0" smtClean="0"/>
              <a:t>12-14 мая 2016 г. Москва</a:t>
            </a:r>
          </a:p>
          <a:p>
            <a:pPr marL="0" indent="0">
              <a:buNone/>
            </a:pPr>
            <a:r>
              <a:rPr lang="en-US" sz="2600" dirty="0" smtClean="0"/>
              <a:t>http</a:t>
            </a:r>
            <a:r>
              <a:rPr lang="en-US" sz="2600" dirty="0"/>
              <a:t>://</a:t>
            </a:r>
            <a:r>
              <a:rPr lang="en-US" sz="2600" dirty="0" err="1"/>
              <a:t>ecceconference.com</a:t>
            </a:r>
            <a:r>
              <a:rPr lang="en-US" sz="2600" dirty="0"/>
              <a:t>/</a:t>
            </a:r>
            <a:endParaRPr lang="ru-RU" sz="26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90089" y="1200521"/>
            <a:ext cx="4180490" cy="28333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настоящем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440"/>
            <a:ext cx="8229600" cy="510534"/>
          </a:xfrm>
        </p:spPr>
        <p:txBody>
          <a:bodyPr/>
          <a:lstStyle/>
          <a:p>
            <a:r>
              <a:rPr lang="ru-RU" sz="3200" dirty="0"/>
              <a:t>Особенности образовательной среды ДОО Ярославского региона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717231"/>
              </p:ext>
            </p:extLst>
          </p:nvPr>
        </p:nvGraphicFramePr>
        <p:xfrm>
          <a:off x="457200" y="1063950"/>
          <a:ext cx="8229600" cy="4081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384"/>
                <a:gridCol w="2229216"/>
              </a:tblGrid>
              <a:tr h="408114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Шкалы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Среднее значение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816225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1. Пространство и его обустройство</a:t>
                      </a:r>
                      <a:r>
                        <a:rPr lang="ru-RU" sz="2000">
                          <a:effectLst/>
                        </a:rPr>
                        <a:t> (предметно – пространственная среда)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3.70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2. Уход за детьми (присмотр и уход за детьми)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4.33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3. Речь и мышление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3.82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4. Детская активность (виды детской активности</a:t>
                      </a:r>
                      <a:r>
                        <a:rPr lang="en-US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3.15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5. Взаимодействие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5.01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6. Структурирование программы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3.77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7. Родители и персонал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4.59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  <a:tr h="40811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Среднее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4.05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4" marR="490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58916"/>
              </p:ext>
            </p:extLst>
          </p:nvPr>
        </p:nvGraphicFramePr>
        <p:xfrm>
          <a:off x="384463" y="207818"/>
          <a:ext cx="8208819" cy="493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59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06439"/>
            <a:ext cx="8603672" cy="1248288"/>
          </a:xfrm>
        </p:spPr>
        <p:txBody>
          <a:bodyPr/>
          <a:lstStyle/>
          <a:p>
            <a:r>
              <a:rPr lang="ru-RU" dirty="0" smtClean="0"/>
              <a:t>Возможна оценка качества дошкольного образования?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8735"/>
            <a:ext cx="8229600" cy="2618509"/>
          </a:xfrm>
        </p:spPr>
        <p:txBody>
          <a:bodyPr/>
          <a:lstStyle/>
          <a:p>
            <a:pPr algn="just">
              <a:buFont typeface="Georgia" panose="02040502050405020303" pitchFamily="18" charset="0"/>
              <a:buNone/>
            </a:pP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Качество дошкольного образования - это качество жизни </a:t>
            </a:r>
            <a:r>
              <a:rPr lang="ru-RU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ребёнка</a:t>
            </a:r>
            <a:endParaRPr lang="ru-RU" alt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Font typeface="Georgia" panose="02040502050405020303" pitchFamily="18" charset="0"/>
              <a:buNone/>
            </a:pPr>
            <a:endParaRPr lang="ru-RU" altLang="ru-RU" sz="28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Font typeface="Georgia" panose="02040502050405020303" pitchFamily="18" charset="0"/>
              <a:buNone/>
            </a:pPr>
            <a:r>
              <a:rPr lang="ru-RU" altLang="ru-RU" sz="2800" b="1" i="1" dirty="0">
                <a:latin typeface="Tahoma" panose="020B0604030504040204" pitchFamily="34" charset="0"/>
                <a:cs typeface="Tahoma" panose="020B0604030504040204" pitchFamily="34" charset="0"/>
              </a:rPr>
              <a:t>Виктор Иванович </a:t>
            </a:r>
            <a:r>
              <a:rPr lang="ru-RU" altLang="ru-RU" sz="28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Слободчиков</a:t>
            </a:r>
            <a:endParaRPr lang="ru-RU" alt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06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78082"/>
            <a:ext cx="8229600" cy="366799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	создание условий для удовлетворения потребностей детей в разнообразных видах активности;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технологии </a:t>
            </a:r>
            <a:r>
              <a:rPr lang="ru-RU" dirty="0"/>
              <a:t>и техники поддержки детской активности и самостоятельности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???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8" y="800100"/>
            <a:ext cx="8229600" cy="73775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8409"/>
            <a:ext cx="8481848" cy="306100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Контакты: Адрес: 150014, </a:t>
            </a:r>
          </a:p>
          <a:p>
            <a:pPr marL="0" indent="0">
              <a:buNone/>
            </a:pPr>
            <a:r>
              <a:rPr lang="ru-RU" sz="2800" dirty="0"/>
              <a:t>г. Ярославль, </a:t>
            </a:r>
            <a:r>
              <a:rPr lang="ru-RU" sz="2800" dirty="0" smtClean="0"/>
              <a:t>ул</a:t>
            </a:r>
            <a:r>
              <a:rPr lang="ru-RU" sz="2800" dirty="0"/>
              <a:t>. Богдановича, 16</a:t>
            </a:r>
          </a:p>
          <a:p>
            <a:pPr marL="0" indent="0">
              <a:buNone/>
            </a:pPr>
            <a:r>
              <a:rPr lang="ru-RU" sz="2800" dirty="0" err="1"/>
              <a:t>каб</a:t>
            </a:r>
            <a:r>
              <a:rPr lang="ru-RU" sz="2800" dirty="0"/>
              <a:t>. 307, 313</a:t>
            </a:r>
          </a:p>
          <a:p>
            <a:pPr marL="0" indent="0">
              <a:buNone/>
            </a:pPr>
            <a:r>
              <a:rPr lang="ru-RU" sz="2800" dirty="0"/>
              <a:t>Тел.:(8-4852) 45-99-39</a:t>
            </a:r>
          </a:p>
          <a:p>
            <a:pPr marL="0" indent="0">
              <a:buNone/>
            </a:pPr>
            <a:r>
              <a:rPr lang="ru-RU" sz="2800" dirty="0"/>
              <a:t>E-</a:t>
            </a:r>
            <a:r>
              <a:rPr lang="ru-RU" sz="2800" dirty="0" err="1"/>
              <a:t>mail</a:t>
            </a:r>
            <a:r>
              <a:rPr lang="ru-RU" sz="2800" dirty="0"/>
              <a:t>: kdno@iro.yar.ru</a:t>
            </a:r>
            <a:r>
              <a:rPr lang="ru-RU" sz="2800" dirty="0" smtClean="0"/>
              <a:t>, </a:t>
            </a:r>
            <a:r>
              <a:rPr lang="ru-RU" sz="2800" dirty="0"/>
              <a:t>kdno@yandex.ru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92" y="3333759"/>
            <a:ext cx="1545658" cy="15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529255"/>
            <a:ext cx="8513379" cy="343688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Оценка детских результатов (тестовые методы и шкалы наблюдений за ребенком в спонтанной и организованной активности)</a:t>
            </a:r>
          </a:p>
          <a:p>
            <a:pPr>
              <a:buFontTx/>
              <a:buChar char="-"/>
            </a:pPr>
            <a:r>
              <a:rPr lang="ru-RU" sz="2400" dirty="0" smtClean="0"/>
              <a:t>Оценка условий – образовательной среды как преобладающая тенденции</a:t>
            </a:r>
          </a:p>
          <a:p>
            <a:pPr marL="0" indent="0">
              <a:buNone/>
            </a:pPr>
            <a:r>
              <a:rPr lang="ru-RU" sz="2400" i="1" dirty="0" smtClean="0"/>
              <a:t>Закон «Об Образовании в Российской Федерации»: </a:t>
            </a:r>
            <a:r>
              <a:rPr lang="ru-RU" sz="2400" dirty="0" smtClean="0"/>
              <a:t>нельзя оценивать качество образования </a:t>
            </a:r>
            <a:r>
              <a:rPr lang="ru-RU" sz="2400" dirty="0"/>
              <a:t>в дошкольном </a:t>
            </a:r>
            <a:r>
              <a:rPr lang="ru-RU" sz="2400" dirty="0" smtClean="0"/>
              <a:t>возрасте по детским результатам.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6439"/>
            <a:ext cx="8229600" cy="1117864"/>
          </a:xfrm>
        </p:spPr>
        <p:txBody>
          <a:bodyPr/>
          <a:lstStyle/>
          <a:p>
            <a:r>
              <a:rPr lang="ru-RU" sz="3600" dirty="0" smtClean="0"/>
              <a:t>Тенденции в области оценки качества дошкольного 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7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выбрать инструмент оценки?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9809"/>
            <a:ext cx="8229600" cy="3262746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None/>
            </a:pP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Шкала 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оценки окружающей среды в учреждениях дошкольного 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None/>
            </a:pPr>
            <a:r>
              <a:rPr lang="en-US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ECERS</a:t>
            </a: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None/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Children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Rating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2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12775" y="1444337"/>
            <a:ext cx="8153400" cy="3512128"/>
          </a:xfrm>
        </p:spPr>
        <p:txBody>
          <a:bodyPr/>
          <a:lstStyle/>
          <a:p>
            <a:pPr eaLnBrk="1" hangingPunct="1"/>
            <a:r>
              <a:rPr lang="ru-RU" dirty="0" smtClean="0"/>
              <a:t>Пространственные, программные и межличностные компоненты, напрямую влияющие на детей и взрослых в дошкольных учреждениях </a:t>
            </a:r>
          </a:p>
          <a:p>
            <a:pPr eaLnBrk="1" hangingPunct="1"/>
            <a:r>
              <a:rPr lang="ru-RU" dirty="0" smtClean="0"/>
              <a:t>Среда как «третий педагог»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439"/>
            <a:ext cx="8229600" cy="1237897"/>
          </a:xfrm>
        </p:spPr>
        <p:txBody>
          <a:bodyPr/>
          <a:lstStyle/>
          <a:p>
            <a:r>
              <a:rPr lang="ru-RU" dirty="0" smtClean="0"/>
              <a:t>Образовательная среда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25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Ж. Пиаже</a:t>
            </a:r>
          </a:p>
          <a:p>
            <a:pPr marL="0" indent="0">
              <a:buNone/>
            </a:pPr>
            <a:r>
              <a:rPr lang="ru-RU" sz="2000" dirty="0" smtClean="0"/>
              <a:t>КОНСТРУКТИВИЗМ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ЗНАНИЯ </a:t>
            </a:r>
          </a:p>
          <a:p>
            <a:pPr marL="0" indent="0">
              <a:buNone/>
            </a:pPr>
            <a:r>
              <a:rPr lang="ru-RU" sz="2000" dirty="0" smtClean="0"/>
              <a:t>НЕ УСВАИВАЮТСЯ </a:t>
            </a:r>
          </a:p>
          <a:p>
            <a:pPr marL="0" indent="0">
              <a:buNone/>
            </a:pPr>
            <a:r>
              <a:rPr lang="ru-RU" sz="2000" dirty="0" smtClean="0"/>
              <a:t>РЕБЕНКОМ, </a:t>
            </a:r>
          </a:p>
          <a:p>
            <a:pPr marL="0" indent="0">
              <a:buNone/>
            </a:pPr>
            <a:r>
              <a:rPr lang="ru-RU" sz="2000" dirty="0" smtClean="0"/>
              <a:t>А ОТКРЫВАЮТСЯ ИМ, КОНСТРУИРУЮТСЯ В СОБСТВЕННОМ ДЕЙСТВИИ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Л. С. </a:t>
            </a:r>
            <a:r>
              <a:rPr lang="ru-RU" sz="1800" dirty="0"/>
              <a:t>В</a:t>
            </a:r>
            <a:r>
              <a:rPr lang="ru-RU" sz="1800" dirty="0" smtClean="0"/>
              <a:t>ыготский</a:t>
            </a:r>
          </a:p>
          <a:p>
            <a:pPr marL="0" indent="0">
              <a:buNone/>
            </a:pPr>
            <a:r>
              <a:rPr lang="ru-RU" sz="1800" dirty="0" smtClean="0"/>
              <a:t>СОЦИАЛЬНЫЙ </a:t>
            </a:r>
          </a:p>
          <a:p>
            <a:pPr marL="0" indent="0">
              <a:buNone/>
            </a:pPr>
            <a:r>
              <a:rPr lang="ru-RU" sz="1800" dirty="0" smtClean="0"/>
              <a:t>КОНСТРУКТИВИЗМ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РАЗВИТИЕ - </a:t>
            </a:r>
          </a:p>
          <a:p>
            <a:pPr marL="0" indent="0">
              <a:buNone/>
            </a:pPr>
            <a:r>
              <a:rPr lang="ru-RU" sz="1700" dirty="0" smtClean="0"/>
              <a:t>ВЗАИМОДЕЙСТВИЕ </a:t>
            </a:r>
          </a:p>
          <a:p>
            <a:pPr marL="0" indent="0">
              <a:buNone/>
            </a:pPr>
            <a:r>
              <a:rPr lang="ru-RU" sz="1700" dirty="0" smtClean="0"/>
              <a:t>НАТУРАЛЬНОГО И КУЛЬТУРНОГО.</a:t>
            </a:r>
          </a:p>
          <a:p>
            <a:pPr marL="0" indent="0">
              <a:buNone/>
            </a:pPr>
            <a:r>
              <a:rPr lang="ru-RU" sz="1700" dirty="0" smtClean="0"/>
              <a:t>ЗНАНИЯ КОНСТРУИРУЮТСЯ РЕБЕНКОМ ВО ВЗАИМОДЕЙСТВИИ С КУЛЬУТРОЙ, ВЗРОСЛЫМ И СВЕРСТНИКОМ.</a:t>
            </a:r>
            <a:endParaRPr lang="ru-RU" sz="170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64" y="1200522"/>
            <a:ext cx="1538236" cy="19360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700" y="1248159"/>
            <a:ext cx="1574100" cy="1921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439"/>
            <a:ext cx="8229600" cy="707961"/>
          </a:xfrm>
        </p:spPr>
        <p:txBody>
          <a:bodyPr/>
          <a:lstStyle/>
          <a:p>
            <a:r>
              <a:rPr lang="ru-RU" dirty="0" smtClean="0"/>
              <a:t>Механизмы обучения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92317"/>
            <a:ext cx="8229600" cy="343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Образование высокого качества </a:t>
            </a:r>
          </a:p>
          <a:p>
            <a:pPr>
              <a:buFontTx/>
              <a:buChar char="-"/>
            </a:pPr>
            <a:r>
              <a:rPr lang="ru-RU" sz="2800" dirty="0" smtClean="0"/>
              <a:t>Основывается на картине мира ребенка</a:t>
            </a:r>
          </a:p>
          <a:p>
            <a:pPr>
              <a:buFontTx/>
              <a:buChar char="-"/>
            </a:pPr>
            <a:r>
              <a:rPr lang="ru-RU" sz="2800" dirty="0" smtClean="0"/>
              <a:t>Стимулирует выражение своего отношения к ситуации</a:t>
            </a:r>
          </a:p>
          <a:p>
            <a:pPr>
              <a:buFontTx/>
              <a:buChar char="-"/>
            </a:pPr>
            <a:r>
              <a:rPr lang="ru-RU" sz="2800" dirty="0" smtClean="0"/>
              <a:t>Стимулирует открытие знания в коммуникации со сверстником и взрослым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Развивает рефлексию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076" y="206439"/>
            <a:ext cx="8623738" cy="1133630"/>
          </a:xfrm>
        </p:spPr>
        <p:txBody>
          <a:bodyPr/>
          <a:lstStyle/>
          <a:p>
            <a:r>
              <a:rPr lang="ru-RU" sz="4000" dirty="0" smtClean="0"/>
              <a:t>Парадигма «участия» в современном дошкольном образовании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75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2"/>
            <a:ext cx="4968875" cy="3726656"/>
          </a:xfrm>
        </p:spPr>
      </p:pic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877799"/>
            <a:ext cx="4426527" cy="33198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68" y="139071"/>
            <a:ext cx="4517614" cy="3217193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182" y="2208933"/>
            <a:ext cx="4274899" cy="28306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1613</TotalTime>
  <Words>478</Words>
  <Application>Microsoft Office PowerPoint</Application>
  <PresentationFormat>Произвольный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Tahoma</vt:lpstr>
      <vt:lpstr>Times New Roman</vt:lpstr>
      <vt:lpstr>Тема1</vt:lpstr>
      <vt:lpstr>1_Тема Office</vt:lpstr>
      <vt:lpstr>Дошкольное образование: оценка качества для улучшения качества</vt:lpstr>
      <vt:lpstr>Возможна оценка качества дошкольного образования?</vt:lpstr>
      <vt:lpstr>Тенденции в области оценки качества дошкольного образования</vt:lpstr>
      <vt:lpstr>Как выбрать инструмент оценки?</vt:lpstr>
      <vt:lpstr>Образовательная среда</vt:lpstr>
      <vt:lpstr>Механизмы обучения детей</vt:lpstr>
      <vt:lpstr>Парадигма «участия» в современном дошкольном образовании </vt:lpstr>
      <vt:lpstr>Презентация PowerPoint</vt:lpstr>
      <vt:lpstr>Презентация PowerPoint</vt:lpstr>
      <vt:lpstr>Презентация PowerPoint</vt:lpstr>
      <vt:lpstr>Что дает доступность среды</vt:lpstr>
      <vt:lpstr>Использование шкал ECERS  в международных исследованиях </vt:lpstr>
      <vt:lpstr>Презентация PowerPoint</vt:lpstr>
      <vt:lpstr>Структура шкал</vt:lpstr>
      <vt:lpstr>Шкала ECERS</vt:lpstr>
      <vt:lpstr>Перевод и адаптация шкалы в России</vt:lpstr>
      <vt:lpstr>В настоящем</vt:lpstr>
      <vt:lpstr>Особенности образовательной среды ДОО Ярославского региона</vt:lpstr>
      <vt:lpstr>Презентация PowerPoint</vt:lpstr>
      <vt:lpstr>Перспективы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апробации шкал оценки образовательной среды ECERS-R ECERS-E в детских садах г. Москвы</dc:title>
  <dc:creator>Ольга</dc:creator>
  <cp:lastModifiedBy>Светлана Юрьевна Белянчева</cp:lastModifiedBy>
  <cp:revision>165</cp:revision>
  <dcterms:created xsi:type="dcterms:W3CDTF">2015-04-15T15:36:27Z</dcterms:created>
  <dcterms:modified xsi:type="dcterms:W3CDTF">2016-12-19T08:25:56Z</dcterms:modified>
</cp:coreProperties>
</file>