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6"/>
  </p:notesMasterIdLst>
  <p:sldIdLst>
    <p:sldId id="256" r:id="rId2"/>
    <p:sldId id="345" r:id="rId3"/>
    <p:sldId id="371" r:id="rId4"/>
    <p:sldId id="382" r:id="rId5"/>
    <p:sldId id="379" r:id="rId6"/>
    <p:sldId id="374" r:id="rId7"/>
    <p:sldId id="384" r:id="rId8"/>
    <p:sldId id="380" r:id="rId9"/>
    <p:sldId id="381" r:id="rId10"/>
    <p:sldId id="391" r:id="rId11"/>
    <p:sldId id="386" r:id="rId12"/>
    <p:sldId id="388" r:id="rId13"/>
    <p:sldId id="387" r:id="rId14"/>
    <p:sldId id="389" r:id="rId1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660"/>
  </p:normalViewPr>
  <p:slideViewPr>
    <p:cSldViewPr>
      <p:cViewPr varScale="1">
        <p:scale>
          <a:sx n="76" d="100"/>
          <a:sy n="76" d="100"/>
        </p:scale>
        <p:origin x="72" y="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78B250-E011-4DB8-8432-BBC6D218E18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79D46158-0670-4354-8640-BD9EBB3AC86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Изменения в системе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оценивания в рамках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требований ФГОС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НОО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panose="020B0604020202020204" pitchFamily="34" charset="0"/>
          </a:endParaRPr>
        </a:p>
      </dgm:t>
    </dgm:pt>
    <dgm:pt modelId="{B21AA359-C575-45D4-9BC1-3620E2B8B3F1}" type="parTrans" cxnId="{6ABEAD30-2093-4C1A-8754-E673B0EC682E}">
      <dgm:prSet/>
      <dgm:spPr/>
    </dgm:pt>
    <dgm:pt modelId="{A74F736C-0E9D-4A92-A982-C3CB1FE4EC6A}" type="sibTrans" cxnId="{6ABEAD30-2093-4C1A-8754-E673B0EC682E}">
      <dgm:prSet/>
      <dgm:spPr/>
    </dgm:pt>
    <dgm:pt modelId="{DB36BF2E-D852-4333-A93E-59847B155FC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Содержательный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аспект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panose="020B0604020202020204" pitchFamily="34" charset="0"/>
          </a:endParaRPr>
        </a:p>
      </dgm:t>
    </dgm:pt>
    <dgm:pt modelId="{609376E4-A1DD-4CBC-92AC-FE11733E8989}" type="parTrans" cxnId="{102053CD-E99B-467C-A28C-74427D06B0A3}">
      <dgm:prSet/>
      <dgm:spPr/>
    </dgm:pt>
    <dgm:pt modelId="{4AD42FB9-178A-4FCA-8C31-E6802DF9918B}" type="sibTrans" cxnId="{102053CD-E99B-467C-A28C-74427D06B0A3}">
      <dgm:prSet/>
      <dgm:spPr/>
    </dgm:pt>
    <dgm:pt modelId="{B69D548D-5BD7-4032-B5FE-3CD5C703FC3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Критериальное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оценивание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Контрольно-оценочная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самостоятельность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Портфолио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(накопительная оценка)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panose="020B060402020202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panose="020B0604020202020204" pitchFamily="34" charset="0"/>
          </a:endParaRPr>
        </a:p>
      </dgm:t>
    </dgm:pt>
    <dgm:pt modelId="{741F90C3-5649-480B-BA35-B8B6227CDEDC}" type="parTrans" cxnId="{D87948C5-F92B-423A-973A-5E646C156AC0}">
      <dgm:prSet/>
      <dgm:spPr/>
    </dgm:pt>
    <dgm:pt modelId="{0CBAEC03-AF7E-4C26-8718-C72EFED9F74D}" type="sibTrans" cxnId="{D87948C5-F92B-423A-973A-5E646C156AC0}">
      <dgm:prSet/>
      <dgm:spPr/>
    </dgm:pt>
    <dgm:pt modelId="{9FBED6E7-E426-4B47-ADC7-1679F6521E0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Методический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аспект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panose="020B0604020202020204" pitchFamily="34" charset="0"/>
          </a:endParaRPr>
        </a:p>
      </dgm:t>
    </dgm:pt>
    <dgm:pt modelId="{693BEE86-D716-4FAF-93CF-6DA9976ACAB1}" type="parTrans" cxnId="{AEAC370B-4BAB-4C5A-9729-F42DA68C5AB8}">
      <dgm:prSet/>
      <dgm:spPr/>
    </dgm:pt>
    <dgm:pt modelId="{40C9BE8D-0142-4C57-853F-CE0A84A93AF2}" type="sibTrans" cxnId="{AEAC370B-4BAB-4C5A-9729-F42DA68C5AB8}">
      <dgm:prSet/>
      <dgm:spPr/>
    </dgm:pt>
    <dgm:pt modelId="{3885561E-7A4A-4D4B-B688-50B664FB5A5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Инструментарий для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 небаллированной оценки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Карта самооценки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обучающегося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Уроки рефлексии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panose="020B0604020202020204" pitchFamily="34" charset="0"/>
          </a:endParaRPr>
        </a:p>
      </dgm:t>
    </dgm:pt>
    <dgm:pt modelId="{D7E7280A-9C2D-4C5B-B331-913CFA8DEE4E}" type="parTrans" cxnId="{4669A1B4-B467-409A-81A5-FCD6B936EB04}">
      <dgm:prSet/>
      <dgm:spPr/>
    </dgm:pt>
    <dgm:pt modelId="{FB04BF94-C09B-43AA-84AE-7F7253EF1A1C}" type="sibTrans" cxnId="{4669A1B4-B467-409A-81A5-FCD6B936EB04}">
      <dgm:prSet/>
      <dgm:spPr/>
    </dgm:pt>
    <dgm:pt modelId="{61403D88-F6B7-4861-811A-A19E78CAB8A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Управленческий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аспект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panose="020B0604020202020204" pitchFamily="34" charset="0"/>
          </a:endParaRPr>
        </a:p>
      </dgm:t>
    </dgm:pt>
    <dgm:pt modelId="{D3BA245F-87BE-4BF8-A5A7-3F120D072AC2}" type="parTrans" cxnId="{1E00E88E-B367-4F1B-9BDC-6FEBF3F637C5}">
      <dgm:prSet/>
      <dgm:spPr/>
    </dgm:pt>
    <dgm:pt modelId="{0101FF7C-E890-466C-A3D2-B349BFD79CE8}" type="sibTrans" cxnId="{1E00E88E-B367-4F1B-9BDC-6FEBF3F637C5}">
      <dgm:prSet/>
      <dgm:spPr/>
    </dgm:pt>
    <dgm:pt modelId="{7FADB598-3442-4A1E-A7A5-8FBAF0FC5AE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Новая концепция ВШК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Char char="•"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Рефлексивная карта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panose="020B0604020202020204" pitchFamily="34" charset="0"/>
            </a:rPr>
            <a:t>педагога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panose="020B0604020202020204" pitchFamily="34" charset="0"/>
          </a:endParaRPr>
        </a:p>
      </dgm:t>
    </dgm:pt>
    <dgm:pt modelId="{CA33023A-903F-4904-9B1A-BC261DF152A2}" type="parTrans" cxnId="{C311E648-DDCD-4B19-BA72-E3A0F7D41AD8}">
      <dgm:prSet/>
      <dgm:spPr/>
    </dgm:pt>
    <dgm:pt modelId="{32A829F6-0CEC-47A3-B9E7-763C8CFAF047}" type="sibTrans" cxnId="{C311E648-DDCD-4B19-BA72-E3A0F7D41AD8}">
      <dgm:prSet/>
      <dgm:spPr/>
    </dgm:pt>
    <dgm:pt modelId="{705AAA0F-AC9C-4048-A37B-C1EE49E98FD1}" type="pres">
      <dgm:prSet presAssocID="{D478B250-E011-4DB8-8432-BBC6D218E18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DA91F14-3D4B-404F-B297-37973365F9F3}" type="pres">
      <dgm:prSet presAssocID="{79D46158-0670-4354-8640-BD9EBB3AC865}" presName="hierRoot1" presStyleCnt="0">
        <dgm:presLayoutVars>
          <dgm:hierBranch/>
        </dgm:presLayoutVars>
      </dgm:prSet>
      <dgm:spPr/>
    </dgm:pt>
    <dgm:pt modelId="{90CBF69F-F6AF-45D6-87C6-515503FD23DC}" type="pres">
      <dgm:prSet presAssocID="{79D46158-0670-4354-8640-BD9EBB3AC865}" presName="rootComposite1" presStyleCnt="0"/>
      <dgm:spPr/>
    </dgm:pt>
    <dgm:pt modelId="{15FF4BAE-483E-412E-A438-29170351CB2E}" type="pres">
      <dgm:prSet presAssocID="{79D46158-0670-4354-8640-BD9EBB3AC865}" presName="rootText1" presStyleLbl="node0" presStyleIdx="0" presStyleCnt="1">
        <dgm:presLayoutVars>
          <dgm:chPref val="3"/>
        </dgm:presLayoutVars>
      </dgm:prSet>
      <dgm:spPr/>
    </dgm:pt>
    <dgm:pt modelId="{23B705F6-1B19-4965-BAA1-A9C281DA384A}" type="pres">
      <dgm:prSet presAssocID="{79D46158-0670-4354-8640-BD9EBB3AC865}" presName="rootConnector1" presStyleLbl="node1" presStyleIdx="0" presStyleCnt="0"/>
      <dgm:spPr/>
    </dgm:pt>
    <dgm:pt modelId="{C0712C38-EB08-47BA-9D60-79A2B81E2499}" type="pres">
      <dgm:prSet presAssocID="{79D46158-0670-4354-8640-BD9EBB3AC865}" presName="hierChild2" presStyleCnt="0"/>
      <dgm:spPr/>
    </dgm:pt>
    <dgm:pt modelId="{7F081BD4-1FD4-4A01-8C75-7B85190F314E}" type="pres">
      <dgm:prSet presAssocID="{609376E4-A1DD-4CBC-92AC-FE11733E8989}" presName="Name35" presStyleLbl="parChTrans1D2" presStyleIdx="0" presStyleCnt="3"/>
      <dgm:spPr/>
    </dgm:pt>
    <dgm:pt modelId="{575F30CF-5287-451C-A5A8-9D38ECBF01BF}" type="pres">
      <dgm:prSet presAssocID="{DB36BF2E-D852-4333-A93E-59847B155FC9}" presName="hierRoot2" presStyleCnt="0">
        <dgm:presLayoutVars>
          <dgm:hierBranch/>
        </dgm:presLayoutVars>
      </dgm:prSet>
      <dgm:spPr/>
    </dgm:pt>
    <dgm:pt modelId="{F3EAE342-23B6-4989-9E39-EB2AFC644FBA}" type="pres">
      <dgm:prSet presAssocID="{DB36BF2E-D852-4333-A93E-59847B155FC9}" presName="rootComposite" presStyleCnt="0"/>
      <dgm:spPr/>
    </dgm:pt>
    <dgm:pt modelId="{65D3E793-5ED8-439F-9702-238029180DEC}" type="pres">
      <dgm:prSet presAssocID="{DB36BF2E-D852-4333-A93E-59847B155FC9}" presName="rootText" presStyleLbl="node2" presStyleIdx="0" presStyleCnt="3">
        <dgm:presLayoutVars>
          <dgm:chPref val="3"/>
        </dgm:presLayoutVars>
      </dgm:prSet>
      <dgm:spPr/>
    </dgm:pt>
    <dgm:pt modelId="{7BD10018-C022-4EE6-A387-A13406D681E4}" type="pres">
      <dgm:prSet presAssocID="{DB36BF2E-D852-4333-A93E-59847B155FC9}" presName="rootConnector" presStyleLbl="node2" presStyleIdx="0" presStyleCnt="3"/>
      <dgm:spPr/>
    </dgm:pt>
    <dgm:pt modelId="{DF1485C0-0D83-41AA-B7D6-D31DF91388F5}" type="pres">
      <dgm:prSet presAssocID="{DB36BF2E-D852-4333-A93E-59847B155FC9}" presName="hierChild4" presStyleCnt="0"/>
      <dgm:spPr/>
    </dgm:pt>
    <dgm:pt modelId="{15AA86B4-CC92-4C3F-AFFC-FD6023B28646}" type="pres">
      <dgm:prSet presAssocID="{741F90C3-5649-480B-BA35-B8B6227CDEDC}" presName="Name35" presStyleLbl="parChTrans1D3" presStyleIdx="0" presStyleCnt="3"/>
      <dgm:spPr/>
    </dgm:pt>
    <dgm:pt modelId="{6F04F915-27A3-4F51-9A68-11DCDCC823C8}" type="pres">
      <dgm:prSet presAssocID="{B69D548D-5BD7-4032-B5FE-3CD5C703FC39}" presName="hierRoot2" presStyleCnt="0">
        <dgm:presLayoutVars>
          <dgm:hierBranch val="r"/>
        </dgm:presLayoutVars>
      </dgm:prSet>
      <dgm:spPr/>
    </dgm:pt>
    <dgm:pt modelId="{AB675DE7-68B7-4429-B4B7-D63244EF2F59}" type="pres">
      <dgm:prSet presAssocID="{B69D548D-5BD7-4032-B5FE-3CD5C703FC39}" presName="rootComposite" presStyleCnt="0"/>
      <dgm:spPr/>
    </dgm:pt>
    <dgm:pt modelId="{E1521D06-0251-4592-B11E-774AF7EADDF8}" type="pres">
      <dgm:prSet presAssocID="{B69D548D-5BD7-4032-B5FE-3CD5C703FC39}" presName="rootText" presStyleLbl="node3" presStyleIdx="0" presStyleCnt="3">
        <dgm:presLayoutVars>
          <dgm:chPref val="3"/>
        </dgm:presLayoutVars>
      </dgm:prSet>
      <dgm:spPr/>
    </dgm:pt>
    <dgm:pt modelId="{27C0A161-CD8C-456A-A62D-19714041A689}" type="pres">
      <dgm:prSet presAssocID="{B69D548D-5BD7-4032-B5FE-3CD5C703FC39}" presName="rootConnector" presStyleLbl="node3" presStyleIdx="0" presStyleCnt="3"/>
      <dgm:spPr/>
    </dgm:pt>
    <dgm:pt modelId="{D73F0C32-82AC-4D17-A826-E23A5DCBBABE}" type="pres">
      <dgm:prSet presAssocID="{B69D548D-5BD7-4032-B5FE-3CD5C703FC39}" presName="hierChild4" presStyleCnt="0"/>
      <dgm:spPr/>
    </dgm:pt>
    <dgm:pt modelId="{15C9C1FB-B31D-42D7-AED2-C05A52244FB8}" type="pres">
      <dgm:prSet presAssocID="{B69D548D-5BD7-4032-B5FE-3CD5C703FC39}" presName="hierChild5" presStyleCnt="0"/>
      <dgm:spPr/>
    </dgm:pt>
    <dgm:pt modelId="{2AD22A58-553C-4525-A2D2-60332CC16512}" type="pres">
      <dgm:prSet presAssocID="{DB36BF2E-D852-4333-A93E-59847B155FC9}" presName="hierChild5" presStyleCnt="0"/>
      <dgm:spPr/>
    </dgm:pt>
    <dgm:pt modelId="{322DDD1C-620F-446B-AEBC-6C9AF7247E98}" type="pres">
      <dgm:prSet presAssocID="{693BEE86-D716-4FAF-93CF-6DA9976ACAB1}" presName="Name35" presStyleLbl="parChTrans1D2" presStyleIdx="1" presStyleCnt="3"/>
      <dgm:spPr/>
    </dgm:pt>
    <dgm:pt modelId="{F26C6623-903D-4377-B18D-E78E13A29E9B}" type="pres">
      <dgm:prSet presAssocID="{9FBED6E7-E426-4B47-ADC7-1679F6521E0D}" presName="hierRoot2" presStyleCnt="0">
        <dgm:presLayoutVars>
          <dgm:hierBranch/>
        </dgm:presLayoutVars>
      </dgm:prSet>
      <dgm:spPr/>
    </dgm:pt>
    <dgm:pt modelId="{288F4341-FB1F-4ECF-93EC-1DB50DE68905}" type="pres">
      <dgm:prSet presAssocID="{9FBED6E7-E426-4B47-ADC7-1679F6521E0D}" presName="rootComposite" presStyleCnt="0"/>
      <dgm:spPr/>
    </dgm:pt>
    <dgm:pt modelId="{4E1FFDEC-4674-4FF8-8D55-137EF0908344}" type="pres">
      <dgm:prSet presAssocID="{9FBED6E7-E426-4B47-ADC7-1679F6521E0D}" presName="rootText" presStyleLbl="node2" presStyleIdx="1" presStyleCnt="3">
        <dgm:presLayoutVars>
          <dgm:chPref val="3"/>
        </dgm:presLayoutVars>
      </dgm:prSet>
      <dgm:spPr/>
    </dgm:pt>
    <dgm:pt modelId="{25865571-A771-4BBF-8920-B9AEBA5D1A39}" type="pres">
      <dgm:prSet presAssocID="{9FBED6E7-E426-4B47-ADC7-1679F6521E0D}" presName="rootConnector" presStyleLbl="node2" presStyleIdx="1" presStyleCnt="3"/>
      <dgm:spPr/>
    </dgm:pt>
    <dgm:pt modelId="{97BF4A51-9191-43A2-A6FF-BE09F97E50F5}" type="pres">
      <dgm:prSet presAssocID="{9FBED6E7-E426-4B47-ADC7-1679F6521E0D}" presName="hierChild4" presStyleCnt="0"/>
      <dgm:spPr/>
    </dgm:pt>
    <dgm:pt modelId="{C80C88F0-CF5E-4DC7-A458-E2F3669898B9}" type="pres">
      <dgm:prSet presAssocID="{D7E7280A-9C2D-4C5B-B331-913CFA8DEE4E}" presName="Name35" presStyleLbl="parChTrans1D3" presStyleIdx="1" presStyleCnt="3"/>
      <dgm:spPr/>
    </dgm:pt>
    <dgm:pt modelId="{764F3CFF-93C2-4B0A-A2BA-0A6B763E15B5}" type="pres">
      <dgm:prSet presAssocID="{3885561E-7A4A-4D4B-B688-50B664FB5A54}" presName="hierRoot2" presStyleCnt="0">
        <dgm:presLayoutVars>
          <dgm:hierBranch val="r"/>
        </dgm:presLayoutVars>
      </dgm:prSet>
      <dgm:spPr/>
    </dgm:pt>
    <dgm:pt modelId="{9E91FF22-10CC-4B8B-80A5-2453B7DA761C}" type="pres">
      <dgm:prSet presAssocID="{3885561E-7A4A-4D4B-B688-50B664FB5A54}" presName="rootComposite" presStyleCnt="0"/>
      <dgm:spPr/>
    </dgm:pt>
    <dgm:pt modelId="{6E0FC6E8-FC85-45FE-A1BE-93168B4F0465}" type="pres">
      <dgm:prSet presAssocID="{3885561E-7A4A-4D4B-B688-50B664FB5A54}" presName="rootText" presStyleLbl="node3" presStyleIdx="1" presStyleCnt="3">
        <dgm:presLayoutVars>
          <dgm:chPref val="3"/>
        </dgm:presLayoutVars>
      </dgm:prSet>
      <dgm:spPr/>
    </dgm:pt>
    <dgm:pt modelId="{53717E11-51A6-4ED9-ADDB-A453328F79FF}" type="pres">
      <dgm:prSet presAssocID="{3885561E-7A4A-4D4B-B688-50B664FB5A54}" presName="rootConnector" presStyleLbl="node3" presStyleIdx="1" presStyleCnt="3"/>
      <dgm:spPr/>
    </dgm:pt>
    <dgm:pt modelId="{F67D252C-95F6-4C49-BEBB-EFCA22A1CE39}" type="pres">
      <dgm:prSet presAssocID="{3885561E-7A4A-4D4B-B688-50B664FB5A54}" presName="hierChild4" presStyleCnt="0"/>
      <dgm:spPr/>
    </dgm:pt>
    <dgm:pt modelId="{8825A0C0-D93F-4A54-A23A-D46305453009}" type="pres">
      <dgm:prSet presAssocID="{3885561E-7A4A-4D4B-B688-50B664FB5A54}" presName="hierChild5" presStyleCnt="0"/>
      <dgm:spPr/>
    </dgm:pt>
    <dgm:pt modelId="{7B7D649C-063B-4C37-9643-5F927E4F102F}" type="pres">
      <dgm:prSet presAssocID="{9FBED6E7-E426-4B47-ADC7-1679F6521E0D}" presName="hierChild5" presStyleCnt="0"/>
      <dgm:spPr/>
    </dgm:pt>
    <dgm:pt modelId="{04AA9F64-87D8-4F6D-A680-24C8553FBDE1}" type="pres">
      <dgm:prSet presAssocID="{D3BA245F-87BE-4BF8-A5A7-3F120D072AC2}" presName="Name35" presStyleLbl="parChTrans1D2" presStyleIdx="2" presStyleCnt="3"/>
      <dgm:spPr/>
    </dgm:pt>
    <dgm:pt modelId="{39269B3A-5F68-4CE4-991D-B5A3AA129FD7}" type="pres">
      <dgm:prSet presAssocID="{61403D88-F6B7-4861-811A-A19E78CAB8A2}" presName="hierRoot2" presStyleCnt="0">
        <dgm:presLayoutVars>
          <dgm:hierBranch/>
        </dgm:presLayoutVars>
      </dgm:prSet>
      <dgm:spPr/>
    </dgm:pt>
    <dgm:pt modelId="{F30EF967-AEC8-420D-BCD6-E078B1DF37B4}" type="pres">
      <dgm:prSet presAssocID="{61403D88-F6B7-4861-811A-A19E78CAB8A2}" presName="rootComposite" presStyleCnt="0"/>
      <dgm:spPr/>
    </dgm:pt>
    <dgm:pt modelId="{DC44ED4E-4D62-4655-906E-7E6C3951826F}" type="pres">
      <dgm:prSet presAssocID="{61403D88-F6B7-4861-811A-A19E78CAB8A2}" presName="rootText" presStyleLbl="node2" presStyleIdx="2" presStyleCnt="3">
        <dgm:presLayoutVars>
          <dgm:chPref val="3"/>
        </dgm:presLayoutVars>
      </dgm:prSet>
      <dgm:spPr/>
    </dgm:pt>
    <dgm:pt modelId="{0A02388E-4028-49FF-BC0D-D98081DB0751}" type="pres">
      <dgm:prSet presAssocID="{61403D88-F6B7-4861-811A-A19E78CAB8A2}" presName="rootConnector" presStyleLbl="node2" presStyleIdx="2" presStyleCnt="3"/>
      <dgm:spPr/>
    </dgm:pt>
    <dgm:pt modelId="{7AF57F08-33C7-44B7-9A09-41DD9671F5BB}" type="pres">
      <dgm:prSet presAssocID="{61403D88-F6B7-4861-811A-A19E78CAB8A2}" presName="hierChild4" presStyleCnt="0"/>
      <dgm:spPr/>
    </dgm:pt>
    <dgm:pt modelId="{09664AA2-7C87-4A43-AB75-C1F692401473}" type="pres">
      <dgm:prSet presAssocID="{CA33023A-903F-4904-9B1A-BC261DF152A2}" presName="Name35" presStyleLbl="parChTrans1D3" presStyleIdx="2" presStyleCnt="3"/>
      <dgm:spPr/>
    </dgm:pt>
    <dgm:pt modelId="{B7D30930-2C30-444D-BAD7-A8BCFDFEDE08}" type="pres">
      <dgm:prSet presAssocID="{7FADB598-3442-4A1E-A7A5-8FBAF0FC5AEA}" presName="hierRoot2" presStyleCnt="0">
        <dgm:presLayoutVars>
          <dgm:hierBranch val="r"/>
        </dgm:presLayoutVars>
      </dgm:prSet>
      <dgm:spPr/>
    </dgm:pt>
    <dgm:pt modelId="{061BA477-D227-4526-840D-1308DEEC94BF}" type="pres">
      <dgm:prSet presAssocID="{7FADB598-3442-4A1E-A7A5-8FBAF0FC5AEA}" presName="rootComposite" presStyleCnt="0"/>
      <dgm:spPr/>
    </dgm:pt>
    <dgm:pt modelId="{A09B3262-99E0-4C95-B4F6-DF1F04590660}" type="pres">
      <dgm:prSet presAssocID="{7FADB598-3442-4A1E-A7A5-8FBAF0FC5AEA}" presName="rootText" presStyleLbl="node3" presStyleIdx="2" presStyleCnt="3">
        <dgm:presLayoutVars>
          <dgm:chPref val="3"/>
        </dgm:presLayoutVars>
      </dgm:prSet>
      <dgm:spPr/>
    </dgm:pt>
    <dgm:pt modelId="{1D2CC7B7-7F9F-4185-B336-050167BE4E95}" type="pres">
      <dgm:prSet presAssocID="{7FADB598-3442-4A1E-A7A5-8FBAF0FC5AEA}" presName="rootConnector" presStyleLbl="node3" presStyleIdx="2" presStyleCnt="3"/>
      <dgm:spPr/>
    </dgm:pt>
    <dgm:pt modelId="{69E51828-B895-4CD8-8DB0-5D831BB4DED4}" type="pres">
      <dgm:prSet presAssocID="{7FADB598-3442-4A1E-A7A5-8FBAF0FC5AEA}" presName="hierChild4" presStyleCnt="0"/>
      <dgm:spPr/>
    </dgm:pt>
    <dgm:pt modelId="{36E60529-30A3-43FB-A829-C80E5B3708BF}" type="pres">
      <dgm:prSet presAssocID="{7FADB598-3442-4A1E-A7A5-8FBAF0FC5AEA}" presName="hierChild5" presStyleCnt="0"/>
      <dgm:spPr/>
    </dgm:pt>
    <dgm:pt modelId="{AB6935BE-A6B1-4C86-B9CD-86FCE1970EC0}" type="pres">
      <dgm:prSet presAssocID="{61403D88-F6B7-4861-811A-A19E78CAB8A2}" presName="hierChild5" presStyleCnt="0"/>
      <dgm:spPr/>
    </dgm:pt>
    <dgm:pt modelId="{5FC3560E-74E1-4450-94C7-4537F6A1064E}" type="pres">
      <dgm:prSet presAssocID="{79D46158-0670-4354-8640-BD9EBB3AC865}" presName="hierChild3" presStyleCnt="0"/>
      <dgm:spPr/>
    </dgm:pt>
  </dgm:ptLst>
  <dgm:cxnLst>
    <dgm:cxn modelId="{243CE3DD-6755-46E6-805B-284AF9028877}" type="presOf" srcId="{79D46158-0670-4354-8640-BD9EBB3AC865}" destId="{23B705F6-1B19-4965-BAA1-A9C281DA384A}" srcOrd="1" destOrd="0" presId="urn:microsoft.com/office/officeart/2005/8/layout/orgChart1"/>
    <dgm:cxn modelId="{83DC1BBD-A0D1-491E-AEF1-FADF5772992E}" type="presOf" srcId="{693BEE86-D716-4FAF-93CF-6DA9976ACAB1}" destId="{322DDD1C-620F-446B-AEBC-6C9AF7247E98}" srcOrd="0" destOrd="0" presId="urn:microsoft.com/office/officeart/2005/8/layout/orgChart1"/>
    <dgm:cxn modelId="{B6AEE633-06C2-452A-A6AF-3E124B8E8A78}" type="presOf" srcId="{D3BA245F-87BE-4BF8-A5A7-3F120D072AC2}" destId="{04AA9F64-87D8-4F6D-A680-24C8553FBDE1}" srcOrd="0" destOrd="0" presId="urn:microsoft.com/office/officeart/2005/8/layout/orgChart1"/>
    <dgm:cxn modelId="{951ED693-758A-4B50-AB76-7E7F0A65FBEF}" type="presOf" srcId="{D7E7280A-9C2D-4C5B-B331-913CFA8DEE4E}" destId="{C80C88F0-CF5E-4DC7-A458-E2F3669898B9}" srcOrd="0" destOrd="0" presId="urn:microsoft.com/office/officeart/2005/8/layout/orgChart1"/>
    <dgm:cxn modelId="{FD4034B6-E3CB-4695-B9F6-D906FA796BE1}" type="presOf" srcId="{9FBED6E7-E426-4B47-ADC7-1679F6521E0D}" destId="{25865571-A771-4BBF-8920-B9AEBA5D1A39}" srcOrd="1" destOrd="0" presId="urn:microsoft.com/office/officeart/2005/8/layout/orgChart1"/>
    <dgm:cxn modelId="{6ABEAD30-2093-4C1A-8754-E673B0EC682E}" srcId="{D478B250-E011-4DB8-8432-BBC6D218E185}" destId="{79D46158-0670-4354-8640-BD9EBB3AC865}" srcOrd="0" destOrd="0" parTransId="{B21AA359-C575-45D4-9BC1-3620E2B8B3F1}" sibTransId="{A74F736C-0E9D-4A92-A982-C3CB1FE4EC6A}"/>
    <dgm:cxn modelId="{E9BF874C-F1F7-4FE8-8E9E-82DEF63A7248}" type="presOf" srcId="{741F90C3-5649-480B-BA35-B8B6227CDEDC}" destId="{15AA86B4-CC92-4C3F-AFFC-FD6023B28646}" srcOrd="0" destOrd="0" presId="urn:microsoft.com/office/officeart/2005/8/layout/orgChart1"/>
    <dgm:cxn modelId="{DB4A3678-6B34-449C-95BB-60535DED10E5}" type="presOf" srcId="{7FADB598-3442-4A1E-A7A5-8FBAF0FC5AEA}" destId="{1D2CC7B7-7F9F-4185-B336-050167BE4E95}" srcOrd="1" destOrd="0" presId="urn:microsoft.com/office/officeart/2005/8/layout/orgChart1"/>
    <dgm:cxn modelId="{EA1742DA-0A02-4313-B87D-E8F9DD594E4D}" type="presOf" srcId="{3885561E-7A4A-4D4B-B688-50B664FB5A54}" destId="{53717E11-51A6-4ED9-ADDB-A453328F79FF}" srcOrd="1" destOrd="0" presId="urn:microsoft.com/office/officeart/2005/8/layout/orgChart1"/>
    <dgm:cxn modelId="{CF09574F-FB49-48F4-8AEB-DF86DFC5FE8E}" type="presOf" srcId="{79D46158-0670-4354-8640-BD9EBB3AC865}" destId="{15FF4BAE-483E-412E-A438-29170351CB2E}" srcOrd="0" destOrd="0" presId="urn:microsoft.com/office/officeart/2005/8/layout/orgChart1"/>
    <dgm:cxn modelId="{C311E648-DDCD-4B19-BA72-E3A0F7D41AD8}" srcId="{61403D88-F6B7-4861-811A-A19E78CAB8A2}" destId="{7FADB598-3442-4A1E-A7A5-8FBAF0FC5AEA}" srcOrd="0" destOrd="0" parTransId="{CA33023A-903F-4904-9B1A-BC261DF152A2}" sibTransId="{32A829F6-0CEC-47A3-B9E7-763C8CFAF047}"/>
    <dgm:cxn modelId="{74EEB5DF-7CA9-48B2-A22F-5E5B594619C1}" type="presOf" srcId="{DB36BF2E-D852-4333-A93E-59847B155FC9}" destId="{7BD10018-C022-4EE6-A387-A13406D681E4}" srcOrd="1" destOrd="0" presId="urn:microsoft.com/office/officeart/2005/8/layout/orgChart1"/>
    <dgm:cxn modelId="{3351323E-925C-450B-A8BE-6B54B9C38A87}" type="presOf" srcId="{61403D88-F6B7-4861-811A-A19E78CAB8A2}" destId="{DC44ED4E-4D62-4655-906E-7E6C3951826F}" srcOrd="0" destOrd="0" presId="urn:microsoft.com/office/officeart/2005/8/layout/orgChart1"/>
    <dgm:cxn modelId="{4D8C1D9F-3194-4425-BD1D-DA37C7B5064B}" type="presOf" srcId="{B69D548D-5BD7-4032-B5FE-3CD5C703FC39}" destId="{E1521D06-0251-4592-B11E-774AF7EADDF8}" srcOrd="0" destOrd="0" presId="urn:microsoft.com/office/officeart/2005/8/layout/orgChart1"/>
    <dgm:cxn modelId="{FCD0F336-7C68-4611-96F0-6FE1175093FE}" type="presOf" srcId="{9FBED6E7-E426-4B47-ADC7-1679F6521E0D}" destId="{4E1FFDEC-4674-4FF8-8D55-137EF0908344}" srcOrd="0" destOrd="0" presId="urn:microsoft.com/office/officeart/2005/8/layout/orgChart1"/>
    <dgm:cxn modelId="{102053CD-E99B-467C-A28C-74427D06B0A3}" srcId="{79D46158-0670-4354-8640-BD9EBB3AC865}" destId="{DB36BF2E-D852-4333-A93E-59847B155FC9}" srcOrd="0" destOrd="0" parTransId="{609376E4-A1DD-4CBC-92AC-FE11733E8989}" sibTransId="{4AD42FB9-178A-4FCA-8C31-E6802DF9918B}"/>
    <dgm:cxn modelId="{7C057374-AC5F-4813-A394-DAC6D2A6EBBA}" type="presOf" srcId="{B69D548D-5BD7-4032-B5FE-3CD5C703FC39}" destId="{27C0A161-CD8C-456A-A62D-19714041A689}" srcOrd="1" destOrd="0" presId="urn:microsoft.com/office/officeart/2005/8/layout/orgChart1"/>
    <dgm:cxn modelId="{E53FC1E3-F8B5-4893-9E14-66066D2B01EB}" type="presOf" srcId="{61403D88-F6B7-4861-811A-A19E78CAB8A2}" destId="{0A02388E-4028-49FF-BC0D-D98081DB0751}" srcOrd="1" destOrd="0" presId="urn:microsoft.com/office/officeart/2005/8/layout/orgChart1"/>
    <dgm:cxn modelId="{1B0881DC-1116-4D92-A8C6-9C6F31DCCFDE}" type="presOf" srcId="{3885561E-7A4A-4D4B-B688-50B664FB5A54}" destId="{6E0FC6E8-FC85-45FE-A1BE-93168B4F0465}" srcOrd="0" destOrd="0" presId="urn:microsoft.com/office/officeart/2005/8/layout/orgChart1"/>
    <dgm:cxn modelId="{4669A1B4-B467-409A-81A5-FCD6B936EB04}" srcId="{9FBED6E7-E426-4B47-ADC7-1679F6521E0D}" destId="{3885561E-7A4A-4D4B-B688-50B664FB5A54}" srcOrd="0" destOrd="0" parTransId="{D7E7280A-9C2D-4C5B-B331-913CFA8DEE4E}" sibTransId="{FB04BF94-C09B-43AA-84AE-7F7253EF1A1C}"/>
    <dgm:cxn modelId="{1E00E88E-B367-4F1B-9BDC-6FEBF3F637C5}" srcId="{79D46158-0670-4354-8640-BD9EBB3AC865}" destId="{61403D88-F6B7-4861-811A-A19E78CAB8A2}" srcOrd="2" destOrd="0" parTransId="{D3BA245F-87BE-4BF8-A5A7-3F120D072AC2}" sibTransId="{0101FF7C-E890-466C-A3D2-B349BFD79CE8}"/>
    <dgm:cxn modelId="{D87948C5-F92B-423A-973A-5E646C156AC0}" srcId="{DB36BF2E-D852-4333-A93E-59847B155FC9}" destId="{B69D548D-5BD7-4032-B5FE-3CD5C703FC39}" srcOrd="0" destOrd="0" parTransId="{741F90C3-5649-480B-BA35-B8B6227CDEDC}" sibTransId="{0CBAEC03-AF7E-4C26-8718-C72EFED9F74D}"/>
    <dgm:cxn modelId="{E29C6B73-1E3A-42D5-B048-01F44C86AC14}" type="presOf" srcId="{DB36BF2E-D852-4333-A93E-59847B155FC9}" destId="{65D3E793-5ED8-439F-9702-238029180DEC}" srcOrd="0" destOrd="0" presId="urn:microsoft.com/office/officeart/2005/8/layout/orgChart1"/>
    <dgm:cxn modelId="{3129E708-4B94-434A-A14F-6486F1C6F8CA}" type="presOf" srcId="{D478B250-E011-4DB8-8432-BBC6D218E185}" destId="{705AAA0F-AC9C-4048-A37B-C1EE49E98FD1}" srcOrd="0" destOrd="0" presId="urn:microsoft.com/office/officeart/2005/8/layout/orgChart1"/>
    <dgm:cxn modelId="{AEAC370B-4BAB-4C5A-9729-F42DA68C5AB8}" srcId="{79D46158-0670-4354-8640-BD9EBB3AC865}" destId="{9FBED6E7-E426-4B47-ADC7-1679F6521E0D}" srcOrd="1" destOrd="0" parTransId="{693BEE86-D716-4FAF-93CF-6DA9976ACAB1}" sibTransId="{40C9BE8D-0142-4C57-853F-CE0A84A93AF2}"/>
    <dgm:cxn modelId="{021C3BFB-51E9-48AF-A0C2-46A7A4C27353}" type="presOf" srcId="{CA33023A-903F-4904-9B1A-BC261DF152A2}" destId="{09664AA2-7C87-4A43-AB75-C1F692401473}" srcOrd="0" destOrd="0" presId="urn:microsoft.com/office/officeart/2005/8/layout/orgChart1"/>
    <dgm:cxn modelId="{3A3AC896-3E46-445C-AE15-4B49A461A070}" type="presOf" srcId="{7FADB598-3442-4A1E-A7A5-8FBAF0FC5AEA}" destId="{A09B3262-99E0-4C95-B4F6-DF1F04590660}" srcOrd="0" destOrd="0" presId="urn:microsoft.com/office/officeart/2005/8/layout/orgChart1"/>
    <dgm:cxn modelId="{23C53C20-720F-4906-AEB3-C58ED078C4A1}" type="presOf" srcId="{609376E4-A1DD-4CBC-92AC-FE11733E8989}" destId="{7F081BD4-1FD4-4A01-8C75-7B85190F314E}" srcOrd="0" destOrd="0" presId="urn:microsoft.com/office/officeart/2005/8/layout/orgChart1"/>
    <dgm:cxn modelId="{5481D329-DEB3-4BE8-8C73-88BD786BED70}" type="presParOf" srcId="{705AAA0F-AC9C-4048-A37B-C1EE49E98FD1}" destId="{5DA91F14-3D4B-404F-B297-37973365F9F3}" srcOrd="0" destOrd="0" presId="urn:microsoft.com/office/officeart/2005/8/layout/orgChart1"/>
    <dgm:cxn modelId="{B73C5CF0-76BD-4E49-B32B-B1F7D396A1FC}" type="presParOf" srcId="{5DA91F14-3D4B-404F-B297-37973365F9F3}" destId="{90CBF69F-F6AF-45D6-87C6-515503FD23DC}" srcOrd="0" destOrd="0" presId="urn:microsoft.com/office/officeart/2005/8/layout/orgChart1"/>
    <dgm:cxn modelId="{C32B0D56-C432-4648-8881-18FFD5B58C0D}" type="presParOf" srcId="{90CBF69F-F6AF-45D6-87C6-515503FD23DC}" destId="{15FF4BAE-483E-412E-A438-29170351CB2E}" srcOrd="0" destOrd="0" presId="urn:microsoft.com/office/officeart/2005/8/layout/orgChart1"/>
    <dgm:cxn modelId="{4B8CCEDD-6FC2-48C0-9618-4744C081987B}" type="presParOf" srcId="{90CBF69F-F6AF-45D6-87C6-515503FD23DC}" destId="{23B705F6-1B19-4965-BAA1-A9C281DA384A}" srcOrd="1" destOrd="0" presId="urn:microsoft.com/office/officeart/2005/8/layout/orgChart1"/>
    <dgm:cxn modelId="{71020ACE-1091-4013-8561-772CC1B677FC}" type="presParOf" srcId="{5DA91F14-3D4B-404F-B297-37973365F9F3}" destId="{C0712C38-EB08-47BA-9D60-79A2B81E2499}" srcOrd="1" destOrd="0" presId="urn:microsoft.com/office/officeart/2005/8/layout/orgChart1"/>
    <dgm:cxn modelId="{7CFD6184-BDD8-480D-A6A3-C4E6FA533A95}" type="presParOf" srcId="{C0712C38-EB08-47BA-9D60-79A2B81E2499}" destId="{7F081BD4-1FD4-4A01-8C75-7B85190F314E}" srcOrd="0" destOrd="0" presId="urn:microsoft.com/office/officeart/2005/8/layout/orgChart1"/>
    <dgm:cxn modelId="{A2AAC59C-C4ED-402F-957E-995146E14D16}" type="presParOf" srcId="{C0712C38-EB08-47BA-9D60-79A2B81E2499}" destId="{575F30CF-5287-451C-A5A8-9D38ECBF01BF}" srcOrd="1" destOrd="0" presId="urn:microsoft.com/office/officeart/2005/8/layout/orgChart1"/>
    <dgm:cxn modelId="{EC2FD9D4-081D-4DF7-99CD-1D3A463E16C1}" type="presParOf" srcId="{575F30CF-5287-451C-A5A8-9D38ECBF01BF}" destId="{F3EAE342-23B6-4989-9E39-EB2AFC644FBA}" srcOrd="0" destOrd="0" presId="urn:microsoft.com/office/officeart/2005/8/layout/orgChart1"/>
    <dgm:cxn modelId="{B8E84D3E-93B2-45CC-B15E-E50B5DA74EFC}" type="presParOf" srcId="{F3EAE342-23B6-4989-9E39-EB2AFC644FBA}" destId="{65D3E793-5ED8-439F-9702-238029180DEC}" srcOrd="0" destOrd="0" presId="urn:microsoft.com/office/officeart/2005/8/layout/orgChart1"/>
    <dgm:cxn modelId="{7CA82FFA-ECAE-4DB6-847F-BB631A34814A}" type="presParOf" srcId="{F3EAE342-23B6-4989-9E39-EB2AFC644FBA}" destId="{7BD10018-C022-4EE6-A387-A13406D681E4}" srcOrd="1" destOrd="0" presId="urn:microsoft.com/office/officeart/2005/8/layout/orgChart1"/>
    <dgm:cxn modelId="{C5A877D5-BE9C-4F40-8D24-E8C9C2E861BC}" type="presParOf" srcId="{575F30CF-5287-451C-A5A8-9D38ECBF01BF}" destId="{DF1485C0-0D83-41AA-B7D6-D31DF91388F5}" srcOrd="1" destOrd="0" presId="urn:microsoft.com/office/officeart/2005/8/layout/orgChart1"/>
    <dgm:cxn modelId="{36EA4646-1976-4949-A3F4-4388C2AF59B2}" type="presParOf" srcId="{DF1485C0-0D83-41AA-B7D6-D31DF91388F5}" destId="{15AA86B4-CC92-4C3F-AFFC-FD6023B28646}" srcOrd="0" destOrd="0" presId="urn:microsoft.com/office/officeart/2005/8/layout/orgChart1"/>
    <dgm:cxn modelId="{14E406B0-6161-408F-B4B5-8874284D35BD}" type="presParOf" srcId="{DF1485C0-0D83-41AA-B7D6-D31DF91388F5}" destId="{6F04F915-27A3-4F51-9A68-11DCDCC823C8}" srcOrd="1" destOrd="0" presId="urn:microsoft.com/office/officeart/2005/8/layout/orgChart1"/>
    <dgm:cxn modelId="{33878B9F-0671-4E34-A670-02AA4318B482}" type="presParOf" srcId="{6F04F915-27A3-4F51-9A68-11DCDCC823C8}" destId="{AB675DE7-68B7-4429-B4B7-D63244EF2F59}" srcOrd="0" destOrd="0" presId="urn:microsoft.com/office/officeart/2005/8/layout/orgChart1"/>
    <dgm:cxn modelId="{0AF3B8B0-6DE6-4110-A32C-28851CF804F1}" type="presParOf" srcId="{AB675DE7-68B7-4429-B4B7-D63244EF2F59}" destId="{E1521D06-0251-4592-B11E-774AF7EADDF8}" srcOrd="0" destOrd="0" presId="urn:microsoft.com/office/officeart/2005/8/layout/orgChart1"/>
    <dgm:cxn modelId="{60F23E6E-810B-4714-BEC6-92FA5865E456}" type="presParOf" srcId="{AB675DE7-68B7-4429-B4B7-D63244EF2F59}" destId="{27C0A161-CD8C-456A-A62D-19714041A689}" srcOrd="1" destOrd="0" presId="urn:microsoft.com/office/officeart/2005/8/layout/orgChart1"/>
    <dgm:cxn modelId="{991C71F5-8890-4840-8951-F91EBA8EFC73}" type="presParOf" srcId="{6F04F915-27A3-4F51-9A68-11DCDCC823C8}" destId="{D73F0C32-82AC-4D17-A826-E23A5DCBBABE}" srcOrd="1" destOrd="0" presId="urn:microsoft.com/office/officeart/2005/8/layout/orgChart1"/>
    <dgm:cxn modelId="{32E4B7A1-A811-4637-807C-D4B79678D568}" type="presParOf" srcId="{6F04F915-27A3-4F51-9A68-11DCDCC823C8}" destId="{15C9C1FB-B31D-42D7-AED2-C05A52244FB8}" srcOrd="2" destOrd="0" presId="urn:microsoft.com/office/officeart/2005/8/layout/orgChart1"/>
    <dgm:cxn modelId="{6B3B70F6-554C-4C5C-A4D8-87BBA8EF40FD}" type="presParOf" srcId="{575F30CF-5287-451C-A5A8-9D38ECBF01BF}" destId="{2AD22A58-553C-4525-A2D2-60332CC16512}" srcOrd="2" destOrd="0" presId="urn:microsoft.com/office/officeart/2005/8/layout/orgChart1"/>
    <dgm:cxn modelId="{713B65FB-D8FF-4FAB-BC3F-F3D453423C5C}" type="presParOf" srcId="{C0712C38-EB08-47BA-9D60-79A2B81E2499}" destId="{322DDD1C-620F-446B-AEBC-6C9AF7247E98}" srcOrd="2" destOrd="0" presId="urn:microsoft.com/office/officeart/2005/8/layout/orgChart1"/>
    <dgm:cxn modelId="{D7EC0EB5-FA89-4FC3-91F6-376C175FBFBC}" type="presParOf" srcId="{C0712C38-EB08-47BA-9D60-79A2B81E2499}" destId="{F26C6623-903D-4377-B18D-E78E13A29E9B}" srcOrd="3" destOrd="0" presId="urn:microsoft.com/office/officeart/2005/8/layout/orgChart1"/>
    <dgm:cxn modelId="{8922B583-91B3-45FB-8E36-B74F87E2CDEB}" type="presParOf" srcId="{F26C6623-903D-4377-B18D-E78E13A29E9B}" destId="{288F4341-FB1F-4ECF-93EC-1DB50DE68905}" srcOrd="0" destOrd="0" presId="urn:microsoft.com/office/officeart/2005/8/layout/orgChart1"/>
    <dgm:cxn modelId="{0D40AB94-7485-4616-A07A-CFE54800B98A}" type="presParOf" srcId="{288F4341-FB1F-4ECF-93EC-1DB50DE68905}" destId="{4E1FFDEC-4674-4FF8-8D55-137EF0908344}" srcOrd="0" destOrd="0" presId="urn:microsoft.com/office/officeart/2005/8/layout/orgChart1"/>
    <dgm:cxn modelId="{47F952B7-93A7-44F8-AFD2-BE77BF6DB66D}" type="presParOf" srcId="{288F4341-FB1F-4ECF-93EC-1DB50DE68905}" destId="{25865571-A771-4BBF-8920-B9AEBA5D1A39}" srcOrd="1" destOrd="0" presId="urn:microsoft.com/office/officeart/2005/8/layout/orgChart1"/>
    <dgm:cxn modelId="{2BAFE57D-A16A-4F28-AA07-8A76DE6B9CB9}" type="presParOf" srcId="{F26C6623-903D-4377-B18D-E78E13A29E9B}" destId="{97BF4A51-9191-43A2-A6FF-BE09F97E50F5}" srcOrd="1" destOrd="0" presId="urn:microsoft.com/office/officeart/2005/8/layout/orgChart1"/>
    <dgm:cxn modelId="{1C943325-FB4F-44E7-AEC6-A1C7A0FF3003}" type="presParOf" srcId="{97BF4A51-9191-43A2-A6FF-BE09F97E50F5}" destId="{C80C88F0-CF5E-4DC7-A458-E2F3669898B9}" srcOrd="0" destOrd="0" presId="urn:microsoft.com/office/officeart/2005/8/layout/orgChart1"/>
    <dgm:cxn modelId="{B553E4FC-016F-4213-896A-01BEB68716AA}" type="presParOf" srcId="{97BF4A51-9191-43A2-A6FF-BE09F97E50F5}" destId="{764F3CFF-93C2-4B0A-A2BA-0A6B763E15B5}" srcOrd="1" destOrd="0" presId="urn:microsoft.com/office/officeart/2005/8/layout/orgChart1"/>
    <dgm:cxn modelId="{C15A4271-2EBC-44A9-9329-5C28F3AF5F0A}" type="presParOf" srcId="{764F3CFF-93C2-4B0A-A2BA-0A6B763E15B5}" destId="{9E91FF22-10CC-4B8B-80A5-2453B7DA761C}" srcOrd="0" destOrd="0" presId="urn:microsoft.com/office/officeart/2005/8/layout/orgChart1"/>
    <dgm:cxn modelId="{F2E2E119-C15E-4EC0-AD61-23B48FCE316F}" type="presParOf" srcId="{9E91FF22-10CC-4B8B-80A5-2453B7DA761C}" destId="{6E0FC6E8-FC85-45FE-A1BE-93168B4F0465}" srcOrd="0" destOrd="0" presId="urn:microsoft.com/office/officeart/2005/8/layout/orgChart1"/>
    <dgm:cxn modelId="{286D9EB6-3CAE-45E9-BBF6-626F42D1A5EE}" type="presParOf" srcId="{9E91FF22-10CC-4B8B-80A5-2453B7DA761C}" destId="{53717E11-51A6-4ED9-ADDB-A453328F79FF}" srcOrd="1" destOrd="0" presId="urn:microsoft.com/office/officeart/2005/8/layout/orgChart1"/>
    <dgm:cxn modelId="{0B4B136A-D237-440A-A405-3EC77AA89FB9}" type="presParOf" srcId="{764F3CFF-93C2-4B0A-A2BA-0A6B763E15B5}" destId="{F67D252C-95F6-4C49-BEBB-EFCA22A1CE39}" srcOrd="1" destOrd="0" presId="urn:microsoft.com/office/officeart/2005/8/layout/orgChart1"/>
    <dgm:cxn modelId="{47A4908B-31C9-449A-9D95-6B80EB14F21F}" type="presParOf" srcId="{764F3CFF-93C2-4B0A-A2BA-0A6B763E15B5}" destId="{8825A0C0-D93F-4A54-A23A-D46305453009}" srcOrd="2" destOrd="0" presId="urn:microsoft.com/office/officeart/2005/8/layout/orgChart1"/>
    <dgm:cxn modelId="{F5E0B397-87EC-42B7-AEDA-7ABFB4DB0663}" type="presParOf" srcId="{F26C6623-903D-4377-B18D-E78E13A29E9B}" destId="{7B7D649C-063B-4C37-9643-5F927E4F102F}" srcOrd="2" destOrd="0" presId="urn:microsoft.com/office/officeart/2005/8/layout/orgChart1"/>
    <dgm:cxn modelId="{751AE3E9-EABD-401E-A074-55E590684D5A}" type="presParOf" srcId="{C0712C38-EB08-47BA-9D60-79A2B81E2499}" destId="{04AA9F64-87D8-4F6D-A680-24C8553FBDE1}" srcOrd="4" destOrd="0" presId="urn:microsoft.com/office/officeart/2005/8/layout/orgChart1"/>
    <dgm:cxn modelId="{D3B3871F-FC40-40F4-BE62-A6916028851A}" type="presParOf" srcId="{C0712C38-EB08-47BA-9D60-79A2B81E2499}" destId="{39269B3A-5F68-4CE4-991D-B5A3AA129FD7}" srcOrd="5" destOrd="0" presId="urn:microsoft.com/office/officeart/2005/8/layout/orgChart1"/>
    <dgm:cxn modelId="{EE899DF3-2DA4-4E86-BA25-7CEB8DFC0B43}" type="presParOf" srcId="{39269B3A-5F68-4CE4-991D-B5A3AA129FD7}" destId="{F30EF967-AEC8-420D-BCD6-E078B1DF37B4}" srcOrd="0" destOrd="0" presId="urn:microsoft.com/office/officeart/2005/8/layout/orgChart1"/>
    <dgm:cxn modelId="{1C75F915-6530-48AA-BDD7-F6B05C1BC982}" type="presParOf" srcId="{F30EF967-AEC8-420D-BCD6-E078B1DF37B4}" destId="{DC44ED4E-4D62-4655-906E-7E6C3951826F}" srcOrd="0" destOrd="0" presId="urn:microsoft.com/office/officeart/2005/8/layout/orgChart1"/>
    <dgm:cxn modelId="{89149EFB-E436-4E26-B047-9A42D015AF2F}" type="presParOf" srcId="{F30EF967-AEC8-420D-BCD6-E078B1DF37B4}" destId="{0A02388E-4028-49FF-BC0D-D98081DB0751}" srcOrd="1" destOrd="0" presId="urn:microsoft.com/office/officeart/2005/8/layout/orgChart1"/>
    <dgm:cxn modelId="{F9776B4F-846E-47DE-A905-03156275A99F}" type="presParOf" srcId="{39269B3A-5F68-4CE4-991D-B5A3AA129FD7}" destId="{7AF57F08-33C7-44B7-9A09-41DD9671F5BB}" srcOrd="1" destOrd="0" presId="urn:microsoft.com/office/officeart/2005/8/layout/orgChart1"/>
    <dgm:cxn modelId="{77E5A4A4-0BD4-47B4-9148-55A5018C9499}" type="presParOf" srcId="{7AF57F08-33C7-44B7-9A09-41DD9671F5BB}" destId="{09664AA2-7C87-4A43-AB75-C1F692401473}" srcOrd="0" destOrd="0" presId="urn:microsoft.com/office/officeart/2005/8/layout/orgChart1"/>
    <dgm:cxn modelId="{8BAF52F8-0E93-4F7A-BFD8-A94F120BAA03}" type="presParOf" srcId="{7AF57F08-33C7-44B7-9A09-41DD9671F5BB}" destId="{B7D30930-2C30-444D-BAD7-A8BCFDFEDE08}" srcOrd="1" destOrd="0" presId="urn:microsoft.com/office/officeart/2005/8/layout/orgChart1"/>
    <dgm:cxn modelId="{3C3C00CB-FA0C-4918-B649-FF634886DDF7}" type="presParOf" srcId="{B7D30930-2C30-444D-BAD7-A8BCFDFEDE08}" destId="{061BA477-D227-4526-840D-1308DEEC94BF}" srcOrd="0" destOrd="0" presId="urn:microsoft.com/office/officeart/2005/8/layout/orgChart1"/>
    <dgm:cxn modelId="{38BC2E3E-8F04-401A-B099-0BAA55C7F059}" type="presParOf" srcId="{061BA477-D227-4526-840D-1308DEEC94BF}" destId="{A09B3262-99E0-4C95-B4F6-DF1F04590660}" srcOrd="0" destOrd="0" presId="urn:microsoft.com/office/officeart/2005/8/layout/orgChart1"/>
    <dgm:cxn modelId="{942046B7-BACF-492E-82E6-2E1E4CED4EEC}" type="presParOf" srcId="{061BA477-D227-4526-840D-1308DEEC94BF}" destId="{1D2CC7B7-7F9F-4185-B336-050167BE4E95}" srcOrd="1" destOrd="0" presId="urn:microsoft.com/office/officeart/2005/8/layout/orgChart1"/>
    <dgm:cxn modelId="{A1FAA98C-AA1C-4A39-A4D7-671FCF4B8AC5}" type="presParOf" srcId="{B7D30930-2C30-444D-BAD7-A8BCFDFEDE08}" destId="{69E51828-B895-4CD8-8DB0-5D831BB4DED4}" srcOrd="1" destOrd="0" presId="urn:microsoft.com/office/officeart/2005/8/layout/orgChart1"/>
    <dgm:cxn modelId="{B4167C81-EF94-4D3D-93CA-9ED0DC02EF44}" type="presParOf" srcId="{B7D30930-2C30-444D-BAD7-A8BCFDFEDE08}" destId="{36E60529-30A3-43FB-A829-C80E5B3708BF}" srcOrd="2" destOrd="0" presId="urn:microsoft.com/office/officeart/2005/8/layout/orgChart1"/>
    <dgm:cxn modelId="{A474D2BF-170C-447F-A43A-9D5D7FCFE668}" type="presParOf" srcId="{39269B3A-5F68-4CE4-991D-B5A3AA129FD7}" destId="{AB6935BE-A6B1-4C86-B9CD-86FCE1970EC0}" srcOrd="2" destOrd="0" presId="urn:microsoft.com/office/officeart/2005/8/layout/orgChart1"/>
    <dgm:cxn modelId="{4B0DB740-5F18-47F3-955A-D813B853C932}" type="presParOf" srcId="{5DA91F14-3D4B-404F-B297-37973365F9F3}" destId="{5FC3560E-74E1-4450-94C7-4537F6A1064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74E2CFEF-53FB-4638-8A4C-D2529CE0AE9C}" type="datetimeFigureOut">
              <a:rPr lang="ru-RU"/>
              <a:pPr>
                <a:defRPr/>
              </a:pPr>
              <a:t>19.12.2016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57E13F9-6E35-4BE2-B4A2-E0F19D83AF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13765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126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C97F81C-C2C9-4401-BE20-714E009ABEB5}" type="slidenum">
              <a:rPr lang="ru-RU" altLang="ru-RU"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636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E2E0CA1-0F8F-48F5-B21B-29D008C36377}" type="slidenum">
              <a:rPr lang="ru-RU" altLang="ru-RU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715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323AF82-24B1-4045-B50C-4A869C13FE63}" type="slidenum">
              <a:rPr lang="ru-RU" altLang="ru-RU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749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b="1" smtClean="0">
                <a:solidFill>
                  <a:srgbClr val="FF0000"/>
                </a:solidFill>
              </a:rPr>
              <a:t>РАЗДЕЛ 1	Пояснительная записка должна раскрывать:</a:t>
            </a:r>
          </a:p>
          <a:p>
            <a:pPr eaLnBrk="1" hangingPunct="1"/>
            <a:r>
              <a:rPr lang="en-US" altLang="ru-RU" smtClean="0">
                <a:solidFill>
                  <a:srgbClr val="FF0000"/>
                </a:solidFill>
              </a:rPr>
              <a:t>- </a:t>
            </a:r>
            <a:r>
              <a:rPr lang="ru-RU" altLang="ru-RU" smtClean="0">
                <a:solidFill>
                  <a:srgbClr val="FF0000"/>
                </a:solidFill>
              </a:rPr>
              <a:t>цели реализации</a:t>
            </a:r>
            <a:r>
              <a:rPr lang="ru-RU" altLang="ru-RU" smtClean="0">
                <a:solidFill>
                  <a:srgbClr val="0000CC"/>
                </a:solidFill>
              </a:rPr>
              <a:t> основной образовательной программы начального общего образования, конкретизированные в соответствии с требованиями Стандарта к результатам освоения обучающимися основной образовательной программы начального общего образования;</a:t>
            </a:r>
          </a:p>
          <a:p>
            <a:pPr eaLnBrk="1" hangingPunct="1"/>
            <a:r>
              <a:rPr lang="en-US" altLang="ru-RU" smtClean="0">
                <a:solidFill>
                  <a:srgbClr val="FF0000"/>
                </a:solidFill>
              </a:rPr>
              <a:t>- </a:t>
            </a:r>
            <a:r>
              <a:rPr lang="ru-RU" altLang="ru-RU" smtClean="0">
                <a:solidFill>
                  <a:srgbClr val="FF0000"/>
                </a:solidFill>
              </a:rPr>
              <a:t>принципы и подходы</a:t>
            </a:r>
            <a:r>
              <a:rPr lang="ru-RU" altLang="ru-RU" smtClean="0">
                <a:solidFill>
                  <a:srgbClr val="0000CC"/>
                </a:solidFill>
              </a:rPr>
              <a:t> к формированию основной образовательной программы начального общего образования и состава участников образовательного процесса конкретного образовательного учреждения;</a:t>
            </a:r>
          </a:p>
          <a:p>
            <a:pPr eaLnBrk="1" hangingPunct="1"/>
            <a:r>
              <a:rPr lang="en-US" altLang="ru-RU" smtClean="0">
                <a:solidFill>
                  <a:srgbClr val="FF0000"/>
                </a:solidFill>
              </a:rPr>
              <a:t>- </a:t>
            </a:r>
            <a:r>
              <a:rPr lang="ru-RU" altLang="ru-RU" smtClean="0">
                <a:solidFill>
                  <a:srgbClr val="FF0000"/>
                </a:solidFill>
              </a:rPr>
              <a:t>общую характеристику</a:t>
            </a:r>
            <a:r>
              <a:rPr lang="ru-RU" altLang="ru-RU" smtClean="0">
                <a:solidFill>
                  <a:srgbClr val="0000CC"/>
                </a:solidFill>
              </a:rPr>
              <a:t> основной образовательной программы начального общего образования.</a:t>
            </a:r>
          </a:p>
          <a:p>
            <a:pPr eaLnBrk="1" hangingPunct="1"/>
            <a:endParaRPr lang="ru-RU" altLang="ru-RU" b="1" i="1" smtClean="0"/>
          </a:p>
        </p:txBody>
      </p:sp>
    </p:spTree>
    <p:extLst>
      <p:ext uri="{BB962C8B-B14F-4D97-AF65-F5344CB8AC3E}">
        <p14:creationId xmlns:p14="http://schemas.microsoft.com/office/powerpoint/2010/main" val="1589204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eaLnBrk="1" hangingPunct="1"/>
              <a:endParaRPr lang="ru-RU" altLang="ru-RU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l" eaLnBrk="1" hangingPunct="1"/>
                <a:endParaRPr lang="ru-RU" alt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l" eaLnBrk="1" hangingPunct="1"/>
                <a:endParaRPr lang="ru-RU" alt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l" eaLnBrk="1" hangingPunct="1"/>
                <a:endParaRPr lang="ru-RU" alt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l" eaLnBrk="1" hangingPunct="1"/>
                <a:endParaRPr lang="ru-RU" alt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l" eaLnBrk="1" hangingPunct="1"/>
                <a:endParaRPr lang="ru-RU" alt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l" eaLnBrk="1" hangingPunct="1"/>
                <a:endParaRPr lang="ru-RU" alt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l" eaLnBrk="1" hangingPunct="1"/>
                <a:endParaRPr lang="ru-RU" alt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l" eaLnBrk="1" hangingPunct="1"/>
                <a:endParaRPr lang="ru-RU" alt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l" eaLnBrk="1" hangingPunct="1"/>
                <a:endParaRPr lang="ru-RU" alt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algn="ctr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l" eaLnBrk="1" hangingPunct="1"/>
                <a:endParaRPr lang="ru-RU" altLang="ru-RU" sz="240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3585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586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7FEE4D1-87EA-4ED6-937E-05493D9E35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6667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22C69-D718-4989-AFC9-E05A983B3A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160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69B96-AC6B-44A4-A6AF-BD894C1F0B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413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21F2E-10A0-46FF-AC45-BF83EF3F11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044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4813A-BD94-4431-AFD6-E3542CE97A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051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82BBD9-2032-406F-984C-100D56B63D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637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B5242-4AF4-41F9-A725-3A29A1816C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596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9A1D1-35DE-469C-9B15-844A1136768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843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2B669-E758-4220-BE5A-3DB32CCE39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959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690D1-CE5C-4B9F-888D-4C9290E1B4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31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CE5B9-21BD-4F0E-8BA3-0F11D6AD065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561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F7DD7-9FD9-41DA-B549-02D8AA2481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806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 Black" panose="020B0A04020102020204" pitchFamily="34" charset="0"/>
              </a:defRPr>
            </a:lvl1pPr>
          </a:lstStyle>
          <a:p>
            <a:pPr>
              <a:defRPr/>
            </a:pPr>
            <a:fld id="{05C3D061-B728-4C6E-84C5-01B471E5C2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2057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eaLnBrk="1" hangingPunct="1"/>
              <a:endParaRPr lang="ru-RU" alt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2058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eaLnBrk="1" hangingPunct="1"/>
              <a:endParaRPr lang="ru-RU" altLang="ru-RU">
                <a:solidFill>
                  <a:schemeClr val="hlink"/>
                </a:solidFill>
              </a:endParaRPr>
            </a:p>
          </p:txBody>
        </p:sp>
        <p:sp>
          <p:nvSpPr>
            <p:cNvPr id="2059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eaLnBrk="1" hangingPunct="1"/>
              <a:endParaRPr lang="ru-RU" altLang="ru-RU">
                <a:solidFill>
                  <a:schemeClr val="hlink"/>
                </a:solidFill>
              </a:endParaRPr>
            </a:p>
          </p:txBody>
        </p:sp>
        <p:sp>
          <p:nvSpPr>
            <p:cNvPr id="2060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eaLnBrk="1" hangingPunct="1"/>
              <a:endParaRPr lang="ru-RU" altLang="ru-RU">
                <a:solidFill>
                  <a:schemeClr val="accent2"/>
                </a:solidFill>
              </a:endParaRPr>
            </a:p>
          </p:txBody>
        </p:sp>
        <p:sp>
          <p:nvSpPr>
            <p:cNvPr id="2061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eaLnBrk="1" hangingPunct="1"/>
              <a:endParaRPr lang="ru-RU" altLang="ru-RU">
                <a:solidFill>
                  <a:schemeClr val="hlink"/>
                </a:solidFill>
              </a:endParaRPr>
            </a:p>
          </p:txBody>
        </p:sp>
        <p:sp>
          <p:nvSpPr>
            <p:cNvPr id="2062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eaLnBrk="1" hangingPunct="1"/>
              <a:endParaRPr lang="ru-RU" alt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2063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eaLnBrk="1" hangingPunct="1"/>
              <a:endParaRPr lang="ru-RU" altLang="ru-RU">
                <a:solidFill>
                  <a:schemeClr val="accent2"/>
                </a:solidFill>
              </a:endParaRPr>
            </a:p>
          </p:txBody>
        </p:sp>
        <p:sp>
          <p:nvSpPr>
            <p:cNvPr id="2064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 eaLnBrk="1" hangingPunct="1"/>
              <a:endParaRPr lang="ru-RU" alt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483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  <p:sldLayoutId id="214748398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iadevelopment.com/assets/images/RelationshipMarketing.jp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16238" y="1828800"/>
            <a:ext cx="6075362" cy="2209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спроектировать индивидуальный образовательный маршрут обучающегося на основе оценки образовательных результатов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67175" y="4267200"/>
            <a:ext cx="4924425" cy="24018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dirty="0" smtClean="0"/>
              <a:t>                            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dirty="0" smtClean="0"/>
              <a:t>                              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1900" b="1" dirty="0" smtClean="0">
                <a:solidFill>
                  <a:schemeClr val="bg2"/>
                </a:solidFill>
              </a:rPr>
              <a:t>                             </a:t>
            </a:r>
            <a:r>
              <a:rPr lang="ru-RU" sz="19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Григорьева И.В.,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9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заместитель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9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директора по НМР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900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1900" b="1" dirty="0" smtClean="0">
              <a:solidFill>
                <a:schemeClr val="bg2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1900" b="1" dirty="0" smtClean="0">
                <a:solidFill>
                  <a:schemeClr val="bg2"/>
                </a:solidFill>
              </a:rPr>
              <a:t>      </a:t>
            </a:r>
            <a:r>
              <a:rPr lang="ru-RU" sz="19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13.12.2016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1800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292600"/>
            <a:ext cx="3744913" cy="241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Герб3"/>
          <p:cNvPicPr>
            <a:picLocks noChangeAspect="1" noChangeArrowheads="1"/>
          </p:cNvPicPr>
          <p:nvPr/>
        </p:nvPicPr>
        <p:blipFill>
          <a:blip r:embed="rId3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1728787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sz="32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Индивидуальная образовательная программа учащегося старшей школы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81200"/>
            <a:ext cx="8229600" cy="459105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altLang="ru-RU" sz="24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Пояснительная записка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sz="24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Индивидуальный учебный план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sz="24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Тема индивидуального образовательного проекта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18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Этапы проектной деятельности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18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Планируемое время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18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Дата выполнения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  <a:defRPr/>
            </a:pPr>
            <a:r>
              <a:rPr lang="ru-RU" altLang="ru-RU" sz="18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Подпись тьютора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sz="24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Внеурочные виды деятельности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sz="24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Портфолио</a:t>
            </a:r>
          </a:p>
          <a:p>
            <a:pPr>
              <a:lnSpc>
                <a:spcPct val="80000"/>
              </a:lnSpc>
              <a:defRPr/>
            </a:pPr>
            <a:r>
              <a:rPr lang="ru-RU" altLang="ru-RU" sz="24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Приложение к ИОП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Индивидуальный образовательный маршрут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24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ru-RU" altLang="ru-RU" sz="18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(в рамках реализации образовательной программы по предмету)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50" y="214313"/>
            <a:ext cx="8643938" cy="1171575"/>
          </a:xfrm>
        </p:spPr>
        <p:txBody>
          <a:bodyPr/>
          <a:lstStyle/>
          <a:p>
            <a:pPr algn="ctr">
              <a:defRPr/>
            </a:pPr>
            <a:r>
              <a:rPr lang="ru-RU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Результаты участия учащихся лицея №2 в научных конференциях школьников (</a:t>
            </a:r>
            <a:r>
              <a:rPr lang="ru-RU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региональный, российский уровень</a:t>
            </a:r>
            <a:r>
              <a:rPr lang="ru-RU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  <a:r>
              <a:rPr lang="ru-RU" sz="2000" dirty="0" smtClean="0"/>
              <a:t> </a:t>
            </a:r>
          </a:p>
        </p:txBody>
      </p:sp>
      <p:graphicFrame>
        <p:nvGraphicFramePr>
          <p:cNvPr id="55341" name="Group 45"/>
          <p:cNvGraphicFramePr>
            <a:graphicFrameLocks noGrp="1"/>
          </p:cNvGraphicFramePr>
          <p:nvPr>
            <p:ph idx="4294967295"/>
          </p:nvPr>
        </p:nvGraphicFramePr>
        <p:xfrm>
          <a:off x="214313" y="1428750"/>
          <a:ext cx="8786812" cy="4973638"/>
        </p:xfrm>
        <a:graphic>
          <a:graphicData uri="http://schemas.openxmlformats.org/drawingml/2006/table">
            <a:tbl>
              <a:tblPr/>
              <a:tblGrid>
                <a:gridCol w="3071812"/>
                <a:gridCol w="1428750"/>
                <a:gridCol w="1428750"/>
                <a:gridCol w="1428750"/>
                <a:gridCol w="1428750"/>
              </a:tblGrid>
              <a:tr h="3714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2013 г.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2014 г.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2015 г.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2016 г.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40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Областная конференция «Открытие юных»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3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победителя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7 призеров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4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победителя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6 призеров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3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победителя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8 призеров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2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победителя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3 призера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40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Областная научная конференция «Открытие» 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3 призера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1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победитель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4 призера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Не проводилась 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Не проводилась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640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Российская научная конференция «Открытие» 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3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победителя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1 призер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1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победитель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2 призера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2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победителя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3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победителя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3 призера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40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Всероссийские научные конференции и чтения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1 призер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1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победитель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1 призер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85339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Международная конференция школьников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«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Колмогоровские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 чтения»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2 призера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18865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Российская конференция «Юный исследователь» в рамках «Рождественского фестиваля» (г. Обнинск)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6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победителей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5 призеров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5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победителей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5 призеров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7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победителей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 3 призера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10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победителей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</a:rPr>
                        <a:t>3 призера</a:t>
                      </a:r>
                    </a:p>
                  </a:txBody>
                  <a:tcPr marL="91439" marR="91439" marT="45715" marB="4571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>
              <a:defRPr/>
            </a:pPr>
            <a:r>
              <a:rPr lang="ru-RU" altLang="ru-RU" sz="2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Результаты участия учащихся лицея №2 </a:t>
            </a:r>
            <a:br>
              <a:rPr lang="ru-RU" altLang="ru-RU" sz="2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 Всероссийской олимпиаде школьников</a:t>
            </a:r>
            <a:r>
              <a:rPr lang="ru-RU" altLang="ru-RU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(2015-2016 учебный год)</a:t>
            </a:r>
            <a:endParaRPr lang="ru-RU" sz="2400" dirty="0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989138"/>
            <a:ext cx="8229600" cy="459105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ru-RU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Муниципальный этап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ru-RU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46</a:t>
            </a:r>
            <a:r>
              <a:rPr lang="ru-RU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победителей, </a:t>
            </a:r>
            <a:r>
              <a:rPr lang="ru-RU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198</a:t>
            </a:r>
            <a:r>
              <a:rPr lang="ru-RU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призёров</a:t>
            </a:r>
          </a:p>
          <a:p>
            <a:pPr>
              <a:lnSpc>
                <a:spcPct val="80000"/>
              </a:lnSpc>
              <a:defRPr/>
            </a:pPr>
            <a:r>
              <a:rPr lang="ru-RU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Региональный этап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7</a:t>
            </a:r>
            <a:r>
              <a:rPr lang="ru-RU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победителей, </a:t>
            </a:r>
            <a:r>
              <a:rPr lang="ru-RU" sz="2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43</a:t>
            </a:r>
            <a:r>
              <a:rPr lang="ru-RU" sz="24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призёра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sz="2400" dirty="0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80000"/>
              </a:lnSpc>
              <a:defRPr/>
            </a:pPr>
            <a:r>
              <a:rPr lang="en-US" sz="2400" b="1" dirty="0" smtClean="0">
                <a:solidFill>
                  <a:srgbClr val="1D1D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VIII</a:t>
            </a:r>
            <a:r>
              <a:rPr lang="ru-RU" sz="2400" b="1" dirty="0" smtClean="0">
                <a:solidFill>
                  <a:srgbClr val="1D1D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Международная математическая олимпиада «</a:t>
            </a:r>
            <a:r>
              <a:rPr lang="en-US" sz="2400" b="1" dirty="0" smtClean="0">
                <a:solidFill>
                  <a:srgbClr val="1D1D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Romania Master in mathematics</a:t>
            </a:r>
            <a:r>
              <a:rPr lang="ru-RU" sz="2400" b="1" dirty="0" smtClean="0">
                <a:solidFill>
                  <a:srgbClr val="1D1D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» в Румынии (февраль 2016 года): Георгий Вепрев, учащийся 10 класса, завоевал бронзовую медаль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1D1D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Всекитайская олимпиада в Гонконге                             (июль 2016 года): Георгий Вепрев, учащийся 11 класса – обладатель бронзовой медали</a:t>
            </a:r>
            <a:endParaRPr lang="ru-RU" sz="2400" dirty="0" smtClean="0">
              <a:solidFill>
                <a:srgbClr val="1D1D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2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Ярославские школы входят в рейтинг </a:t>
            </a:r>
            <a:r>
              <a:rPr lang="en-US" sz="32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2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Топ 500 лучших школ России</a:t>
            </a:r>
            <a:br>
              <a:rPr lang="ru-RU" sz="32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200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7188" y="1357313"/>
            <a:ext cx="8329612" cy="45100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b="1" i="1" dirty="0" smtClean="0">
                <a:solidFill>
                  <a:schemeClr val="bg2"/>
                </a:solidFill>
                <a:latin typeface="Times New Roman" pitchFamily="18" charset="0"/>
              </a:rPr>
              <a:t> </a:t>
            </a:r>
            <a:endParaRPr lang="en-US" sz="2400" b="1" i="1" dirty="0" smtClean="0">
              <a:solidFill>
                <a:schemeClr val="bg2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400" b="1" i="1" dirty="0" smtClean="0">
                <a:solidFill>
                  <a:schemeClr val="bg2"/>
                </a:solidFill>
                <a:latin typeface="Times New Roman" pitchFamily="18" charset="0"/>
              </a:rPr>
              <a:t>2013</a:t>
            </a:r>
            <a:r>
              <a:rPr lang="ru-RU" sz="2400" i="1" dirty="0" smtClean="0">
                <a:latin typeface="Times New Roman" pitchFamily="18" charset="0"/>
              </a:rPr>
              <a:t>, </a:t>
            </a:r>
            <a:r>
              <a:rPr lang="ru-RU" sz="2400" b="1" i="1" dirty="0" smtClean="0">
                <a:solidFill>
                  <a:schemeClr val="bg2"/>
                </a:solidFill>
                <a:latin typeface="Times New Roman" pitchFamily="18" charset="0"/>
              </a:rPr>
              <a:t>2014, 2015, 2016 год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1D1DFF"/>
                </a:solidFill>
              </a:rPr>
              <a:t>Лицей №2 </a:t>
            </a:r>
            <a:endParaRPr lang="ru-RU" b="1" dirty="0" smtClean="0">
              <a:solidFill>
                <a:srgbClr val="1D1DFF"/>
              </a:solidFill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sz="2200" b="1" dirty="0" smtClean="0">
                <a:solidFill>
                  <a:schemeClr val="bg2"/>
                </a:solidFill>
              </a:rPr>
              <a:t> </a:t>
            </a:r>
            <a:r>
              <a:rPr lang="ru-RU" sz="2200" b="1" dirty="0" smtClean="0">
                <a:solidFill>
                  <a:srgbClr val="C00000"/>
                </a:solidFill>
              </a:rPr>
              <a:t>Топ – 500  </a:t>
            </a:r>
            <a:r>
              <a:rPr lang="ru-RU" sz="2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образовательных организаций, обеспечивающих высокий уровень подготовки выпускников 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sz="2200" b="1" dirty="0" smtClean="0">
                <a:solidFill>
                  <a:schemeClr val="bg2"/>
                </a:solidFill>
              </a:rPr>
              <a:t> </a:t>
            </a:r>
            <a:r>
              <a:rPr lang="ru-RU" sz="2400" b="1" i="1" dirty="0" smtClean="0">
                <a:solidFill>
                  <a:schemeClr val="bg2"/>
                </a:solidFill>
                <a:latin typeface="Times New Roman" pitchFamily="18" charset="0"/>
              </a:rPr>
              <a:t>2014, 2015, 2016 год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        </a:t>
            </a:r>
            <a:r>
              <a:rPr lang="ru-RU" sz="2400" b="1" dirty="0" smtClean="0">
                <a:solidFill>
                  <a:srgbClr val="1D1DFF"/>
                </a:solidFill>
              </a:rPr>
              <a:t>Лицей №2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 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sz="2200" b="1" dirty="0" smtClean="0">
                <a:solidFill>
                  <a:srgbClr val="C00000"/>
                </a:solidFill>
              </a:rPr>
              <a:t> </a:t>
            </a:r>
            <a:r>
              <a:rPr lang="ru-RU" sz="2200" b="1" dirty="0" smtClean="0">
                <a:solidFill>
                  <a:srgbClr val="C00000"/>
                </a:solidFill>
              </a:rPr>
              <a:t>Топ-200</a:t>
            </a:r>
            <a:r>
              <a:rPr lang="ru-RU" sz="2200" b="1" dirty="0" smtClean="0"/>
              <a:t>    </a:t>
            </a:r>
            <a:r>
              <a:rPr lang="ru-RU" sz="2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образовательных организаций, обеспечивающих высокие возможности развития талантов учащихся</a:t>
            </a:r>
            <a:r>
              <a:rPr lang="ru-RU" sz="2200" b="1" dirty="0" smtClean="0">
                <a:solidFill>
                  <a:schemeClr val="bg2"/>
                </a:solidFill>
              </a:rPr>
              <a:t> 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ru-RU" sz="2400" b="1" dirty="0" smtClean="0"/>
              <a:t> </a:t>
            </a:r>
            <a:r>
              <a:rPr lang="ru-RU" sz="2200" b="1" dirty="0" smtClean="0">
                <a:solidFill>
                  <a:srgbClr val="C00000"/>
                </a:solidFill>
              </a:rPr>
              <a:t>Топ-100</a:t>
            </a:r>
            <a:r>
              <a:rPr lang="ru-RU" sz="2200" b="1" dirty="0" smtClean="0"/>
              <a:t> </a:t>
            </a:r>
            <a:r>
              <a:rPr lang="ru-RU" sz="2200" b="1" dirty="0" smtClean="0">
                <a:solidFill>
                  <a:schemeClr val="bg2"/>
                </a:solidFill>
              </a:rPr>
              <a:t> </a:t>
            </a:r>
            <a:r>
              <a:rPr lang="ru-RU" sz="2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образовательных организаций, обеспечивающих высокий уровень подготовки выпускников по </a:t>
            </a:r>
            <a:r>
              <a:rPr lang="ru-RU" sz="2200" i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биолого-географическому, химико-физическому, химико-биологическому, физико-математическому, математическому, социально-гуманитарному профилю</a:t>
            </a:r>
          </a:p>
          <a:p>
            <a:pPr>
              <a:buFont typeface="Wingdings" panose="05000000000000000000" pitchFamily="2" charset="2"/>
              <a:buNone/>
              <a:defRPr/>
            </a:pPr>
            <a:endParaRPr lang="ru-RU" sz="22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2200" dirty="0" smtClean="0"/>
              <a:t> </a:t>
            </a:r>
          </a:p>
          <a:p>
            <a:pPr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  <a:defRPr/>
            </a:pPr>
            <a:endParaRPr lang="ru-RU" sz="2400" smtClean="0">
              <a:solidFill>
                <a:srgbClr val="002060"/>
              </a:solidFill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28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Приглашаем к сотрудничеству!</a:t>
            </a:r>
          </a:p>
          <a:p>
            <a:pPr algn="ctr" eaLnBrk="1" hangingPunct="1">
              <a:buFont typeface="Wingdings 2" pitchFamily="18" charset="2"/>
              <a:buNone/>
              <a:defRPr/>
            </a:pPr>
            <a:endParaRPr lang="ru-RU" sz="2800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2400" smtClean="0">
                <a:solidFill>
                  <a:schemeClr val="bg2"/>
                </a:solidFill>
              </a:rPr>
              <a:t>Лицей №2</a:t>
            </a: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2400" smtClean="0">
                <a:solidFill>
                  <a:schemeClr val="bg2"/>
                </a:solidFill>
              </a:rPr>
              <a:t>г. Рыбинск, ул. Карякинская, д. 104</a:t>
            </a: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2400" smtClean="0">
                <a:solidFill>
                  <a:schemeClr val="bg2"/>
                </a:solidFill>
              </a:rPr>
              <a:t>т/ф (4855) 28-16-76, т. (4855) 222-979</a:t>
            </a: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2400" smtClean="0">
                <a:solidFill>
                  <a:schemeClr val="bg2"/>
                </a:solidFill>
              </a:rPr>
              <a:t>Эл.почта: </a:t>
            </a:r>
            <a:r>
              <a:rPr lang="en-US" sz="2400" smtClean="0">
                <a:solidFill>
                  <a:schemeClr val="bg2"/>
                </a:solidFill>
              </a:rPr>
              <a:t>rybsch2@mail</a:t>
            </a:r>
            <a:r>
              <a:rPr lang="ru-RU" sz="2400" smtClean="0">
                <a:solidFill>
                  <a:schemeClr val="bg2"/>
                </a:solidFill>
              </a:rPr>
              <a:t>.</a:t>
            </a:r>
            <a:r>
              <a:rPr lang="en-US" sz="2400" smtClean="0">
                <a:solidFill>
                  <a:schemeClr val="bg2"/>
                </a:solidFill>
              </a:rPr>
              <a:t>ru</a:t>
            </a:r>
            <a:endParaRPr lang="ru-RU" sz="2400" smtClean="0">
              <a:solidFill>
                <a:schemeClr val="bg2"/>
              </a:solidFill>
            </a:endParaRPr>
          </a:p>
          <a:p>
            <a:pPr eaLnBrk="1" hangingPunct="1">
              <a:defRPr/>
            </a:pPr>
            <a:endParaRPr lang="ru-RU" smtClean="0">
              <a:solidFill>
                <a:schemeClr val="bg2"/>
              </a:solidFill>
            </a:endParaRPr>
          </a:p>
          <a:p>
            <a:pPr algn="ctr">
              <a:buFont typeface="Wingdings" panose="05000000000000000000" pitchFamily="2" charset="2"/>
              <a:buNone/>
              <a:defRPr/>
            </a:pPr>
            <a:r>
              <a:rPr lang="ru-RU" smtClean="0">
                <a:solidFill>
                  <a:srgbClr val="1D1DFF"/>
                </a:solidFill>
              </a:rPr>
              <a:t> </a:t>
            </a:r>
            <a:r>
              <a:rPr lang="ru-RU" sz="44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Спасибо за внимание!</a:t>
            </a:r>
          </a:p>
        </p:txBody>
      </p:sp>
      <p:pic>
        <p:nvPicPr>
          <p:cNvPr id="20483" name="i-main-pic" descr="Картинка 202 из 118733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20713"/>
            <a:ext cx="1812925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371600"/>
          </a:xfrm>
        </p:spPr>
        <p:txBody>
          <a:bodyPr/>
          <a:lstStyle/>
          <a:p>
            <a:pPr algn="ctr"/>
            <a:r>
              <a:rPr lang="ru-RU" altLang="ru-RU" sz="3200" b="1" i="1" smtClean="0">
                <a:solidFill>
                  <a:schemeClr val="bg2"/>
                </a:solidFill>
              </a:rPr>
              <a:t>Система  управления качеством образования в лицее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341438"/>
            <a:ext cx="8496300" cy="5516562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sz="2800" b="1" i="1" smtClean="0">
                <a:solidFill>
                  <a:srgbClr val="333399"/>
                </a:solidFill>
              </a:rPr>
              <a:t>Процессный подход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900113" y="2060575"/>
            <a:ext cx="1828800" cy="687388"/>
          </a:xfrm>
          <a:prstGeom prst="rect">
            <a:avLst/>
          </a:prstGeom>
          <a:solidFill>
            <a:schemeClr val="accent1">
              <a:alpha val="78038"/>
            </a:schemeClr>
          </a:solidFill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/>
              <a:t>Процессы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/>
              <a:t>менеджмента</a:t>
            </a: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3708400" y="2060575"/>
            <a:ext cx="1828800" cy="687388"/>
          </a:xfrm>
          <a:prstGeom prst="rect">
            <a:avLst/>
          </a:prstGeom>
          <a:solidFill>
            <a:schemeClr val="bg2"/>
          </a:solidFill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solidFill>
                  <a:schemeClr val="bg1"/>
                </a:solidFill>
              </a:rPr>
              <a:t>Процессы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solidFill>
                  <a:schemeClr val="bg1"/>
                </a:solidFill>
              </a:rPr>
              <a:t>основной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solidFill>
                  <a:schemeClr val="bg1"/>
                </a:solidFill>
              </a:rPr>
              <a:t>деятельности</a:t>
            </a:r>
          </a:p>
        </p:txBody>
      </p:sp>
      <p:sp>
        <p:nvSpPr>
          <p:cNvPr id="6150" name="Rectangle 8"/>
          <p:cNvSpPr>
            <a:spLocks noChangeArrowheads="1"/>
          </p:cNvSpPr>
          <p:nvPr/>
        </p:nvSpPr>
        <p:spPr bwMode="auto">
          <a:xfrm>
            <a:off x="6659563" y="2060575"/>
            <a:ext cx="1828800" cy="687388"/>
          </a:xfrm>
          <a:prstGeom prst="rect">
            <a:avLst/>
          </a:prstGeom>
          <a:solidFill>
            <a:schemeClr val="accent1">
              <a:alpha val="78038"/>
            </a:schemeClr>
          </a:solidFill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/>
              <a:t>Обеспечивающие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/>
              <a:t>процессы</a:t>
            </a:r>
          </a:p>
        </p:txBody>
      </p:sp>
      <p:sp>
        <p:nvSpPr>
          <p:cNvPr id="6151" name="AutoShape 9"/>
          <p:cNvSpPr>
            <a:spLocks noChangeArrowheads="1"/>
          </p:cNvSpPr>
          <p:nvPr/>
        </p:nvSpPr>
        <p:spPr bwMode="auto">
          <a:xfrm>
            <a:off x="1619250" y="2781300"/>
            <a:ext cx="244475" cy="4889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6152" name="AutoShape 10"/>
          <p:cNvSpPr>
            <a:spLocks noChangeArrowheads="1"/>
          </p:cNvSpPr>
          <p:nvPr/>
        </p:nvSpPr>
        <p:spPr bwMode="auto">
          <a:xfrm>
            <a:off x="4500563" y="2781300"/>
            <a:ext cx="244475" cy="4889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6153" name="AutoShape 11"/>
          <p:cNvSpPr>
            <a:spLocks noChangeArrowheads="1"/>
          </p:cNvSpPr>
          <p:nvPr/>
        </p:nvSpPr>
        <p:spPr bwMode="auto">
          <a:xfrm>
            <a:off x="7451725" y="2781300"/>
            <a:ext cx="244475" cy="4889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6154" name="Rectangle 12"/>
          <p:cNvSpPr>
            <a:spLocks noChangeArrowheads="1"/>
          </p:cNvSpPr>
          <p:nvPr/>
        </p:nvSpPr>
        <p:spPr bwMode="auto">
          <a:xfrm>
            <a:off x="323850" y="3284538"/>
            <a:ext cx="2695575" cy="2979737"/>
          </a:xfrm>
          <a:prstGeom prst="rect">
            <a:avLst/>
          </a:prstGeom>
          <a:solidFill>
            <a:schemeClr val="folHlink">
              <a:alpha val="25098"/>
            </a:schemeClr>
          </a:solidFill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Управление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b="1" i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Планирование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b="1" i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Управление персоналом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ВМК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b="1" i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Маркетинговая деятельность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b="1" i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Коррекционно-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регулятивная деятельность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b="1" i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Аналитическая деятельность</a:t>
            </a:r>
          </a:p>
        </p:txBody>
      </p:sp>
      <p:sp>
        <p:nvSpPr>
          <p:cNvPr id="6155" name="Rectangle 15"/>
          <p:cNvSpPr>
            <a:spLocks noChangeArrowheads="1"/>
          </p:cNvSpPr>
          <p:nvPr/>
        </p:nvSpPr>
        <p:spPr bwMode="auto">
          <a:xfrm>
            <a:off x="6156325" y="3284538"/>
            <a:ext cx="2695575" cy="2979737"/>
          </a:xfrm>
          <a:prstGeom prst="rect">
            <a:avLst/>
          </a:prstGeom>
          <a:solidFill>
            <a:schemeClr val="folHlink">
              <a:alpha val="25098"/>
            </a:schemeClr>
          </a:solidFill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b="1" i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b="1" i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Управление документацией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b="1" i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Обеспечение безопасности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b="1" i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Материально-техническое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Обеспечение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b="1" i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Административно-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хозяйственное обеспечение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b="1" i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Управление информационными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ресурсами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b="1" i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Управление ЭОР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b="1" i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b="1" i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b="1" i="1">
              <a:solidFill>
                <a:schemeClr val="bg2"/>
              </a:solidFill>
            </a:endParaRPr>
          </a:p>
        </p:txBody>
      </p:sp>
      <p:sp>
        <p:nvSpPr>
          <p:cNvPr id="6156" name="Rectangle 16"/>
          <p:cNvSpPr>
            <a:spLocks noChangeArrowheads="1"/>
          </p:cNvSpPr>
          <p:nvPr/>
        </p:nvSpPr>
        <p:spPr bwMode="auto">
          <a:xfrm>
            <a:off x="3276600" y="3284538"/>
            <a:ext cx="2695575" cy="2979737"/>
          </a:xfrm>
          <a:prstGeom prst="rect">
            <a:avLst/>
          </a:prstGeom>
          <a:solidFill>
            <a:schemeClr val="bg2"/>
          </a:solidFill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b="1" i="1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1"/>
                </a:solidFill>
              </a:rPr>
              <a:t>Проектирование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b="1" i="1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1"/>
                </a:solidFill>
              </a:rPr>
              <a:t>Организация учебной 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1"/>
                </a:solidFill>
              </a:rPr>
              <a:t>внеурочной деятельности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1"/>
                </a:solidFill>
              </a:rPr>
              <a:t>Дополнительное образование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b="1" i="1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1"/>
                </a:solidFill>
              </a:rPr>
              <a:t>Методическая деятельность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1"/>
                </a:solidFill>
              </a:rPr>
              <a:t>Инновационная деятельность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1"/>
                </a:solidFill>
              </a:rPr>
              <a:t>Научно-исследовательская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1"/>
                </a:solidFill>
              </a:rPr>
              <a:t>деятельность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b="1" i="1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1"/>
                </a:solidFill>
              </a:rPr>
              <a:t>Итоговая аттестация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1"/>
                </a:solidFill>
              </a:rPr>
              <a:t>Конкурентноспособность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1"/>
                </a:solidFill>
              </a:rPr>
              <a:t>выпускников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b="1" i="1">
              <a:solidFill>
                <a:schemeClr val="bg1"/>
              </a:solidFill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200" b="1" i="1">
              <a:solidFill>
                <a:schemeClr val="bg2"/>
              </a:solidFill>
            </a:endParaRPr>
          </a:p>
        </p:txBody>
      </p:sp>
      <p:sp>
        <p:nvSpPr>
          <p:cNvPr id="6157" name="Line 18"/>
          <p:cNvSpPr>
            <a:spLocks noChangeShapeType="1"/>
          </p:cNvSpPr>
          <p:nvPr/>
        </p:nvSpPr>
        <p:spPr bwMode="auto">
          <a:xfrm>
            <a:off x="2771775" y="2420938"/>
            <a:ext cx="900113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8" name="Line 19"/>
          <p:cNvSpPr>
            <a:spLocks noChangeShapeType="1"/>
          </p:cNvSpPr>
          <p:nvPr/>
        </p:nvSpPr>
        <p:spPr bwMode="auto">
          <a:xfrm>
            <a:off x="5580063" y="2420938"/>
            <a:ext cx="1008062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8229600" cy="1268413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8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Модель ЛСОКО в условиях ФГОС</a:t>
            </a:r>
            <a:r>
              <a:rPr lang="ru-RU" altLang="ru-RU" sz="2800" b="1" i="1" smtClean="0">
                <a:solidFill>
                  <a:srgbClr val="000066"/>
                </a:solidFill>
              </a:rPr>
              <a:t/>
            </a:r>
            <a:br>
              <a:rPr lang="ru-RU" altLang="ru-RU" sz="2800" b="1" i="1" smtClean="0">
                <a:solidFill>
                  <a:srgbClr val="000066"/>
                </a:solidFill>
              </a:rPr>
            </a:br>
            <a:r>
              <a:rPr lang="ru-RU" altLang="ru-RU" sz="2800" b="1" i="1" smtClean="0">
                <a:solidFill>
                  <a:srgbClr val="000066"/>
                </a:solidFill>
              </a:rPr>
              <a:t>                            </a:t>
            </a:r>
            <a:r>
              <a:rPr lang="ru-RU" altLang="ru-RU" sz="2000" b="1" i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Результаты</a:t>
            </a:r>
            <a:endParaRPr lang="ru-RU" altLang="ru-RU" sz="2800" b="1" i="1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17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79388" y="1052513"/>
            <a:ext cx="8496300" cy="551973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1800" smtClean="0"/>
              <a:t> </a:t>
            </a:r>
            <a:r>
              <a:rPr lang="ru-RU" altLang="ru-RU" sz="1800" b="1" i="1" smtClean="0">
                <a:solidFill>
                  <a:srgbClr val="333399"/>
                </a:solidFill>
              </a:rPr>
              <a:t>Метапредметные                 Предметные                   Личностные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sz="1800" b="1" i="1" smtClean="0">
              <a:solidFill>
                <a:srgbClr val="333399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1600" b="1" i="1" smtClean="0">
                <a:solidFill>
                  <a:srgbClr val="333399"/>
                </a:solidFill>
              </a:rPr>
              <a:t>Внешняя  Внутренняя        Внешняя    Внутренняя</a:t>
            </a:r>
            <a:r>
              <a:rPr lang="ru-RU" altLang="ru-RU" sz="2000" b="1" i="1" smtClean="0">
                <a:solidFill>
                  <a:srgbClr val="333399"/>
                </a:solidFill>
              </a:rPr>
              <a:t>      </a:t>
            </a:r>
            <a:r>
              <a:rPr lang="ru-RU" altLang="ru-RU" sz="1600" b="1" i="1" smtClean="0">
                <a:solidFill>
                  <a:srgbClr val="333399"/>
                </a:solidFill>
              </a:rPr>
              <a:t>Внешняя </a:t>
            </a:r>
            <a:r>
              <a:rPr lang="ru-RU" altLang="ru-RU" sz="1800" b="1" i="1" smtClean="0">
                <a:solidFill>
                  <a:srgbClr val="333399"/>
                </a:solidFill>
              </a:rPr>
              <a:t>      </a:t>
            </a:r>
            <a:r>
              <a:rPr lang="ru-RU" altLang="ru-RU" sz="1600" b="1" i="1" smtClean="0">
                <a:solidFill>
                  <a:srgbClr val="333399"/>
                </a:solidFill>
              </a:rPr>
              <a:t>Внутренняя</a:t>
            </a:r>
            <a:endParaRPr lang="ru-RU" altLang="ru-RU" sz="1800" b="1" i="1" smtClean="0">
              <a:solidFill>
                <a:srgbClr val="333399"/>
              </a:solidFill>
            </a:endParaRPr>
          </a:p>
        </p:txBody>
      </p:sp>
      <p:sp>
        <p:nvSpPr>
          <p:cNvPr id="9220" name="AutoShape 8"/>
          <p:cNvSpPr>
            <a:spLocks noChangeArrowheads="1"/>
          </p:cNvSpPr>
          <p:nvPr/>
        </p:nvSpPr>
        <p:spPr bwMode="auto">
          <a:xfrm>
            <a:off x="2857488" y="2143116"/>
            <a:ext cx="285752" cy="3000396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38100">
            <a:solidFill>
              <a:schemeClr val="bg2"/>
            </a:solidFill>
            <a:round/>
            <a:headEnd/>
            <a:tailEnd/>
          </a:ln>
        </p:spPr>
        <p:txBody>
          <a:bodyPr vert="vert270" wrap="none" anchor="ctr"/>
          <a:lstStyle/>
          <a:p>
            <a:pPr algn="ctr" eaLnBrk="1" hangingPunct="1">
              <a:defRPr/>
            </a:pPr>
            <a:r>
              <a:rPr lang="ru-RU" sz="1200" b="1" i="1" dirty="0">
                <a:solidFill>
                  <a:schemeClr val="bg2"/>
                </a:solidFill>
                <a:latin typeface="Arial" charset="0"/>
              </a:rPr>
              <a:t>Мониторинговые исследования</a:t>
            </a:r>
          </a:p>
        </p:txBody>
      </p:sp>
      <p:sp>
        <p:nvSpPr>
          <p:cNvPr id="7173" name="AutoShape 10"/>
          <p:cNvSpPr>
            <a:spLocks noChangeArrowheads="1"/>
          </p:cNvSpPr>
          <p:nvPr/>
        </p:nvSpPr>
        <p:spPr bwMode="auto">
          <a:xfrm>
            <a:off x="3929063" y="4786313"/>
            <a:ext cx="857250" cy="401637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К/р, п/р,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тесты</a:t>
            </a:r>
          </a:p>
        </p:txBody>
      </p:sp>
      <p:sp>
        <p:nvSpPr>
          <p:cNvPr id="7174" name="AutoShape 13"/>
          <p:cNvSpPr>
            <a:spLocks noChangeArrowheads="1"/>
          </p:cNvSpPr>
          <p:nvPr/>
        </p:nvSpPr>
        <p:spPr bwMode="auto">
          <a:xfrm>
            <a:off x="5715000" y="2714625"/>
            <a:ext cx="1285875" cy="1357313"/>
          </a:xfrm>
          <a:prstGeom prst="roundRect">
            <a:avLst>
              <a:gd name="adj" fmla="val 16667"/>
            </a:avLst>
          </a:prstGeom>
          <a:solidFill>
            <a:srgbClr val="92D050">
              <a:alpha val="50195"/>
            </a:srgbClr>
          </a:solidFill>
          <a:ln w="285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chemeClr val="bg2"/>
                </a:solidFill>
              </a:rPr>
              <a:t>Внешние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chemeClr val="bg2"/>
                </a:solidFill>
              </a:rPr>
              <a:t>неперсонифи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chemeClr val="bg2"/>
                </a:solidFill>
              </a:rPr>
              <a:t>цированные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chemeClr val="bg2"/>
                </a:solidFill>
              </a:rPr>
              <a:t>мониторинговые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b="1" i="1">
                <a:solidFill>
                  <a:schemeClr val="bg2"/>
                </a:solidFill>
              </a:rPr>
              <a:t>исследования</a:t>
            </a:r>
          </a:p>
        </p:txBody>
      </p:sp>
      <p:sp>
        <p:nvSpPr>
          <p:cNvPr id="7175" name="AutoShape 14"/>
          <p:cNvSpPr>
            <a:spLocks noChangeArrowheads="1"/>
          </p:cNvSpPr>
          <p:nvPr/>
        </p:nvSpPr>
        <p:spPr bwMode="auto">
          <a:xfrm>
            <a:off x="7143750" y="2357438"/>
            <a:ext cx="1500188" cy="1500187"/>
          </a:xfrm>
          <a:prstGeom prst="roundRect">
            <a:avLst>
              <a:gd name="adj" fmla="val 16667"/>
            </a:avLst>
          </a:prstGeom>
          <a:solidFill>
            <a:srgbClr val="92D050">
              <a:alpha val="50195"/>
            </a:srgbClr>
          </a:solidFill>
          <a:ln w="285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solidFill>
                  <a:schemeClr val="bg2"/>
                </a:solidFill>
              </a:rPr>
              <a:t>Индивидуальные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solidFill>
                  <a:schemeClr val="bg2"/>
                </a:solidFill>
              </a:rPr>
              <a:t>листы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solidFill>
                  <a:schemeClr val="bg2"/>
                </a:solidFill>
              </a:rPr>
              <a:t>наблюдений,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solidFill>
                  <a:schemeClr val="bg2"/>
                </a:solidFill>
              </a:rPr>
              <a:t>анкеты, опросы</a:t>
            </a:r>
          </a:p>
        </p:txBody>
      </p:sp>
      <p:sp>
        <p:nvSpPr>
          <p:cNvPr id="7176" name="AutoShape 16"/>
          <p:cNvSpPr>
            <a:spLocks noChangeArrowheads="1"/>
          </p:cNvSpPr>
          <p:nvPr/>
        </p:nvSpPr>
        <p:spPr bwMode="auto">
          <a:xfrm>
            <a:off x="7215188" y="4000500"/>
            <a:ext cx="1428750" cy="1357313"/>
          </a:xfrm>
          <a:prstGeom prst="roundRect">
            <a:avLst>
              <a:gd name="adj" fmla="val 16667"/>
            </a:avLst>
          </a:prstGeom>
          <a:solidFill>
            <a:srgbClr val="92D050">
              <a:alpha val="50195"/>
            </a:srgbClr>
          </a:solidFill>
          <a:ln w="285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solidFill>
                  <a:schemeClr val="bg2"/>
                </a:solidFill>
              </a:rPr>
              <a:t>Рефлексивная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solidFill>
                  <a:schemeClr val="bg2"/>
                </a:solidFill>
              </a:rPr>
              <a:t>самооценка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solidFill>
                  <a:schemeClr val="bg2"/>
                </a:solidFill>
              </a:rPr>
              <a:t>по различным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i="1">
                <a:solidFill>
                  <a:schemeClr val="bg2"/>
                </a:solidFill>
              </a:rPr>
              <a:t>методикам</a:t>
            </a:r>
          </a:p>
        </p:txBody>
      </p:sp>
      <p:sp>
        <p:nvSpPr>
          <p:cNvPr id="7177" name="AutoShape 19"/>
          <p:cNvSpPr>
            <a:spLocks noChangeArrowheads="1"/>
          </p:cNvSpPr>
          <p:nvPr/>
        </p:nvSpPr>
        <p:spPr bwMode="auto">
          <a:xfrm>
            <a:off x="2928938" y="5357813"/>
            <a:ext cx="1741487" cy="4572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285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 i="1">
                <a:solidFill>
                  <a:schemeClr val="bg2"/>
                </a:solidFill>
              </a:rPr>
              <a:t>Портфолио</a:t>
            </a:r>
          </a:p>
        </p:txBody>
      </p:sp>
      <p:sp>
        <p:nvSpPr>
          <p:cNvPr id="7178" name="AutoShape 20"/>
          <p:cNvSpPr>
            <a:spLocks noChangeArrowheads="1"/>
          </p:cNvSpPr>
          <p:nvPr/>
        </p:nvSpPr>
        <p:spPr bwMode="auto">
          <a:xfrm>
            <a:off x="6215063" y="5786438"/>
            <a:ext cx="2214562" cy="500062"/>
          </a:xfrm>
          <a:prstGeom prst="roundRect">
            <a:avLst>
              <a:gd name="adj" fmla="val 16667"/>
            </a:avLst>
          </a:prstGeom>
          <a:solidFill>
            <a:srgbClr val="92D050">
              <a:alpha val="50195"/>
            </a:srgbClr>
          </a:solidFill>
          <a:ln w="285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i="1">
                <a:solidFill>
                  <a:schemeClr val="bg2"/>
                </a:solidFill>
              </a:rPr>
              <a:t>Обобщение</a:t>
            </a:r>
          </a:p>
        </p:txBody>
      </p:sp>
      <p:sp>
        <p:nvSpPr>
          <p:cNvPr id="9234" name="AutoShape 26"/>
          <p:cNvSpPr>
            <a:spLocks noChangeArrowheads="1"/>
          </p:cNvSpPr>
          <p:nvPr/>
        </p:nvSpPr>
        <p:spPr bwMode="auto">
          <a:xfrm>
            <a:off x="142875" y="3714750"/>
            <a:ext cx="1214438" cy="1500188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285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1400" b="1" i="1" dirty="0">
                <a:solidFill>
                  <a:schemeClr val="bg2"/>
                </a:solidFill>
                <a:latin typeface="Arial" charset="0"/>
              </a:rPr>
              <a:t>Комплексные </a:t>
            </a:r>
          </a:p>
          <a:p>
            <a:pPr algn="ctr" eaLnBrk="1" hangingPunct="1">
              <a:defRPr/>
            </a:pPr>
            <a:r>
              <a:rPr lang="ru-RU" sz="1400" b="1" i="1" dirty="0">
                <a:solidFill>
                  <a:schemeClr val="bg2"/>
                </a:solidFill>
                <a:latin typeface="Arial" charset="0"/>
              </a:rPr>
              <a:t>итоговые</a:t>
            </a:r>
          </a:p>
          <a:p>
            <a:pPr algn="ctr" eaLnBrk="1" hangingPunct="1">
              <a:defRPr/>
            </a:pPr>
            <a:r>
              <a:rPr lang="ru-RU" sz="1400" b="1" i="1" dirty="0">
                <a:solidFill>
                  <a:schemeClr val="bg2"/>
                </a:solidFill>
                <a:latin typeface="Arial" charset="0"/>
              </a:rPr>
              <a:t>К/Р</a:t>
            </a:r>
            <a:endParaRPr lang="ru-RU" sz="1200" b="1" i="1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7180" name="AutoShape 27"/>
          <p:cNvSpPr>
            <a:spLocks noChangeArrowheads="1"/>
          </p:cNvSpPr>
          <p:nvPr/>
        </p:nvSpPr>
        <p:spPr bwMode="auto">
          <a:xfrm>
            <a:off x="571500" y="2286000"/>
            <a:ext cx="1758950" cy="123507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17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i="1">
                <a:solidFill>
                  <a:schemeClr val="bg2"/>
                </a:solidFill>
              </a:rPr>
              <a:t>Контрольно-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i="1">
                <a:solidFill>
                  <a:schemeClr val="bg2"/>
                </a:solidFill>
              </a:rPr>
              <a:t>измерительные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i="1">
                <a:solidFill>
                  <a:schemeClr val="bg2"/>
                </a:solidFill>
              </a:rPr>
              <a:t>материалы</a:t>
            </a:r>
          </a:p>
        </p:txBody>
      </p:sp>
      <p:sp>
        <p:nvSpPr>
          <p:cNvPr id="7181" name="Line 34"/>
          <p:cNvSpPr>
            <a:spLocks noChangeShapeType="1"/>
          </p:cNvSpPr>
          <p:nvPr/>
        </p:nvSpPr>
        <p:spPr bwMode="auto">
          <a:xfrm flipH="1">
            <a:off x="684213" y="1341438"/>
            <a:ext cx="792162" cy="3587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2" name="Line 35"/>
          <p:cNvSpPr>
            <a:spLocks noChangeShapeType="1"/>
          </p:cNvSpPr>
          <p:nvPr/>
        </p:nvSpPr>
        <p:spPr bwMode="auto">
          <a:xfrm>
            <a:off x="1476375" y="1341438"/>
            <a:ext cx="503238" cy="3587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3" name="Line 36"/>
          <p:cNvSpPr>
            <a:spLocks noChangeShapeType="1"/>
          </p:cNvSpPr>
          <p:nvPr/>
        </p:nvSpPr>
        <p:spPr bwMode="auto">
          <a:xfrm flipH="1">
            <a:off x="3348038" y="1341438"/>
            <a:ext cx="719137" cy="3587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4" name="Line 37"/>
          <p:cNvSpPr>
            <a:spLocks noChangeShapeType="1"/>
          </p:cNvSpPr>
          <p:nvPr/>
        </p:nvSpPr>
        <p:spPr bwMode="auto">
          <a:xfrm>
            <a:off x="4067175" y="1341438"/>
            <a:ext cx="720725" cy="3587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5" name="Line 36"/>
          <p:cNvSpPr>
            <a:spLocks noChangeShapeType="1"/>
          </p:cNvSpPr>
          <p:nvPr/>
        </p:nvSpPr>
        <p:spPr bwMode="auto">
          <a:xfrm flipH="1">
            <a:off x="6372225" y="1341438"/>
            <a:ext cx="792163" cy="3587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6" name="Line 37"/>
          <p:cNvSpPr>
            <a:spLocks noChangeShapeType="1"/>
          </p:cNvSpPr>
          <p:nvPr/>
        </p:nvSpPr>
        <p:spPr bwMode="auto">
          <a:xfrm>
            <a:off x="7164388" y="1341438"/>
            <a:ext cx="863600" cy="3587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7" name="AutoShape 26"/>
          <p:cNvSpPr>
            <a:spLocks noChangeArrowheads="1"/>
          </p:cNvSpPr>
          <p:nvPr/>
        </p:nvSpPr>
        <p:spPr bwMode="auto">
          <a:xfrm>
            <a:off x="4071938" y="2214563"/>
            <a:ext cx="1357312" cy="6429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i="1">
                <a:solidFill>
                  <a:schemeClr val="bg2"/>
                </a:solidFill>
              </a:rPr>
              <a:t>Контроль</a:t>
            </a:r>
          </a:p>
        </p:txBody>
      </p:sp>
      <p:sp>
        <p:nvSpPr>
          <p:cNvPr id="7188" name="AutoShape 26"/>
          <p:cNvSpPr>
            <a:spLocks noChangeArrowheads="1"/>
          </p:cNvSpPr>
          <p:nvPr/>
        </p:nvSpPr>
        <p:spPr bwMode="auto">
          <a:xfrm>
            <a:off x="1428750" y="3714750"/>
            <a:ext cx="1357313" cy="14525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Индивидуальные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листы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наблюдений,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достижений,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диагностические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карты</a:t>
            </a:r>
          </a:p>
        </p:txBody>
      </p:sp>
      <p:sp>
        <p:nvSpPr>
          <p:cNvPr id="7189" name="AutoShape 25"/>
          <p:cNvSpPr>
            <a:spLocks noChangeArrowheads="1"/>
          </p:cNvSpPr>
          <p:nvPr/>
        </p:nvSpPr>
        <p:spPr bwMode="auto">
          <a:xfrm>
            <a:off x="2643188" y="6400800"/>
            <a:ext cx="2516187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Переход на следующий уровень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 образования</a:t>
            </a:r>
          </a:p>
        </p:txBody>
      </p:sp>
      <p:sp>
        <p:nvSpPr>
          <p:cNvPr id="7190" name="AutoShape 25"/>
          <p:cNvSpPr>
            <a:spLocks noChangeArrowheads="1"/>
          </p:cNvSpPr>
          <p:nvPr/>
        </p:nvSpPr>
        <p:spPr bwMode="auto">
          <a:xfrm>
            <a:off x="2643188" y="5857875"/>
            <a:ext cx="2516187" cy="4572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i="1">
                <a:solidFill>
                  <a:srgbClr val="C00000"/>
                </a:solidFill>
              </a:rPr>
              <a:t>Итоговая оценка</a:t>
            </a:r>
          </a:p>
        </p:txBody>
      </p:sp>
      <p:sp>
        <p:nvSpPr>
          <p:cNvPr id="31" name="AutoShape 8"/>
          <p:cNvSpPr>
            <a:spLocks noChangeArrowheads="1"/>
          </p:cNvSpPr>
          <p:nvPr/>
        </p:nvSpPr>
        <p:spPr bwMode="auto">
          <a:xfrm>
            <a:off x="3214678" y="2143116"/>
            <a:ext cx="285752" cy="3000396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38100">
            <a:solidFill>
              <a:schemeClr val="bg2"/>
            </a:solidFill>
            <a:round/>
            <a:headEnd/>
            <a:tailEnd/>
          </a:ln>
        </p:spPr>
        <p:txBody>
          <a:bodyPr vert="vert270" wrap="none" anchor="ctr"/>
          <a:lstStyle/>
          <a:p>
            <a:pPr algn="ctr" eaLnBrk="1" hangingPunct="1">
              <a:defRPr/>
            </a:pPr>
            <a:r>
              <a:rPr lang="ru-RU" sz="1200" b="1" i="1" dirty="0">
                <a:solidFill>
                  <a:schemeClr val="bg2"/>
                </a:solidFill>
                <a:latin typeface="Arial" charset="0"/>
              </a:rPr>
              <a:t>Аттестация кадров</a:t>
            </a:r>
          </a:p>
        </p:txBody>
      </p:sp>
      <p:sp>
        <p:nvSpPr>
          <p:cNvPr id="32" name="AutoShape 8"/>
          <p:cNvSpPr>
            <a:spLocks noChangeArrowheads="1"/>
          </p:cNvSpPr>
          <p:nvPr/>
        </p:nvSpPr>
        <p:spPr bwMode="auto">
          <a:xfrm>
            <a:off x="3571868" y="2143116"/>
            <a:ext cx="285752" cy="3000396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38100">
            <a:solidFill>
              <a:schemeClr val="bg2"/>
            </a:solidFill>
            <a:round/>
            <a:headEnd/>
            <a:tailEnd/>
          </a:ln>
        </p:spPr>
        <p:txBody>
          <a:bodyPr vert="vert270" wrap="none" anchor="ctr"/>
          <a:lstStyle/>
          <a:p>
            <a:pPr algn="ctr" eaLnBrk="1" hangingPunct="1">
              <a:defRPr/>
            </a:pPr>
            <a:r>
              <a:rPr lang="ru-RU" sz="1200" b="1" i="1" dirty="0">
                <a:solidFill>
                  <a:schemeClr val="bg2"/>
                </a:solidFill>
                <a:latin typeface="Arial" charset="0"/>
              </a:rPr>
              <a:t>Аккредитация ОО</a:t>
            </a:r>
          </a:p>
        </p:txBody>
      </p:sp>
      <p:sp>
        <p:nvSpPr>
          <p:cNvPr id="33" name="AutoShape 8"/>
          <p:cNvSpPr>
            <a:spLocks noChangeArrowheads="1"/>
          </p:cNvSpPr>
          <p:nvPr/>
        </p:nvSpPr>
        <p:spPr bwMode="auto">
          <a:xfrm>
            <a:off x="4500562" y="2928934"/>
            <a:ext cx="285752" cy="1714512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 vert="vert270" wrap="none" anchor="ctr"/>
          <a:lstStyle/>
          <a:p>
            <a:pPr algn="ctr" eaLnBrk="1" hangingPunct="1">
              <a:defRPr/>
            </a:pPr>
            <a:r>
              <a:rPr lang="ru-RU" sz="1200" b="1" i="1" dirty="0">
                <a:solidFill>
                  <a:schemeClr val="bg2"/>
                </a:solidFill>
                <a:latin typeface="Arial" charset="0"/>
              </a:rPr>
              <a:t>Промежуточный</a:t>
            </a:r>
          </a:p>
        </p:txBody>
      </p:sp>
      <p:sp>
        <p:nvSpPr>
          <p:cNvPr id="34" name="AutoShape 8"/>
          <p:cNvSpPr>
            <a:spLocks noChangeArrowheads="1"/>
          </p:cNvSpPr>
          <p:nvPr/>
        </p:nvSpPr>
        <p:spPr bwMode="auto">
          <a:xfrm>
            <a:off x="4071934" y="2928934"/>
            <a:ext cx="285752" cy="1714512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 vert="vert270" wrap="none" anchor="ctr"/>
          <a:lstStyle/>
          <a:p>
            <a:pPr algn="ctr" eaLnBrk="1" hangingPunct="1">
              <a:defRPr/>
            </a:pPr>
            <a:r>
              <a:rPr lang="ru-RU" sz="1200" b="1" i="1" dirty="0">
                <a:solidFill>
                  <a:schemeClr val="bg2"/>
                </a:solidFill>
                <a:latin typeface="Arial" charset="0"/>
              </a:rPr>
              <a:t>Стартовый</a:t>
            </a:r>
          </a:p>
        </p:txBody>
      </p:sp>
      <p:sp>
        <p:nvSpPr>
          <p:cNvPr id="35" name="AutoShape 8"/>
          <p:cNvSpPr>
            <a:spLocks noChangeArrowheads="1"/>
          </p:cNvSpPr>
          <p:nvPr/>
        </p:nvSpPr>
        <p:spPr bwMode="auto">
          <a:xfrm>
            <a:off x="5000628" y="2928934"/>
            <a:ext cx="285752" cy="1714512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 vert="vert270" wrap="none" anchor="ctr"/>
          <a:lstStyle/>
          <a:p>
            <a:pPr algn="ctr" eaLnBrk="1" hangingPunct="1">
              <a:defRPr/>
            </a:pPr>
            <a:r>
              <a:rPr lang="ru-RU" sz="1200" b="1" i="1" dirty="0">
                <a:solidFill>
                  <a:schemeClr val="bg2"/>
                </a:solidFill>
                <a:latin typeface="Arial" charset="0"/>
              </a:rPr>
              <a:t>Итоговый</a:t>
            </a:r>
          </a:p>
        </p:txBody>
      </p:sp>
      <p:sp>
        <p:nvSpPr>
          <p:cNvPr id="7196" name="AutoShape 10"/>
          <p:cNvSpPr>
            <a:spLocks noChangeArrowheads="1"/>
          </p:cNvSpPr>
          <p:nvPr/>
        </p:nvSpPr>
        <p:spPr bwMode="auto">
          <a:xfrm>
            <a:off x="4857750" y="4714875"/>
            <a:ext cx="866775" cy="5715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2857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Итоговые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200" b="1" i="1">
                <a:solidFill>
                  <a:schemeClr val="bg2"/>
                </a:solidFill>
              </a:rPr>
              <a:t>к/р  ГИА</a:t>
            </a:r>
          </a:p>
        </p:txBody>
      </p:sp>
      <p:sp>
        <p:nvSpPr>
          <p:cNvPr id="7197" name="Line 37"/>
          <p:cNvSpPr>
            <a:spLocks noChangeShapeType="1"/>
          </p:cNvSpPr>
          <p:nvPr/>
        </p:nvSpPr>
        <p:spPr bwMode="auto">
          <a:xfrm>
            <a:off x="1785938" y="5143500"/>
            <a:ext cx="1152525" cy="287338"/>
          </a:xfrm>
          <a:prstGeom prst="line">
            <a:avLst/>
          </a:prstGeom>
          <a:noFill/>
          <a:ln w="2222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" name="Стрелка вправо 39"/>
          <p:cNvSpPr/>
          <p:nvPr/>
        </p:nvSpPr>
        <p:spPr bwMode="auto">
          <a:xfrm rot="1080000">
            <a:off x="796480" y="5489818"/>
            <a:ext cx="1836000" cy="3600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isometricRightUp">
              <a:rot lat="0" lon="20400000" rev="0"/>
            </a:camera>
            <a:lightRig rig="threePt" dir="t"/>
          </a:scene3d>
        </p:spPr>
        <p:txBody>
          <a:bodyPr/>
          <a:lstStyle/>
          <a:p>
            <a:pPr algn="ctr" eaLnBrk="1" hangingPunct="1">
              <a:defRPr/>
            </a:pPr>
            <a:endParaRPr lang="ru-RU">
              <a:latin typeface="Arial" charset="0"/>
            </a:endParaRPr>
          </a:p>
        </p:txBody>
      </p:sp>
      <p:sp>
        <p:nvSpPr>
          <p:cNvPr id="7199" name="Стрелка вниз 42"/>
          <p:cNvSpPr>
            <a:spLocks noChangeArrowheads="1"/>
          </p:cNvSpPr>
          <p:nvPr/>
        </p:nvSpPr>
        <p:spPr bwMode="auto">
          <a:xfrm>
            <a:off x="4859338" y="5300663"/>
            <a:ext cx="360362" cy="527050"/>
          </a:xfrm>
          <a:prstGeom prst="downArrow">
            <a:avLst>
              <a:gd name="adj1" fmla="val 50000"/>
              <a:gd name="adj2" fmla="val 34824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7200" name="Line 34"/>
          <p:cNvSpPr>
            <a:spLocks noChangeShapeType="1"/>
          </p:cNvSpPr>
          <p:nvPr/>
        </p:nvSpPr>
        <p:spPr bwMode="auto">
          <a:xfrm flipH="1">
            <a:off x="3929063" y="5072063"/>
            <a:ext cx="215900" cy="3587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0"/>
            <a:ext cx="8302625" cy="1700213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200" i="1" smtClean="0">
                <a:latin typeface="Times New Roman" panose="02020603050405020304" pitchFamily="18" charset="0"/>
              </a:rPr>
              <a:t>         </a:t>
            </a:r>
            <a:r>
              <a:rPr lang="ru-RU" altLang="ru-RU" sz="30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Развивающий эффект контроля</a:t>
            </a:r>
            <a:r>
              <a:rPr lang="ru-RU" altLang="ru-RU" sz="3200" i="1" smtClean="0">
                <a:solidFill>
                  <a:schemeClr val="bg2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i="1" smtClean="0">
                <a:solidFill>
                  <a:schemeClr val="bg2"/>
                </a:solidFill>
                <a:latin typeface="Times New Roman" panose="02020603050405020304" pitchFamily="18" charset="0"/>
              </a:rPr>
            </a:br>
            <a:r>
              <a:rPr lang="ru-RU" altLang="ru-RU" sz="3200" i="1" smtClean="0">
                <a:solidFill>
                  <a:srgbClr val="1515FF"/>
                </a:solidFill>
                <a:latin typeface="Times New Roman" panose="02020603050405020304" pitchFamily="18" charset="0"/>
              </a:rPr>
              <a:t>              </a:t>
            </a:r>
            <a:r>
              <a:rPr lang="ru-RU" altLang="ru-RU" sz="3200" i="1" smtClean="0">
                <a:solidFill>
                  <a:srgbClr val="1515FF"/>
                </a:solidFill>
              </a:rPr>
              <a:t>А  </a:t>
            </a:r>
            <a:r>
              <a:rPr lang="ru-RU" altLang="ru-RU" sz="3200" i="1" smtClean="0">
                <a:solidFill>
                  <a:srgbClr val="1515FF"/>
                </a:solidFill>
                <a:latin typeface="Times New Roman" panose="02020603050405020304" pitchFamily="18" charset="0"/>
              </a:rPr>
              <a:t>                                       </a:t>
            </a:r>
            <a:r>
              <a:rPr lang="ru-RU" altLang="ru-RU" sz="3200" i="1" smtClean="0">
                <a:solidFill>
                  <a:srgbClr val="1515FF"/>
                </a:solidFill>
              </a:rPr>
              <a:t>Б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3850" y="1412875"/>
            <a:ext cx="4038600" cy="4318000"/>
          </a:xfrm>
          <a:noFill/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000" smtClean="0">
                <a:latin typeface="Times New Roman" panose="02020603050405020304" pitchFamily="18" charset="0"/>
              </a:rPr>
              <a:t>    </a:t>
            </a:r>
            <a:r>
              <a:rPr lang="ru-RU" altLang="ru-RU" sz="2000" smtClean="0">
                <a:solidFill>
                  <a:srgbClr val="1515FF"/>
                </a:solidFill>
              </a:rPr>
              <a:t>Уровни сложности ВШК</a:t>
            </a:r>
          </a:p>
          <a:p>
            <a:pPr eaLnBrk="1" hangingPunct="1"/>
            <a:endParaRPr lang="ru-RU" altLang="ru-RU" sz="2800" smtClean="0">
              <a:solidFill>
                <a:srgbClr val="1515FF"/>
              </a:solidFill>
            </a:endParaRPr>
          </a:p>
        </p:txBody>
      </p:sp>
      <p:sp>
        <p:nvSpPr>
          <p:cNvPr id="8196" name="AutoShape 4"/>
          <p:cNvSpPr>
            <a:spLocks noChangeAspect="1" noChangeArrowheads="1"/>
          </p:cNvSpPr>
          <p:nvPr>
            <p:ph type="body" sz="half" idx="4294967295"/>
          </p:nvPr>
        </p:nvSpPr>
        <p:spPr>
          <a:xfrm>
            <a:off x="4643438" y="1412875"/>
            <a:ext cx="4038600" cy="4318000"/>
          </a:xfrm>
          <a:noFill/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000" smtClean="0">
                <a:latin typeface="Times New Roman" panose="02020603050405020304" pitchFamily="18" charset="0"/>
              </a:rPr>
              <a:t>    </a:t>
            </a:r>
            <a:r>
              <a:rPr lang="ru-RU" altLang="ru-RU" sz="2000" smtClean="0">
                <a:solidFill>
                  <a:srgbClr val="1515FF"/>
                </a:solidFill>
              </a:rPr>
              <a:t>Уровни сложности ВШК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5148263" y="2852738"/>
            <a:ext cx="2741612" cy="1093787"/>
          </a:xfrm>
          <a:prstGeom prst="rect">
            <a:avLst/>
          </a:prstGeom>
          <a:solidFill>
            <a:schemeClr val="accent1"/>
          </a:solidFill>
          <a:ln w="76200" cmpd="tri">
            <a:solidFill>
              <a:srgbClr val="1515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>
                <a:solidFill>
                  <a:srgbClr val="333399"/>
                </a:solidFill>
              </a:rPr>
              <a:t>Учитель</a:t>
            </a:r>
          </a:p>
        </p:txBody>
      </p:sp>
      <p:sp>
        <p:nvSpPr>
          <p:cNvPr id="8198" name="AutoShape 6"/>
          <p:cNvSpPr>
            <a:spLocks noChangeAspect="1" noChangeArrowheads="1"/>
          </p:cNvSpPr>
          <p:nvPr/>
        </p:nvSpPr>
        <p:spPr bwMode="auto">
          <a:xfrm>
            <a:off x="0" y="808038"/>
            <a:ext cx="8467725" cy="605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5148263" y="5013325"/>
            <a:ext cx="2741612" cy="554038"/>
          </a:xfrm>
          <a:prstGeom prst="rect">
            <a:avLst/>
          </a:prstGeom>
          <a:noFill/>
          <a:ln w="9525">
            <a:solidFill>
              <a:srgbClr val="151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>
                <a:solidFill>
                  <a:srgbClr val="333399"/>
                </a:solidFill>
              </a:rPr>
              <a:t>Административный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>
                <a:solidFill>
                  <a:srgbClr val="333399"/>
                </a:solidFill>
              </a:rPr>
              <a:t>контроль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5148263" y="4221163"/>
            <a:ext cx="2741612" cy="539750"/>
          </a:xfrm>
          <a:prstGeom prst="rect">
            <a:avLst/>
          </a:prstGeom>
          <a:noFill/>
          <a:ln w="9525">
            <a:solidFill>
              <a:srgbClr val="151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>
                <a:solidFill>
                  <a:srgbClr val="333399"/>
                </a:solidFill>
              </a:rPr>
              <a:t>Научно-методическая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>
                <a:solidFill>
                  <a:srgbClr val="333399"/>
                </a:solidFill>
              </a:rPr>
              <a:t>кафедра</a:t>
            </a: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148263" y="2060575"/>
            <a:ext cx="2741612" cy="554038"/>
          </a:xfrm>
          <a:prstGeom prst="rect">
            <a:avLst/>
          </a:prstGeom>
          <a:noFill/>
          <a:ln w="9525">
            <a:solidFill>
              <a:srgbClr val="151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>
                <a:solidFill>
                  <a:srgbClr val="333399"/>
                </a:solidFill>
              </a:rPr>
              <a:t>Деятельностный подход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>
                <a:solidFill>
                  <a:srgbClr val="333399"/>
                </a:solidFill>
              </a:rPr>
              <a:t>к организации ОП</a:t>
            </a: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755650" y="4724400"/>
            <a:ext cx="2741613" cy="733425"/>
          </a:xfrm>
          <a:prstGeom prst="rect">
            <a:avLst/>
          </a:prstGeom>
          <a:noFill/>
          <a:ln w="9525">
            <a:solidFill>
              <a:srgbClr val="151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>
                <a:solidFill>
                  <a:srgbClr val="333399"/>
                </a:solidFill>
              </a:rPr>
              <a:t>Административный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>
                <a:solidFill>
                  <a:srgbClr val="333399"/>
                </a:solidFill>
              </a:rPr>
              <a:t>контроль</a:t>
            </a: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755650" y="3284538"/>
            <a:ext cx="2741613" cy="1130300"/>
          </a:xfrm>
          <a:prstGeom prst="rect">
            <a:avLst/>
          </a:prstGeom>
          <a:solidFill>
            <a:schemeClr val="accent1"/>
          </a:solidFill>
          <a:ln w="76200" cmpd="tri">
            <a:solidFill>
              <a:srgbClr val="1515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solidFill>
                  <a:srgbClr val="333399"/>
                </a:solidFill>
              </a:rPr>
              <a:t>Научно-методическая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solidFill>
                  <a:srgbClr val="333399"/>
                </a:solidFill>
              </a:rPr>
              <a:t>кафедра</a:t>
            </a:r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755650" y="2205038"/>
            <a:ext cx="2741613" cy="733425"/>
          </a:xfrm>
          <a:prstGeom prst="rect">
            <a:avLst/>
          </a:prstGeom>
          <a:noFill/>
          <a:ln w="9525">
            <a:solidFill>
              <a:srgbClr val="1515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>
                <a:solidFill>
                  <a:srgbClr val="333399"/>
                </a:solidFill>
              </a:rPr>
              <a:t>Организация контроля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>
                <a:solidFill>
                  <a:srgbClr val="333399"/>
                </a:solidFill>
              </a:rPr>
              <a:t>учебной деятельности</a:t>
            </a:r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auto">
          <a:xfrm>
            <a:off x="8243888" y="1557338"/>
            <a:ext cx="287337" cy="4019550"/>
          </a:xfrm>
          <a:prstGeom prst="upArrow">
            <a:avLst>
              <a:gd name="adj1" fmla="val 60222"/>
              <a:gd name="adj2" fmla="val 61713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8206" name="AutoShape 14"/>
          <p:cNvSpPr>
            <a:spLocks noChangeArrowheads="1"/>
          </p:cNvSpPr>
          <p:nvPr/>
        </p:nvSpPr>
        <p:spPr bwMode="auto">
          <a:xfrm>
            <a:off x="3563938" y="981075"/>
            <a:ext cx="1474787" cy="315913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33788299 h 21600"/>
              <a:gd name="T4" fmla="*/ 2147483646 w 21600"/>
              <a:gd name="T5" fmla="*/ 67576394 h 21600"/>
              <a:gd name="T6" fmla="*/ 2147483646 w 21600"/>
              <a:gd name="T7" fmla="*/ 3378829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77838" y="404813"/>
            <a:ext cx="7616825" cy="1371600"/>
          </a:xfrm>
        </p:spPr>
        <p:txBody>
          <a:bodyPr/>
          <a:lstStyle/>
          <a:p>
            <a:pPr algn="ctr">
              <a:defRPr/>
            </a:pPr>
            <a:r>
              <a:rPr lang="ru-RU" altLang="ru-RU" sz="32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Подходы к проектированию ИОМ обучающегося</a:t>
            </a:r>
            <a:r>
              <a:rPr lang="ru-RU" altLang="ru-RU" sz="40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sz="40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altLang="ru-RU" sz="320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19" name="Овал 31"/>
          <p:cNvSpPr>
            <a:spLocks noChangeArrowheads="1"/>
          </p:cNvSpPr>
          <p:nvPr/>
        </p:nvSpPr>
        <p:spPr bwMode="auto">
          <a:xfrm>
            <a:off x="0" y="2143125"/>
            <a:ext cx="2786063" cy="3500438"/>
          </a:xfrm>
          <a:prstGeom prst="ellipse">
            <a:avLst/>
          </a:prstGeom>
          <a:solidFill>
            <a:schemeClr val="accent1">
              <a:alpha val="47842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9220" name="Овал 38"/>
          <p:cNvSpPr>
            <a:spLocks noChangeArrowheads="1"/>
          </p:cNvSpPr>
          <p:nvPr/>
        </p:nvSpPr>
        <p:spPr bwMode="auto">
          <a:xfrm>
            <a:off x="2143125" y="2857500"/>
            <a:ext cx="2786063" cy="3500438"/>
          </a:xfrm>
          <a:prstGeom prst="ellipse">
            <a:avLst/>
          </a:prstGeom>
          <a:solidFill>
            <a:schemeClr val="accent1">
              <a:alpha val="47842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9221" name="Овал 39"/>
          <p:cNvSpPr>
            <a:spLocks noChangeArrowheads="1"/>
          </p:cNvSpPr>
          <p:nvPr/>
        </p:nvSpPr>
        <p:spPr bwMode="auto">
          <a:xfrm>
            <a:off x="4286250" y="2071688"/>
            <a:ext cx="2786063" cy="3500437"/>
          </a:xfrm>
          <a:prstGeom prst="ellipse">
            <a:avLst/>
          </a:prstGeom>
          <a:solidFill>
            <a:schemeClr val="accent1">
              <a:alpha val="47842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9222" name="Овал 40"/>
          <p:cNvSpPr>
            <a:spLocks noChangeArrowheads="1"/>
          </p:cNvSpPr>
          <p:nvPr/>
        </p:nvSpPr>
        <p:spPr bwMode="auto">
          <a:xfrm>
            <a:off x="6357938" y="2786063"/>
            <a:ext cx="2786062" cy="3500437"/>
          </a:xfrm>
          <a:prstGeom prst="ellipse">
            <a:avLst/>
          </a:prstGeom>
          <a:solidFill>
            <a:schemeClr val="accent1">
              <a:alpha val="47842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57188" y="2857500"/>
            <a:ext cx="1857375" cy="58102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60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Управленческое решение</a:t>
            </a:r>
            <a:endParaRPr lang="ru-RU" altLang="ru-RU" sz="1600" i="1" smtClean="0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698750" y="4429125"/>
            <a:ext cx="1857375" cy="82550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1600" smtClean="0">
                <a:solidFill>
                  <a:srgbClr val="00007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Разработка методического инструментария</a:t>
            </a:r>
            <a:endParaRPr lang="ru-RU" altLang="ru-RU" sz="160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211638" y="3000375"/>
            <a:ext cx="2646362" cy="82550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600"/>
              </a:spcBef>
              <a:defRPr/>
            </a:pPr>
            <a:r>
              <a:rPr lang="ru-RU" altLang="ru-RU" sz="1600" smtClean="0">
                <a:solidFill>
                  <a:srgbClr val="00007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Организация деятельности обучающихся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715125" y="4500563"/>
            <a:ext cx="2214563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altLang="ru-RU" sz="1400" kern="0" dirty="0">
                <a:solidFill>
                  <a:srgbClr val="0000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 Проектирование ИОМ обучающегося в урочной и внеурочной деятельности</a:t>
            </a:r>
            <a:endParaRPr lang="ru-RU" sz="2000" i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7" name="Круговая стрелка 46"/>
          <p:cNvSpPr/>
          <p:nvPr/>
        </p:nvSpPr>
        <p:spPr bwMode="auto">
          <a:xfrm rot="1759541">
            <a:off x="1362075" y="1731963"/>
            <a:ext cx="2286000" cy="1785937"/>
          </a:xfrm>
          <a:prstGeom prst="circularArrow">
            <a:avLst/>
          </a:prstGeom>
          <a:gradFill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" name="Круговая стрелка 47"/>
          <p:cNvSpPr/>
          <p:nvPr/>
        </p:nvSpPr>
        <p:spPr bwMode="auto">
          <a:xfrm rot="1759541">
            <a:off x="5576888" y="1660525"/>
            <a:ext cx="2286000" cy="1785938"/>
          </a:xfrm>
          <a:prstGeom prst="circularArrow">
            <a:avLst/>
          </a:prstGeom>
          <a:gradFill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29" name="Выгнутая вниз стрелка 49"/>
          <p:cNvSpPr>
            <a:spLocks noChangeArrowheads="1"/>
          </p:cNvSpPr>
          <p:nvPr/>
        </p:nvSpPr>
        <p:spPr bwMode="auto">
          <a:xfrm rot="-1376721">
            <a:off x="4143375" y="5572125"/>
            <a:ext cx="2357438" cy="1000125"/>
          </a:xfrm>
          <a:prstGeom prst="curvedUpArrow">
            <a:avLst>
              <a:gd name="adj1" fmla="val 24990"/>
              <a:gd name="adj2" fmla="val 50002"/>
              <a:gd name="adj3" fmla="val 25000"/>
            </a:avLst>
          </a:prstGeom>
          <a:gradFill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95288" y="981075"/>
          <a:ext cx="8353425" cy="5256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2241" name="Text Box 17"/>
          <p:cNvSpPr txBox="1">
            <a:spLocks noChangeArrowheads="1"/>
          </p:cNvSpPr>
          <p:nvPr/>
        </p:nvSpPr>
        <p:spPr bwMode="auto">
          <a:xfrm>
            <a:off x="468313" y="333375"/>
            <a:ext cx="8351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sz="2800" dirty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Подходы к проектированию ИОМ обучающегося</a:t>
            </a:r>
          </a:p>
        </p:txBody>
      </p:sp>
      <p:grpSp>
        <p:nvGrpSpPr>
          <p:cNvPr id="1042" name="Organization Chart 17"/>
          <p:cNvGrpSpPr>
            <a:grpSpLocks noChangeAspect="1"/>
          </p:cNvGrpSpPr>
          <p:nvPr/>
        </p:nvGrpSpPr>
        <p:grpSpPr bwMode="auto">
          <a:xfrm>
            <a:off x="357188" y="1000125"/>
            <a:ext cx="8353425" cy="5256213"/>
            <a:chOff x="1134" y="1272"/>
            <a:chExt cx="2880" cy="1152"/>
          </a:xfrm>
        </p:grpSpPr>
        <p:cxnSp>
          <p:nvCxnSpPr>
            <p:cNvPr id="1043" name="_s27667"/>
            <p:cNvCxnSpPr>
              <a:cxnSpLocks noChangeShapeType="1"/>
              <a:stCxn id="1055" idx="0"/>
              <a:endCxn id="1052" idx="2"/>
            </p:cNvCxnSpPr>
            <p:nvPr/>
          </p:nvCxnSpPr>
          <p:spPr bwMode="auto">
            <a:xfrm rot="-5400000">
              <a:off x="3511" y="2063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44" name="_s27668"/>
            <p:cNvCxnSpPr>
              <a:cxnSpLocks noChangeShapeType="1"/>
              <a:stCxn id="1054" idx="0"/>
              <a:endCxn id="1051" idx="2"/>
            </p:cNvCxnSpPr>
            <p:nvPr/>
          </p:nvCxnSpPr>
          <p:spPr bwMode="auto">
            <a:xfrm rot="-5400000">
              <a:off x="2503" y="2063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45" name="_s27669"/>
            <p:cNvCxnSpPr>
              <a:cxnSpLocks noChangeShapeType="1"/>
              <a:stCxn id="1053" idx="0"/>
              <a:endCxn id="1050" idx="2"/>
            </p:cNvCxnSpPr>
            <p:nvPr/>
          </p:nvCxnSpPr>
          <p:spPr bwMode="auto">
            <a:xfrm rot="-5400000">
              <a:off x="1495" y="2063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46" name="_s27670"/>
            <p:cNvCxnSpPr>
              <a:cxnSpLocks noChangeShapeType="1"/>
              <a:stCxn id="1052" idx="0"/>
              <a:endCxn id="1049" idx="2"/>
            </p:cNvCxnSpPr>
            <p:nvPr/>
          </p:nvCxnSpPr>
          <p:spPr bwMode="auto">
            <a:xfrm rot="5400000" flipH="1">
              <a:off x="3006" y="1128"/>
              <a:ext cx="144" cy="1008"/>
            </a:xfrm>
            <a:prstGeom prst="bentConnector3">
              <a:avLst>
                <a:gd name="adj1" fmla="val 1739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47" name="_s27671"/>
            <p:cNvCxnSpPr>
              <a:cxnSpLocks noChangeShapeType="1"/>
              <a:stCxn id="1051" idx="0"/>
              <a:endCxn id="1049" idx="2"/>
            </p:cNvCxnSpPr>
            <p:nvPr/>
          </p:nvCxnSpPr>
          <p:spPr bwMode="auto">
            <a:xfrm rot="-5400000">
              <a:off x="2503" y="1631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48" name="_s27672"/>
            <p:cNvCxnSpPr>
              <a:cxnSpLocks noChangeShapeType="1"/>
              <a:stCxn id="1050" idx="0"/>
              <a:endCxn id="1049" idx="2"/>
            </p:cNvCxnSpPr>
            <p:nvPr/>
          </p:nvCxnSpPr>
          <p:spPr bwMode="auto">
            <a:xfrm rot="-5400000">
              <a:off x="1998" y="1128"/>
              <a:ext cx="144" cy="1008"/>
            </a:xfrm>
            <a:prstGeom prst="bentConnector3">
              <a:avLst>
                <a:gd name="adj1" fmla="val 1739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9" name="_s27673"/>
            <p:cNvSpPr>
              <a:spLocks noChangeArrowheads="1"/>
            </p:cNvSpPr>
            <p:nvPr/>
          </p:nvSpPr>
          <p:spPr bwMode="auto">
            <a:xfrm>
              <a:off x="2142" y="127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ru-RU" altLang="ru-RU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Контрольно-оценочная </a:t>
              </a:r>
            </a:p>
            <a:p>
              <a:pPr algn="ctr" eaLnBrk="1" hangingPunct="1">
                <a:defRPr/>
              </a:pPr>
              <a:r>
                <a:rPr lang="ru-RU" altLang="ru-RU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деятельность</a:t>
              </a:r>
            </a:p>
            <a:p>
              <a:pPr algn="ctr" eaLnBrk="1" hangingPunct="1">
                <a:defRPr/>
              </a:pPr>
              <a:r>
                <a:rPr lang="ru-RU" altLang="ru-RU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в условиях</a:t>
              </a:r>
            </a:p>
            <a:p>
              <a:pPr algn="ctr" eaLnBrk="1" hangingPunct="1">
                <a:defRPr/>
              </a:pPr>
              <a:r>
                <a:rPr lang="ru-RU" altLang="ru-RU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реализации ФГОС</a:t>
              </a:r>
            </a:p>
          </p:txBody>
        </p:sp>
        <p:sp>
          <p:nvSpPr>
            <p:cNvPr id="1050" name="_s27674"/>
            <p:cNvSpPr>
              <a:spLocks noChangeArrowheads="1"/>
            </p:cNvSpPr>
            <p:nvPr/>
          </p:nvSpPr>
          <p:spPr bwMode="auto">
            <a:xfrm>
              <a:off x="1134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100">
                  <a:solidFill>
                    <a:schemeClr val="bg2"/>
                  </a:solidFill>
                </a:rPr>
                <a:t>Организационный 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100">
                  <a:solidFill>
                    <a:schemeClr val="bg2"/>
                  </a:solidFill>
                </a:rPr>
                <a:t>аспект</a:t>
              </a:r>
            </a:p>
          </p:txBody>
        </p:sp>
        <p:sp>
          <p:nvSpPr>
            <p:cNvPr id="1051" name="_s27675"/>
            <p:cNvSpPr>
              <a:spLocks noChangeArrowheads="1"/>
            </p:cNvSpPr>
            <p:nvPr/>
          </p:nvSpPr>
          <p:spPr bwMode="auto">
            <a:xfrm>
              <a:off x="2142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100">
                  <a:solidFill>
                    <a:schemeClr val="bg2"/>
                  </a:solidFill>
                </a:rPr>
                <a:t>Методический 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100">
                  <a:solidFill>
                    <a:schemeClr val="bg2"/>
                  </a:solidFill>
                </a:rPr>
                <a:t>аспект</a:t>
              </a:r>
            </a:p>
          </p:txBody>
        </p:sp>
        <p:sp>
          <p:nvSpPr>
            <p:cNvPr id="1052" name="_s27676"/>
            <p:cNvSpPr>
              <a:spLocks noChangeArrowheads="1"/>
            </p:cNvSpPr>
            <p:nvPr/>
          </p:nvSpPr>
          <p:spPr bwMode="auto">
            <a:xfrm>
              <a:off x="3150" y="1704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100">
                  <a:solidFill>
                    <a:schemeClr val="bg2"/>
                  </a:solidFill>
                </a:rPr>
                <a:t>Управленческий 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2100">
                  <a:solidFill>
                    <a:schemeClr val="bg2"/>
                  </a:solidFill>
                </a:rPr>
                <a:t>аспект</a:t>
              </a:r>
            </a:p>
          </p:txBody>
        </p:sp>
        <p:sp>
          <p:nvSpPr>
            <p:cNvPr id="1053" name="_s27677"/>
            <p:cNvSpPr>
              <a:spLocks noChangeArrowheads="1"/>
            </p:cNvSpPr>
            <p:nvPr/>
          </p:nvSpPr>
          <p:spPr bwMode="auto">
            <a:xfrm>
              <a:off x="1134" y="2136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Char char="•"/>
              </a:pPr>
              <a:endParaRPr lang="ru-RU" altLang="ru-RU" sz="1500">
                <a:solidFill>
                  <a:schemeClr val="bg2"/>
                </a:solidFill>
              </a:endParaRP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Char char="•"/>
              </a:pPr>
              <a:endParaRPr lang="ru-RU" altLang="ru-RU" sz="1400">
                <a:solidFill>
                  <a:schemeClr val="bg2"/>
                </a:solidFill>
              </a:endParaRP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lang="ru-RU" altLang="ru-RU" sz="1400" b="1">
                  <a:solidFill>
                    <a:schemeClr val="bg2"/>
                  </a:solidFill>
                </a:rPr>
                <a:t>Урок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lang="ru-RU" altLang="ru-RU" sz="1400" b="1">
                  <a:solidFill>
                    <a:schemeClr val="bg2"/>
                  </a:solidFill>
                </a:rPr>
                <a:t>Внеурочная деятельность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500" b="1">
                <a:solidFill>
                  <a:schemeClr val="bg2"/>
                </a:solidFill>
              </a:endParaRP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500">
                <a:solidFill>
                  <a:schemeClr val="bg2"/>
                </a:solidFill>
              </a:endParaRPr>
            </a:p>
          </p:txBody>
        </p:sp>
        <p:sp>
          <p:nvSpPr>
            <p:cNvPr id="1054" name="_s27678"/>
            <p:cNvSpPr>
              <a:spLocks noChangeArrowheads="1"/>
            </p:cNvSpPr>
            <p:nvPr/>
          </p:nvSpPr>
          <p:spPr bwMode="auto">
            <a:xfrm>
              <a:off x="2142" y="2136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lang="ru-RU" altLang="ru-RU" sz="1400" b="1">
                  <a:solidFill>
                    <a:schemeClr val="bg2"/>
                  </a:solidFill>
                </a:rPr>
                <a:t>Рабочая программа педагога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lang="ru-RU" altLang="ru-RU" sz="1400" b="1">
                  <a:solidFill>
                    <a:schemeClr val="bg2"/>
                  </a:solidFill>
                </a:rPr>
                <a:t>Инструментарий для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1400" b="1">
                  <a:solidFill>
                    <a:schemeClr val="bg2"/>
                  </a:solidFill>
                </a:rPr>
                <a:t> небаллированной оценки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500" b="1">
                <a:solidFill>
                  <a:schemeClr val="bg2"/>
                </a:solidFill>
              </a:endParaRPr>
            </a:p>
          </p:txBody>
        </p:sp>
        <p:sp>
          <p:nvSpPr>
            <p:cNvPr id="1055" name="_s27679"/>
            <p:cNvSpPr>
              <a:spLocks noChangeArrowheads="1"/>
            </p:cNvSpPr>
            <p:nvPr/>
          </p:nvSpPr>
          <p:spPr bwMode="auto">
            <a:xfrm>
              <a:off x="3150" y="2136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>
              <a:lvl1pPr>
                <a:spcBef>
                  <a:spcPct val="20000"/>
                </a:spcBef>
                <a:buClr>
                  <a:schemeClr val="bg2"/>
                </a:buClr>
                <a:buSzPct val="75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¨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bg2"/>
                </a:buClr>
                <a:buSzPct val="6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¨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lang="ru-RU" altLang="ru-RU" sz="1400" b="1">
                  <a:solidFill>
                    <a:schemeClr val="bg2"/>
                  </a:solidFill>
                </a:rPr>
                <a:t>Новая концепция ВШК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lang="ru-RU" altLang="ru-RU" sz="1400" b="1">
                  <a:solidFill>
                    <a:schemeClr val="bg2"/>
                  </a:solidFill>
                </a:rPr>
                <a:t>Локальные акты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Char char="•"/>
              </a:pPr>
              <a:r>
                <a:rPr lang="ru-RU" altLang="ru-RU" sz="1400" b="1">
                  <a:solidFill>
                    <a:schemeClr val="bg2"/>
                  </a:solidFill>
                </a:rPr>
                <a:t>Лист контроля оценочной 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ru-RU" altLang="ru-RU" sz="1400" b="1">
                  <a:solidFill>
                    <a:schemeClr val="bg2"/>
                  </a:solidFill>
                </a:rPr>
                <a:t>деятельности учителя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457200"/>
            <a:ext cx="8229600" cy="8286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Управленческий аспект</a:t>
            </a:r>
            <a:endParaRPr lang="ru-RU" sz="2800" dirty="0" smtClean="0"/>
          </a:p>
        </p:txBody>
      </p:sp>
      <p:sp>
        <p:nvSpPr>
          <p:cNvPr id="7171" name="Oval 8"/>
          <p:cNvSpPr>
            <a:spLocks noGrp="1" noChangeArrowheads="1"/>
          </p:cNvSpPr>
          <p:nvPr>
            <p:ph type="body" idx="4294967295"/>
          </p:nvPr>
        </p:nvSpPr>
        <p:spPr>
          <a:xfrm>
            <a:off x="357188" y="1428750"/>
            <a:ext cx="2857500" cy="1411288"/>
          </a:xfrm>
          <a:prstGeom prst="ellipse">
            <a:avLst/>
          </a:prstGeom>
          <a:solidFill>
            <a:schemeClr val="accent5"/>
          </a:solidFill>
          <a:ln>
            <a:solidFill>
              <a:schemeClr val="tx1"/>
            </a:solidFill>
            <a:round/>
          </a:ln>
        </p:spPr>
        <p:txBody>
          <a:bodyPr wrap="none" anchor="ctr"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ru-RU" sz="1800" dirty="0" smtClean="0">
                <a:solidFill>
                  <a:schemeClr val="bg2"/>
                </a:solidFill>
              </a:rPr>
              <a:t>Новая концепция ВШК</a:t>
            </a:r>
          </a:p>
        </p:txBody>
      </p:sp>
      <p:sp>
        <p:nvSpPr>
          <p:cNvPr id="7172" name="Oval 8"/>
          <p:cNvSpPr>
            <a:spLocks noChangeArrowheads="1"/>
          </p:cNvSpPr>
          <p:nvPr/>
        </p:nvSpPr>
        <p:spPr bwMode="auto">
          <a:xfrm>
            <a:off x="5929313" y="1428750"/>
            <a:ext cx="2928937" cy="1428750"/>
          </a:xfrm>
          <a:prstGeom prst="ellipse">
            <a:avLst/>
          </a:prstGeom>
          <a:solidFill>
            <a:schemeClr val="accent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1600" dirty="0">
                <a:solidFill>
                  <a:schemeClr val="bg2"/>
                </a:solidFill>
                <a:latin typeface="Arial" charset="0"/>
              </a:rPr>
              <a:t>Лист контроля 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1600" dirty="0">
                <a:solidFill>
                  <a:schemeClr val="bg2"/>
                </a:solidFill>
                <a:latin typeface="Arial" charset="0"/>
              </a:rPr>
              <a:t>оценочной деятельности 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1600" dirty="0">
                <a:solidFill>
                  <a:schemeClr val="bg2"/>
                </a:solidFill>
                <a:latin typeface="Arial" charset="0"/>
              </a:rPr>
              <a:t>педагога 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1600" dirty="0">
                <a:solidFill>
                  <a:schemeClr val="bg2"/>
                </a:solidFill>
                <a:latin typeface="Arial" charset="0"/>
              </a:rPr>
              <a:t>в ходе урока</a:t>
            </a:r>
          </a:p>
        </p:txBody>
      </p:sp>
      <p:sp>
        <p:nvSpPr>
          <p:cNvPr id="2" name="Стрелка вниз 1"/>
          <p:cNvSpPr/>
          <p:nvPr/>
        </p:nvSpPr>
        <p:spPr>
          <a:xfrm>
            <a:off x="1500188" y="2857500"/>
            <a:ext cx="484187" cy="488950"/>
          </a:xfrm>
          <a:prstGeom prst="down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143750" y="2857500"/>
            <a:ext cx="484188" cy="519113"/>
          </a:xfrm>
          <a:prstGeom prst="down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0063" y="3357563"/>
            <a:ext cx="2643187" cy="327660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sz="1500" dirty="0">
                <a:solidFill>
                  <a:srgbClr val="000066"/>
                </a:solidFill>
              </a:rPr>
              <a:t> </a:t>
            </a:r>
            <a:r>
              <a:rPr lang="ru-RU" sz="15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Комплексный подход к оценке результатов образования и условий, в которых осуществляется образовательный процесс</a:t>
            </a:r>
          </a:p>
          <a:p>
            <a:pPr algn="ctr" eaLnBrk="1" hangingPunct="1">
              <a:defRPr/>
            </a:pPr>
            <a:endParaRPr lang="ru-RU" sz="15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sz="15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Проектный подход к выстраиванию ВШК</a:t>
            </a:r>
          </a:p>
          <a:p>
            <a:pPr algn="ctr" eaLnBrk="1" hangingPunct="1">
              <a:defRPr/>
            </a:pPr>
            <a:endParaRPr lang="ru-RU" sz="15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sz="15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принципа субъектной позиции педагога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72188" y="3357563"/>
            <a:ext cx="2714625" cy="327660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b="1" dirty="0">
              <a:solidFill>
                <a:srgbClr val="FFFFFF"/>
              </a:solidFill>
            </a:endParaRPr>
          </a:p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66"/>
                </a:solidFill>
              </a:rPr>
              <a:t> </a:t>
            </a:r>
            <a:r>
              <a:rPr lang="ru-RU" sz="16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Мотивирующее оценивание</a:t>
            </a:r>
          </a:p>
          <a:p>
            <a:pPr algn="ctr" eaLnBrk="1" hangingPunct="1">
              <a:defRPr/>
            </a:pPr>
            <a:endParaRPr lang="ru-RU" dirty="0">
              <a:solidFill>
                <a:srgbClr val="000066"/>
              </a:solidFill>
            </a:endParaRPr>
          </a:p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66"/>
                </a:solidFill>
              </a:rPr>
              <a:t> </a:t>
            </a:r>
            <a:r>
              <a:rPr lang="ru-RU" sz="16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Формирующее оценивание</a:t>
            </a:r>
          </a:p>
          <a:p>
            <a:pPr algn="ctr" eaLnBrk="1" hangingPunct="1">
              <a:buFont typeface="Wingdings" pitchFamily="2" charset="2"/>
              <a:buChar char="Ø"/>
              <a:defRPr/>
            </a:pPr>
            <a:r>
              <a:rPr lang="ru-RU" sz="1400" dirty="0">
                <a:solidFill>
                  <a:srgbClr val="000066"/>
                </a:solidFill>
              </a:rPr>
              <a:t>Поощрение </a:t>
            </a:r>
            <a:r>
              <a:rPr lang="ru-RU" sz="1400" dirty="0" err="1">
                <a:solidFill>
                  <a:srgbClr val="000066"/>
                </a:solidFill>
              </a:rPr>
              <a:t>саморегуляции</a:t>
            </a:r>
            <a:r>
              <a:rPr lang="ru-RU" sz="1400" dirty="0">
                <a:solidFill>
                  <a:srgbClr val="000066"/>
                </a:solidFill>
              </a:rPr>
              <a:t> и сотрудничества</a:t>
            </a:r>
          </a:p>
          <a:p>
            <a:pPr algn="ctr" eaLnBrk="1" hangingPunct="1">
              <a:buFont typeface="Wingdings" pitchFamily="2" charset="2"/>
              <a:buChar char="Ø"/>
              <a:defRPr/>
            </a:pPr>
            <a:r>
              <a:rPr lang="ru-RU" sz="1400" dirty="0">
                <a:solidFill>
                  <a:srgbClr val="000066"/>
                </a:solidFill>
              </a:rPr>
              <a:t>Мониторинг прогресса</a:t>
            </a:r>
          </a:p>
          <a:p>
            <a:pPr algn="ctr" eaLnBrk="1" hangingPunct="1">
              <a:buFont typeface="Wingdings" pitchFamily="2" charset="2"/>
              <a:buChar char="Ø"/>
              <a:defRPr/>
            </a:pPr>
            <a:r>
              <a:rPr lang="ru-RU" sz="1400" dirty="0">
                <a:solidFill>
                  <a:srgbClr val="000066"/>
                </a:solidFill>
              </a:rPr>
              <a:t>Проверка понимания и поощрение</a:t>
            </a:r>
          </a:p>
          <a:p>
            <a:pPr algn="ctr" eaLnBrk="1" hangingPunct="1">
              <a:defRPr/>
            </a:pPr>
            <a:endParaRPr lang="ru-RU" sz="1500" dirty="0">
              <a:solidFill>
                <a:srgbClr val="000066"/>
              </a:solidFill>
            </a:endParaRPr>
          </a:p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Итоговое оценивание</a:t>
            </a:r>
          </a:p>
        </p:txBody>
      </p:sp>
      <p:sp>
        <p:nvSpPr>
          <p:cNvPr id="10" name="Oval 8"/>
          <p:cNvSpPr txBox="1">
            <a:spLocks noChangeArrowheads="1"/>
          </p:cNvSpPr>
          <p:nvPr/>
        </p:nvSpPr>
        <p:spPr bwMode="auto">
          <a:xfrm>
            <a:off x="3143250" y="1428750"/>
            <a:ext cx="2857500" cy="1428750"/>
          </a:xfrm>
          <a:prstGeom prst="ellipse">
            <a:avLst/>
          </a:prstGeom>
          <a:solidFill>
            <a:schemeClr val="accent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kern="0" dirty="0">
                <a:solidFill>
                  <a:schemeClr val="bg2"/>
                </a:solidFill>
                <a:latin typeface="+mn-lt"/>
              </a:rPr>
              <a:t>Локальные акты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14688" y="3357563"/>
            <a:ext cx="2786062" cy="3294062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66"/>
                </a:solidFill>
              </a:rPr>
              <a:t> </a:t>
            </a:r>
            <a:r>
              <a:rPr lang="ru-RU" sz="15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Положение о системе оценки качества образования в лицее</a:t>
            </a:r>
          </a:p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sz="1500" dirty="0">
                <a:solidFill>
                  <a:srgbClr val="000066"/>
                </a:solidFill>
              </a:rPr>
              <a:t> </a:t>
            </a:r>
            <a:r>
              <a:rPr lang="ru-RU" sz="15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Положение об индивидуальном образовательном проекте учащегося лицея</a:t>
            </a:r>
            <a:endParaRPr lang="ru-RU" sz="1500" dirty="0">
              <a:solidFill>
                <a:srgbClr val="000066"/>
              </a:solidFill>
            </a:endParaRPr>
          </a:p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sz="15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Положение о </a:t>
            </a:r>
            <a:r>
              <a:rPr lang="ru-RU" sz="1500" dirty="0" err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педагоге-тьюторе</a:t>
            </a:r>
            <a:endParaRPr lang="ru-RU" sz="15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sz="15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Положение об индивидуальной образовательной программе учащегося старшей школы</a:t>
            </a:r>
          </a:p>
        </p:txBody>
      </p:sp>
      <p:sp>
        <p:nvSpPr>
          <p:cNvPr id="12" name="Стрелка вниз 11"/>
          <p:cNvSpPr/>
          <p:nvPr/>
        </p:nvSpPr>
        <p:spPr>
          <a:xfrm>
            <a:off x="4286250" y="2857500"/>
            <a:ext cx="484188" cy="519113"/>
          </a:xfrm>
          <a:prstGeom prst="down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286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Методический аспект</a:t>
            </a:r>
            <a:endParaRPr lang="ru-RU" sz="2800" dirty="0" smtClean="0"/>
          </a:p>
        </p:txBody>
      </p:sp>
      <p:sp>
        <p:nvSpPr>
          <p:cNvPr id="7171" name="Oval 8"/>
          <p:cNvSpPr>
            <a:spLocks noGrp="1" noChangeArrowheads="1"/>
          </p:cNvSpPr>
          <p:nvPr>
            <p:ph type="body" idx="1"/>
          </p:nvPr>
        </p:nvSpPr>
        <p:spPr>
          <a:xfrm>
            <a:off x="457200" y="1428750"/>
            <a:ext cx="4114800" cy="1411288"/>
          </a:xfrm>
          <a:prstGeom prst="ellipse">
            <a:avLst/>
          </a:prstGeom>
          <a:solidFill>
            <a:schemeClr val="accent5"/>
          </a:solidFill>
          <a:ln>
            <a:solidFill>
              <a:schemeClr val="tx1"/>
            </a:solidFill>
            <a:round/>
          </a:ln>
        </p:spPr>
        <p:txBody>
          <a:bodyPr wrap="none" anchor="ctr"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ru-RU" sz="1800" dirty="0" smtClean="0">
                <a:solidFill>
                  <a:schemeClr val="bg2"/>
                </a:solidFill>
              </a:rPr>
              <a:t>Рабочая программа педагога</a:t>
            </a:r>
          </a:p>
        </p:txBody>
      </p:sp>
      <p:sp>
        <p:nvSpPr>
          <p:cNvPr id="7172" name="Oval 8"/>
          <p:cNvSpPr>
            <a:spLocks noChangeArrowheads="1"/>
          </p:cNvSpPr>
          <p:nvPr/>
        </p:nvSpPr>
        <p:spPr bwMode="auto">
          <a:xfrm>
            <a:off x="4419600" y="1428750"/>
            <a:ext cx="4146550" cy="1428750"/>
          </a:xfrm>
          <a:prstGeom prst="ellipse">
            <a:avLst/>
          </a:prstGeom>
          <a:solidFill>
            <a:schemeClr val="accent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1600" dirty="0">
                <a:solidFill>
                  <a:schemeClr val="bg2"/>
                </a:solidFill>
                <a:latin typeface="Arial" charset="0"/>
              </a:rPr>
              <a:t>Инструментарий для 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1600" dirty="0" err="1">
                <a:solidFill>
                  <a:schemeClr val="bg2"/>
                </a:solidFill>
                <a:latin typeface="Arial" charset="0"/>
              </a:rPr>
              <a:t>небаллированной</a:t>
            </a:r>
            <a:r>
              <a:rPr lang="ru-RU" sz="1600" dirty="0">
                <a:solidFill>
                  <a:schemeClr val="bg2"/>
                </a:solidFill>
                <a:latin typeface="Arial" charset="0"/>
              </a:rPr>
              <a:t> оценки</a:t>
            </a:r>
          </a:p>
        </p:txBody>
      </p:sp>
      <p:sp>
        <p:nvSpPr>
          <p:cNvPr id="2" name="Стрелка вниз 1"/>
          <p:cNvSpPr/>
          <p:nvPr/>
        </p:nvSpPr>
        <p:spPr>
          <a:xfrm>
            <a:off x="2133600" y="2851150"/>
            <a:ext cx="484188" cy="488950"/>
          </a:xfrm>
          <a:prstGeom prst="down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456363" y="2857500"/>
            <a:ext cx="484187" cy="519113"/>
          </a:xfrm>
          <a:prstGeom prst="down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85800" y="3313113"/>
            <a:ext cx="3581400" cy="332105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dirty="0">
                <a:solidFill>
                  <a:srgbClr val="000066"/>
                </a:solidFill>
              </a:rPr>
              <a:t> Раздел поурочного планирования «Формы контроля и самоконтроля»</a:t>
            </a:r>
          </a:p>
          <a:p>
            <a:pPr algn="ctr" eaLnBrk="1" hangingPunct="1">
              <a:buFont typeface="Wingdings" pitchFamily="2" charset="2"/>
              <a:buChar char="Ø"/>
              <a:defRPr/>
            </a:pPr>
            <a:r>
              <a:rPr lang="ru-RU" sz="1500" dirty="0">
                <a:solidFill>
                  <a:srgbClr val="000066"/>
                </a:solidFill>
              </a:rPr>
              <a:t> Использование прогностической и ретроспективной оценки</a:t>
            </a:r>
          </a:p>
          <a:p>
            <a:pPr algn="ctr" eaLnBrk="1" hangingPunct="1">
              <a:buFont typeface="Wingdings" pitchFamily="2" charset="2"/>
              <a:buChar char="Ø"/>
              <a:defRPr/>
            </a:pPr>
            <a:r>
              <a:rPr lang="ru-RU" sz="1500" dirty="0">
                <a:solidFill>
                  <a:srgbClr val="000066"/>
                </a:solidFill>
              </a:rPr>
              <a:t> Тип урока</a:t>
            </a:r>
          </a:p>
          <a:p>
            <a:pPr algn="ctr" eaLnBrk="1" hangingPunct="1">
              <a:buFont typeface="Wingdings" pitchFamily="2" charset="2"/>
              <a:buChar char="Ø"/>
              <a:defRPr/>
            </a:pPr>
            <a:endParaRPr lang="ru-RU" sz="1500" dirty="0">
              <a:solidFill>
                <a:srgbClr val="000066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32350" y="3340100"/>
            <a:ext cx="3733800" cy="3303588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b="1" dirty="0">
              <a:solidFill>
                <a:srgbClr val="FFFFFF"/>
              </a:solidFill>
            </a:endParaRPr>
          </a:p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sz="1700" dirty="0">
                <a:solidFill>
                  <a:srgbClr val="000066"/>
                </a:solidFill>
              </a:rPr>
              <a:t> Листы самооценки</a:t>
            </a:r>
          </a:p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sz="1700" dirty="0">
                <a:solidFill>
                  <a:srgbClr val="000066"/>
                </a:solidFill>
              </a:rPr>
              <a:t> Рефлексивные карты</a:t>
            </a:r>
          </a:p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sz="1700" dirty="0">
                <a:solidFill>
                  <a:srgbClr val="000066"/>
                </a:solidFill>
              </a:rPr>
              <a:t> План работы по совершенствованию знаний и умений обучающегося</a:t>
            </a:r>
          </a:p>
          <a:p>
            <a:pPr algn="ctr" eaLnBrk="1" hangingPunct="1">
              <a:buFont typeface="Wingdings" pitchFamily="2" charset="2"/>
              <a:buChar char="Ø"/>
              <a:defRPr/>
            </a:pPr>
            <a:r>
              <a:rPr lang="ru-RU" dirty="0">
                <a:solidFill>
                  <a:srgbClr val="000066"/>
                </a:solidFill>
              </a:rPr>
              <a:t> </a:t>
            </a:r>
            <a:r>
              <a:rPr lang="ru-RU" sz="1300" dirty="0">
                <a:solidFill>
                  <a:srgbClr val="000066"/>
                </a:solidFill>
              </a:rPr>
              <a:t>Объект оценивания (где допущена ошибка)</a:t>
            </a:r>
          </a:p>
          <a:p>
            <a:pPr algn="ctr" eaLnBrk="1" hangingPunct="1">
              <a:buFont typeface="Wingdings" pitchFamily="2" charset="2"/>
              <a:buChar char="Ø"/>
              <a:defRPr/>
            </a:pPr>
            <a:r>
              <a:rPr lang="ru-RU" sz="1300" dirty="0">
                <a:solidFill>
                  <a:srgbClr val="000066"/>
                </a:solidFill>
              </a:rPr>
              <a:t> Справлюсь (самостоятельно, возьму задание у учителя, обращусь к учителю за помощью)</a:t>
            </a:r>
          </a:p>
          <a:p>
            <a:pPr algn="ctr" eaLnBrk="1" hangingPunct="1">
              <a:buFont typeface="Wingdings" pitchFamily="2" charset="2"/>
              <a:buChar char="Ø"/>
              <a:defRPr/>
            </a:pPr>
            <a:r>
              <a:rPr lang="ru-RU" sz="1300" dirty="0">
                <a:solidFill>
                  <a:srgbClr val="000066"/>
                </a:solidFill>
              </a:rPr>
              <a:t>Срок выполнения задания (определяет учащийся)</a:t>
            </a:r>
          </a:p>
          <a:p>
            <a:pPr algn="ctr" eaLnBrk="1" hangingPunct="1">
              <a:buFont typeface="Wingdings" pitchFamily="2" charset="2"/>
              <a:buChar char="Ø"/>
              <a:defRPr/>
            </a:pPr>
            <a:r>
              <a:rPr lang="ru-RU" sz="1300" dirty="0">
                <a:solidFill>
                  <a:srgbClr val="000066"/>
                </a:solidFill>
              </a:rPr>
              <a:t>Итоговая  оценка (оценивает учитель)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286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Организационный аспект</a:t>
            </a:r>
            <a:endParaRPr lang="ru-RU" sz="2800" dirty="0" smtClean="0"/>
          </a:p>
        </p:txBody>
      </p:sp>
      <p:sp>
        <p:nvSpPr>
          <p:cNvPr id="7171" name="Oval 8"/>
          <p:cNvSpPr>
            <a:spLocks noGrp="1" noChangeArrowheads="1"/>
          </p:cNvSpPr>
          <p:nvPr>
            <p:ph type="body" idx="1"/>
          </p:nvPr>
        </p:nvSpPr>
        <p:spPr>
          <a:xfrm>
            <a:off x="457200" y="1428750"/>
            <a:ext cx="4114800" cy="1411288"/>
          </a:xfrm>
          <a:prstGeom prst="ellipse">
            <a:avLst/>
          </a:prstGeom>
          <a:solidFill>
            <a:schemeClr val="accent5"/>
          </a:solidFill>
          <a:ln>
            <a:solidFill>
              <a:schemeClr val="tx1"/>
            </a:solidFill>
            <a:round/>
          </a:ln>
        </p:spPr>
        <p:txBody>
          <a:bodyPr wrap="none" anchor="ctr"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ru-RU" sz="1800" dirty="0" smtClean="0">
                <a:solidFill>
                  <a:schemeClr val="bg2"/>
                </a:solidFill>
              </a:rPr>
              <a:t>Урок</a:t>
            </a:r>
          </a:p>
        </p:txBody>
      </p:sp>
      <p:sp>
        <p:nvSpPr>
          <p:cNvPr id="7172" name="Oval 8"/>
          <p:cNvSpPr>
            <a:spLocks noChangeArrowheads="1"/>
          </p:cNvSpPr>
          <p:nvPr/>
        </p:nvSpPr>
        <p:spPr bwMode="auto">
          <a:xfrm>
            <a:off x="4419600" y="1428750"/>
            <a:ext cx="4146550" cy="1428750"/>
          </a:xfrm>
          <a:prstGeom prst="ellipse">
            <a:avLst/>
          </a:prstGeom>
          <a:solidFill>
            <a:schemeClr val="accent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r>
              <a:rPr lang="ru-RU" sz="1600" dirty="0">
                <a:solidFill>
                  <a:schemeClr val="bg2"/>
                </a:solidFill>
                <a:latin typeface="Arial" charset="0"/>
              </a:rPr>
              <a:t>Внеурочная деятельность</a:t>
            </a:r>
          </a:p>
        </p:txBody>
      </p:sp>
      <p:sp>
        <p:nvSpPr>
          <p:cNvPr id="2" name="Стрелка вниз 1"/>
          <p:cNvSpPr/>
          <p:nvPr/>
        </p:nvSpPr>
        <p:spPr>
          <a:xfrm>
            <a:off x="2133600" y="2851150"/>
            <a:ext cx="484188" cy="488950"/>
          </a:xfrm>
          <a:prstGeom prst="down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456363" y="2857500"/>
            <a:ext cx="484187" cy="519113"/>
          </a:xfrm>
          <a:prstGeom prst="down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85800" y="3313113"/>
            <a:ext cx="3581400" cy="332105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66"/>
                </a:solidFill>
              </a:rPr>
              <a:t> Проектирование маршрута продвижения в теме (составление дорожной карты)</a:t>
            </a:r>
          </a:p>
          <a:p>
            <a:pPr algn="ctr" eaLnBrk="1" hangingPunct="1">
              <a:buFont typeface="Arial" pitchFamily="34" charset="0"/>
              <a:buChar char="•"/>
              <a:defRPr/>
            </a:pPr>
            <a:endParaRPr lang="ru-RU" sz="1600" dirty="0">
              <a:solidFill>
                <a:srgbClr val="000066"/>
              </a:solidFill>
            </a:endParaRPr>
          </a:p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66"/>
                </a:solidFill>
              </a:rPr>
              <a:t> Конструирование ИОМ обучающегося в рамках предмета по итогам диагностической работы</a:t>
            </a:r>
          </a:p>
          <a:p>
            <a:pPr algn="ctr" eaLnBrk="1" hangingPunct="1">
              <a:buFont typeface="Arial" pitchFamily="34" charset="0"/>
              <a:buChar char="•"/>
              <a:defRPr/>
            </a:pPr>
            <a:endParaRPr lang="ru-RU" sz="1600" dirty="0">
              <a:solidFill>
                <a:srgbClr val="000066"/>
              </a:solidFill>
            </a:endParaRPr>
          </a:p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0066"/>
                </a:solidFill>
              </a:rPr>
              <a:t> Конструирование ИОМ обучающегося на основе самооценки результатов по итогам изучения темы (в рамках уроков рефлексии)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32350" y="3340100"/>
            <a:ext cx="3733800" cy="3294063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b="1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rgbClr val="000066"/>
              </a:solidFill>
            </a:endParaRPr>
          </a:p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dirty="0">
                <a:solidFill>
                  <a:srgbClr val="000066"/>
                </a:solidFill>
              </a:rPr>
              <a:t>Индивидуальный образовательный проект</a:t>
            </a:r>
          </a:p>
          <a:p>
            <a:pPr algn="ctr" eaLnBrk="1" hangingPunct="1">
              <a:buFont typeface="Wingdings" pitchFamily="2" charset="2"/>
              <a:buChar char="Ø"/>
              <a:defRPr/>
            </a:pPr>
            <a:r>
              <a:rPr lang="ru-RU" sz="1500" dirty="0">
                <a:solidFill>
                  <a:srgbClr val="000066"/>
                </a:solidFill>
              </a:rPr>
              <a:t>Дневник индивидуального образовательного проекта</a:t>
            </a:r>
          </a:p>
          <a:p>
            <a:pPr algn="ctr" eaLnBrk="1" hangingPunct="1">
              <a:buFont typeface="Wingdings" pitchFamily="2" charset="2"/>
              <a:buChar char="Ø"/>
              <a:defRPr/>
            </a:pPr>
            <a:r>
              <a:rPr lang="ru-RU" sz="1500" dirty="0" err="1">
                <a:solidFill>
                  <a:srgbClr val="000066"/>
                </a:solidFill>
              </a:rPr>
              <a:t>Тьютор</a:t>
            </a:r>
            <a:r>
              <a:rPr lang="ru-RU" sz="1500" dirty="0">
                <a:solidFill>
                  <a:srgbClr val="000066"/>
                </a:solidFill>
              </a:rPr>
              <a:t> проекта</a:t>
            </a:r>
          </a:p>
          <a:p>
            <a:pPr algn="ctr" eaLnBrk="1" hangingPunct="1">
              <a:buFont typeface="Wingdings" pitchFamily="2" charset="2"/>
              <a:buChar char="Ø"/>
              <a:defRPr/>
            </a:pPr>
            <a:r>
              <a:rPr lang="ru-RU" sz="1500" dirty="0">
                <a:solidFill>
                  <a:srgbClr val="000066"/>
                </a:solidFill>
              </a:rPr>
              <a:t>Экспертная карта оценки проекта</a:t>
            </a:r>
          </a:p>
          <a:p>
            <a:pPr algn="ctr" eaLnBrk="1" hangingPunct="1">
              <a:defRPr/>
            </a:pPr>
            <a:endParaRPr lang="ru-RU" sz="1500" dirty="0">
              <a:solidFill>
                <a:srgbClr val="000066"/>
              </a:solidFill>
            </a:endParaRPr>
          </a:p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dirty="0">
                <a:solidFill>
                  <a:srgbClr val="000066"/>
                </a:solidFill>
              </a:rPr>
              <a:t> Фестиваль индивидуальных образовательных проектов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2532</TotalTime>
  <Words>830</Words>
  <Application>Microsoft Office PowerPoint</Application>
  <PresentationFormat>Экран (4:3)</PresentationFormat>
  <Paragraphs>321</Paragraphs>
  <Slides>14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Wingdings</vt:lpstr>
      <vt:lpstr>Calibri</vt:lpstr>
      <vt:lpstr>Arial Black</vt:lpstr>
      <vt:lpstr>Times New Roman</vt:lpstr>
      <vt:lpstr>Wingdings 2</vt:lpstr>
      <vt:lpstr>Пиксел</vt:lpstr>
      <vt:lpstr>Как спроектировать индивидуальный образовательный маршрут обучающегося на основе оценки образовательных результатов</vt:lpstr>
      <vt:lpstr>Система  управления качеством образования в лицее</vt:lpstr>
      <vt:lpstr>        Модель ЛСОКО в условиях ФГОС                             Результаты</vt:lpstr>
      <vt:lpstr>         Развивающий эффект контроля               А                                         Б</vt:lpstr>
      <vt:lpstr>Подходы к проектированию ИОМ обучающегося </vt:lpstr>
      <vt:lpstr>Презентация PowerPoint</vt:lpstr>
      <vt:lpstr>Управленческий аспект</vt:lpstr>
      <vt:lpstr>Методический аспект</vt:lpstr>
      <vt:lpstr>Организационный аспект</vt:lpstr>
      <vt:lpstr>Индивидуальная образовательная программа учащегося старшей школы</vt:lpstr>
      <vt:lpstr>Результаты участия учащихся лицея №2 в научных конференциях школьников (региональный, российский уровень) </vt:lpstr>
      <vt:lpstr>Результаты участия учащихся лицея №2  во Всероссийской олимпиаде школьников (2015-2016 учебный год)</vt:lpstr>
      <vt:lpstr>Ярославские школы входят в рейтинг  Топ 500 лучших школ России </vt:lpstr>
      <vt:lpstr>Презентация PowerPoint</vt:lpstr>
    </vt:vector>
  </TitlesOfParts>
  <Company>SamLab.ws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программы «Одарённые дети. Первые шаги» в начальной школе.</dc:title>
  <dc:creator>1</dc:creator>
  <cp:lastModifiedBy>Светлана Юрьевна Белянчева</cp:lastModifiedBy>
  <cp:revision>258</cp:revision>
  <dcterms:created xsi:type="dcterms:W3CDTF">2010-11-01T22:23:58Z</dcterms:created>
  <dcterms:modified xsi:type="dcterms:W3CDTF">2016-12-19T08:27:53Z</dcterms:modified>
</cp:coreProperties>
</file>