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9" r:id="rId3"/>
    <p:sldId id="264" r:id="rId4"/>
    <p:sldId id="265" r:id="rId5"/>
    <p:sldId id="285" r:id="rId6"/>
    <p:sldId id="262" r:id="rId7"/>
    <p:sldId id="268" r:id="rId8"/>
    <p:sldId id="271" r:id="rId9"/>
    <p:sldId id="277" r:id="rId10"/>
    <p:sldId id="300" r:id="rId11"/>
    <p:sldId id="301" r:id="rId12"/>
    <p:sldId id="304" r:id="rId13"/>
    <p:sldId id="278" r:id="rId14"/>
    <p:sldId id="279" r:id="rId15"/>
    <p:sldId id="283" r:id="rId16"/>
    <p:sldId id="282" r:id="rId17"/>
    <p:sldId id="267" r:id="rId18"/>
    <p:sldId id="287" r:id="rId19"/>
    <p:sldId id="269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1" autoAdjust="0"/>
    <p:restoredTop sz="94713" autoAdjust="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61CC-1CA6-4B6B-9A06-C1F8BAA72CDD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23682-AAB4-42AE-A396-6CE68FE66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62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07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79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7040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720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7036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7184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308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025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23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2625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003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2076-A18F-4795-8EE6-9EF42711DF4F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291"/>
            <a:ext cx="7029472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МДОУ №27 «Цветик-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семицветик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000108"/>
            <a:ext cx="7572428" cy="5286412"/>
          </a:xfrm>
          <a:ln>
            <a:noFill/>
          </a:ln>
          <a:effectLst/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Тема: 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мелкой моторики и игровых действий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детей раннего возраста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средствами игровых макетов»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400" spc="50" dirty="0" smtClean="0">
                <a:ln w="1143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Воспитатель:</a:t>
            </a:r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400" spc="50" dirty="0" smtClean="0">
                <a:ln w="1143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Чайка Валентина Владимировна   </a:t>
            </a:r>
            <a:endParaRPr lang="ru-RU" sz="2400" spc="50" dirty="0" smtClean="0">
              <a:ln w="11430"/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400" spc="50" dirty="0" smtClean="0">
              <a:ln w="1143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400" spc="50" dirty="0" smtClean="0">
              <a:ln w="11430"/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6961956" cy="4641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332656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  «Дорога»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03998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164288" cy="4755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332656"/>
            <a:ext cx="2642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   «В лесу»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86351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"/>
          <a:stretch/>
        </p:blipFill>
        <p:spPr>
          <a:xfrm>
            <a:off x="1115616" y="1196752"/>
            <a:ext cx="7526610" cy="475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188640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Игровой макет      «В гостях у сказки»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97929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сенсорная коробка «Сад-огород»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Содержимое 3" descr="c0cd4e818a9499b497535a6b35dc30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7704" y="1268760"/>
            <a:ext cx="6384202" cy="5158936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оробочка «Стройка»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Содержимое 3" descr="korobk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055" y="1340768"/>
            <a:ext cx="7474745" cy="4983163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 «Море»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960880"/>
            <a:ext cx="3911600" cy="293624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51" y="1196752"/>
            <a:ext cx="7194571" cy="54006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 «Север»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8" y="1600200"/>
            <a:ext cx="7520842" cy="4996864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29552" cy="1143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Предметы, с которыми можно играть</a:t>
            </a:r>
            <a:endParaRPr lang="ru-RU" sz="2800" b="1" i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357298"/>
            <a:ext cx="6929486" cy="48117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мелкие фигурки животных и людей,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кубики,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кольца,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шарики,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лоскуты,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маленькие коробочки,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камушки,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игрушечные фрукты,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искусственные и настоящие растения,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деревянные буквы и цифры,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лопатки, ложки, грабли,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мисочки, чашки, щипцы,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груша для воды, сито, воронка и др.</a:t>
            </a:r>
            <a:b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357166"/>
            <a:ext cx="2371003" cy="1785950"/>
          </a:xfrm>
          <a:prstGeom prst="rect">
            <a:avLst/>
          </a:prstGeom>
        </p:spPr>
      </p:pic>
      <p:pic>
        <p:nvPicPr>
          <p:cNvPr id="3" name="Рисунок 2" descr="DSC_06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357166"/>
            <a:ext cx="3061629" cy="1785950"/>
          </a:xfrm>
          <a:prstGeom prst="rect">
            <a:avLst/>
          </a:prstGeom>
        </p:spPr>
      </p:pic>
      <p:pic>
        <p:nvPicPr>
          <p:cNvPr id="4" name="Рисунок 3" descr="DSC_066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357166"/>
            <a:ext cx="3074176" cy="1785950"/>
          </a:xfrm>
          <a:prstGeom prst="rect">
            <a:avLst/>
          </a:prstGeom>
        </p:spPr>
      </p:pic>
      <p:pic>
        <p:nvPicPr>
          <p:cNvPr id="6" name="Рисунок 5" descr="DSC_067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628" y="2285992"/>
            <a:ext cx="2857520" cy="1785950"/>
          </a:xfrm>
          <a:prstGeom prst="rect">
            <a:avLst/>
          </a:prstGeom>
        </p:spPr>
      </p:pic>
      <p:pic>
        <p:nvPicPr>
          <p:cNvPr id="8" name="Рисунок 7" descr="DSC_067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71604" y="2285992"/>
            <a:ext cx="3363558" cy="1785950"/>
          </a:xfrm>
          <a:prstGeom prst="rect">
            <a:avLst/>
          </a:prstGeom>
        </p:spPr>
      </p:pic>
      <p:pic>
        <p:nvPicPr>
          <p:cNvPr id="9" name="Рисунок 8" descr="DSC_068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071802" y="4214818"/>
            <a:ext cx="3333773" cy="214314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43824" cy="928694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какого возраста подходят макеты</a:t>
            </a:r>
            <a:r>
              <a:rPr lang="ru-RU" sz="3600" b="1" i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i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i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758138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Игровые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макеты универсальны тем, что могут использоваться во всех возрастных группах.</a:t>
            </a:r>
          </a:p>
          <a:p>
            <a:pPr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детей 1,5-2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используются коробочки с наполнителем, разным по тактильным ощущениям. Цель – дать ребенку как можно больше разных тактильных ощущений, разработать пальчики и ручки в целом.</a:t>
            </a:r>
          </a:p>
          <a:p>
            <a:pPr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Детям 2-3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коробки нужно добавить игрушки и предметы и показать как с ними играть (что с ними делать). Цель игры – развивать координацию движений и мелкую моторику. Попутно ребенок обучается различать предметы по размерам, цветам, свойствам, а так же игровым действиям.</a:t>
            </a:r>
          </a:p>
          <a:p>
            <a:pPr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детей 3-5 лет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макеты служат основой для организации сюжетно-ролевых игр. Когда ребенок начинает что-нибудь воображать и придумывать, его можно увлечь ролевыми играми, действия которых будут происходить в коробке. Ребенок сам с удовольствием будет наполнять коробку наполнителями, какие больше нравятся. </a:t>
            </a:r>
          </a:p>
          <a:p>
            <a:pPr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1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детей 5-7 лет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макеты становятся не только инструментом для развития всех органов чувств, но и пространством для фантазий, логических и познавательных игр.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562612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Игровой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 - универсальная развивающая игрушка для детей. По сути, это просто емкость с неким наполнителем, главное назначение которой – дать возможность детям трогать, пересыпать, переливать, исследовать, изучать то, что находится внутри.</a:t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Макет развивает мелкую моторику, тактильные ощущения, творческое и пространственно-образное мышление, концентрацию внимания, усидчивость, координацию движений, любопытство, воображение, фантазию и творческие способности.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 descr="картинка-670x4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3143248"/>
            <a:ext cx="5015267" cy="33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136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1142984"/>
            <a:ext cx="79296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Игровые макеты – это интересно,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олезно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увлекательно!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2975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357166"/>
            <a:ext cx="72152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чего сделать макет?</a:t>
            </a:r>
          </a:p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Емкость для наполнения подойдет практически любая, главное чтобы она была удобной, безопасной и вместительной.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Это может быть: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картонная  или деревянная коробка,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пластиковый контейнер,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миска,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надувной бассейн,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таз,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поднос с бортиками.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 algn="ctr"/>
            <a:endParaRPr lang="ru-RU" sz="3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</a:p>
        </p:txBody>
      </p:sp>
      <p:pic>
        <p:nvPicPr>
          <p:cNvPr id="3" name="Рисунок 2" descr="c_0462bc00c82e35d44ef7398c40046e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2786058"/>
            <a:ext cx="3643338" cy="3643338"/>
          </a:xfrm>
          <a:prstGeom prst="rect">
            <a:avLst/>
          </a:prstGeom>
        </p:spPr>
      </p:pic>
      <p:pic>
        <p:nvPicPr>
          <p:cNvPr id="4" name="Рисунок 3" descr="DSC_0514_500x3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4357694"/>
            <a:ext cx="3129460" cy="207170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857256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наполнить коробочку?</a:t>
            </a:r>
            <a:endParaRPr lang="ru-RU" sz="2800" b="1" i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142984"/>
            <a:ext cx="6929486" cy="53578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Всевозможные крупы: гречка, рис (обычный и окрашенный), пшено, перловка, манка, овсянка.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Бобовые: фасоль, горох, чечевица.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Макароны, мука, сахар, соль, крахмал.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Кофе молотый и в зернах, чай.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Природный материал: песок, земля, глина, трава свежая и сено, листья, стружки и опилки, камни, перья.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Водный наполнитель: вода простая и газированная, лед, снег, молоко, мыльный раствор, масло.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Бумажный: кусочки бумаги и фольги, конфетти, серпантин.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Текстиль и швейная фурнитура: ленты, кружева, веревки, кусочки ткани, бусины, пуговицы.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Вата, ватные диски, кусочки поролона и губки.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20_500x3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214290"/>
            <a:ext cx="4286280" cy="2143140"/>
          </a:xfrm>
          <a:prstGeom prst="rect">
            <a:avLst/>
          </a:prstGeom>
        </p:spPr>
      </p:pic>
      <p:pic>
        <p:nvPicPr>
          <p:cNvPr id="3" name="Рисунок 2" descr="c_99b02d7e8a8ab76c7fb805291edc0fc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2500306"/>
            <a:ext cx="2143140" cy="2143140"/>
          </a:xfrm>
          <a:prstGeom prst="rect">
            <a:avLst/>
          </a:prstGeom>
        </p:spPr>
      </p:pic>
      <p:pic>
        <p:nvPicPr>
          <p:cNvPr id="4" name="Рисунок 3" descr="DSC_05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388" y="214290"/>
            <a:ext cx="1550854" cy="2143140"/>
          </a:xfrm>
          <a:prstGeom prst="rect">
            <a:avLst/>
          </a:prstGeom>
        </p:spPr>
      </p:pic>
      <p:pic>
        <p:nvPicPr>
          <p:cNvPr id="5" name="Рисунок 4" descr="DSC_053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2500306"/>
            <a:ext cx="1593623" cy="2143140"/>
          </a:xfrm>
          <a:prstGeom prst="rect">
            <a:avLst/>
          </a:prstGeom>
        </p:spPr>
      </p:pic>
      <p:pic>
        <p:nvPicPr>
          <p:cNvPr id="6" name="Рисунок 5" descr="DSC_053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00166" y="2500306"/>
            <a:ext cx="1582008" cy="2143140"/>
          </a:xfrm>
          <a:prstGeom prst="rect">
            <a:avLst/>
          </a:prstGeom>
        </p:spPr>
      </p:pic>
      <p:pic>
        <p:nvPicPr>
          <p:cNvPr id="7" name="Рисунок 6" descr="DSC_053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000892" y="2500306"/>
            <a:ext cx="1530277" cy="2153723"/>
          </a:xfrm>
          <a:prstGeom prst="rect">
            <a:avLst/>
          </a:prstGeom>
        </p:spPr>
      </p:pic>
      <p:pic>
        <p:nvPicPr>
          <p:cNvPr id="8" name="Рисунок 7" descr="DSC_059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357554" y="4786322"/>
            <a:ext cx="2992605" cy="1785974"/>
          </a:xfrm>
          <a:prstGeom prst="rect">
            <a:avLst/>
          </a:prstGeom>
        </p:spPr>
      </p:pic>
      <p:pic>
        <p:nvPicPr>
          <p:cNvPr id="9" name="Рисунок 8" descr="DSC_0596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571604" y="4786322"/>
            <a:ext cx="1646785" cy="1785950"/>
          </a:xfrm>
          <a:prstGeom prst="rect">
            <a:avLst/>
          </a:prstGeom>
        </p:spPr>
      </p:pic>
      <p:pic>
        <p:nvPicPr>
          <p:cNvPr id="10" name="Рисунок 9" descr="DSC_0594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429388" y="4786322"/>
            <a:ext cx="2000264" cy="175578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68407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ru-RU" sz="32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</a:p>
          <a:p>
            <a:pPr marL="514350" indent="-514350"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Развитие мелкой моторики у детей.</a:t>
            </a: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азвитие игровых действий, как предпосылки сюжетно-ролевой игры.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582726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 безопасности при занятии с макетами</a:t>
            </a:r>
            <a:endParaRPr lang="ru-RU" sz="2800" b="1" i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329510" cy="4268799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Занятие (игра) проводится группами по 2-3 ребенка, или индивидуально.</a:t>
            </a:r>
          </a:p>
          <a:p>
            <a:pPr marL="457200" indent="-457200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2. Нельзя оставлять ребенка во время игры с коробочками наедине.</a:t>
            </a:r>
          </a:p>
          <a:p>
            <a:pPr marL="457200" indent="-457200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3. Наполнение коробки зависит от возраста детей. При работе с детьми до 3 лет макет не должен содержать очень мелких деталей, которые ребенок мог бы проглотить.</a:t>
            </a:r>
          </a:p>
          <a:p>
            <a:pPr marL="457200" indent="-457200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4. Перед созданием макетов убедитесь, что у ребенка нет аллергии на какой-либо компонент.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Макеты можно использовать при изучении различных тем. </a:t>
            </a:r>
          </a:p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Например: </a:t>
            </a:r>
          </a:p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цвет, форма и сортировка предметов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1 (3) (Medium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1714488"/>
            <a:ext cx="3284101" cy="2216336"/>
          </a:xfrm>
          <a:prstGeom prst="rect">
            <a:avLst/>
          </a:prstGeom>
        </p:spPr>
      </p:pic>
      <p:pic>
        <p:nvPicPr>
          <p:cNvPr id="7" name="Рисунок 6" descr="436f1c49af31ebaaf87ace28b52be1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714488"/>
            <a:ext cx="3231954" cy="2214578"/>
          </a:xfrm>
          <a:prstGeom prst="rect">
            <a:avLst/>
          </a:prstGeom>
        </p:spPr>
      </p:pic>
      <p:pic>
        <p:nvPicPr>
          <p:cNvPr id="8" name="Рисунок 7" descr="139430_origina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4071942"/>
            <a:ext cx="3286148" cy="2071702"/>
          </a:xfrm>
          <a:prstGeom prst="rect">
            <a:avLst/>
          </a:prstGeom>
        </p:spPr>
      </p:pic>
      <p:pic>
        <p:nvPicPr>
          <p:cNvPr id="9" name="Рисунок 8" descr="a08d28dcac113cd44347d788c4c08e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4071942"/>
            <a:ext cx="3286148" cy="207170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Сезонные коробочки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Содержимое 3" descr="0d5d2739ba22caf0dd2aac3966cd60b4_2147604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15267" y="928670"/>
            <a:ext cx="3871047" cy="2428892"/>
          </a:xfrm>
        </p:spPr>
      </p:pic>
      <p:pic>
        <p:nvPicPr>
          <p:cNvPr id="5" name="Рисунок 4" descr="RI4mFvVZSAQ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928670"/>
            <a:ext cx="3786194" cy="2428892"/>
          </a:xfrm>
          <a:prstGeom prst="rect">
            <a:avLst/>
          </a:prstGeom>
        </p:spPr>
      </p:pic>
      <p:pic>
        <p:nvPicPr>
          <p:cNvPr id="6" name="Рисунок 5" descr="bugssensorybin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429000"/>
            <a:ext cx="3857652" cy="2643206"/>
          </a:xfrm>
          <a:prstGeom prst="rect">
            <a:avLst/>
          </a:prstGeom>
        </p:spPr>
      </p:pic>
      <p:pic>
        <p:nvPicPr>
          <p:cNvPr id="7" name="Рисунок 6" descr="55f6aca8f94487dea558392a5cf1e00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29190" y="3429000"/>
            <a:ext cx="3786214" cy="264320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643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Тема Office</vt:lpstr>
      <vt:lpstr>МДОУ №27 «Цветик-семицветик»</vt:lpstr>
      <vt:lpstr>Презентация PowerPoint</vt:lpstr>
      <vt:lpstr>Презентация PowerPoint</vt:lpstr>
      <vt:lpstr>Чем наполнить коробочку?</vt:lpstr>
      <vt:lpstr>Презентация PowerPoint</vt:lpstr>
      <vt:lpstr>Презентация PowerPoint</vt:lpstr>
      <vt:lpstr>Техника безопасности при занятии с макетами</vt:lpstr>
      <vt:lpstr>Презентация PowerPoint</vt:lpstr>
      <vt:lpstr>Сезонные коробочки</vt:lpstr>
      <vt:lpstr>Презентация PowerPoint</vt:lpstr>
      <vt:lpstr>Презентация PowerPoint</vt:lpstr>
      <vt:lpstr>Презентация PowerPoint</vt:lpstr>
      <vt:lpstr>сенсорная коробка «Сад-огород» </vt:lpstr>
      <vt:lpstr>Коробочка «Стройка»</vt:lpstr>
      <vt:lpstr>Макет «Море»</vt:lpstr>
      <vt:lpstr>Макет «Север»</vt:lpstr>
      <vt:lpstr>Предметы, с которыми можно играть</vt:lpstr>
      <vt:lpstr>Презентация PowerPoint</vt:lpstr>
      <vt:lpstr>Для какого возраста подходят макеты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Valentina</cp:lastModifiedBy>
  <cp:revision>226</cp:revision>
  <dcterms:created xsi:type="dcterms:W3CDTF">2014-10-07T09:29:38Z</dcterms:created>
  <dcterms:modified xsi:type="dcterms:W3CDTF">2015-12-01T18:31:51Z</dcterms:modified>
</cp:coreProperties>
</file>