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70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7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4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3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8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0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9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2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4C18-3A5C-499D-9FEC-75C7514A1CEC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3C42-D68D-4EF2-BEE6-C84851DC5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7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1130" y="548680"/>
            <a:ext cx="6153318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Городской общественный совет по развитию МСО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65406"/>
            <a:ext cx="7848872" cy="39439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это коллегиальный орган общественного участия в управлении муниципальной системой образования на территории города Ярославля, созданный для обеспечения роста влияния местного сообщества на доступность качественного общего, дошкольного и дополнительного образования, повышения эффективности МСО, её открытости для общественности.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380" y="332656"/>
            <a:ext cx="2032750" cy="203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9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Круг вопросов, интересующих родителей.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Качество образования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Качество питания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Ремонт школ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Целесообразность создания управляющих советов ОУ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Информация об изменениях в системе образования</a:t>
            </a:r>
          </a:p>
          <a:p>
            <a:pPr marL="457200" indent="-457200">
              <a:buFontTx/>
              <a:buChar char="-"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2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Родительские конференции, обучения членов управляющих советов, дискуссии со старшеклассниками и конкурсы –это ежегодные мероприятия совета.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2132856"/>
            <a:ext cx="2880320" cy="2160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2132856"/>
            <a:ext cx="2851301" cy="21384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480" y="4412998"/>
            <a:ext cx="2952328" cy="22142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4441095"/>
            <a:ext cx="2832484" cy="21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1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Благодаря социальным партнёрам и волонтёрам состоялись несколько успешных проектов.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168286"/>
            <a:ext cx="2859832" cy="42939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604413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2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Статистика Яндекса и группы </a:t>
            </a:r>
            <a:r>
              <a:rPr lang="ru-RU" sz="3600" dirty="0" err="1" smtClean="0">
                <a:solidFill>
                  <a:srgbClr val="002060"/>
                </a:solidFill>
              </a:rPr>
              <a:t>вКонтакте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3529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«Стать членом управляющего совета школы»- </a:t>
            </a:r>
            <a:r>
              <a:rPr lang="ru-RU" sz="2400" dirty="0" smtClean="0">
                <a:solidFill>
                  <a:srgbClr val="002060"/>
                </a:solidFill>
              </a:rPr>
              <a:t>3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запроса по области /02.2015/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«управляющий совет образовательного учреждения» - </a:t>
            </a:r>
            <a:r>
              <a:rPr lang="ru-RU" sz="2400" dirty="0">
                <a:solidFill>
                  <a:srgbClr val="002060"/>
                </a:solidFill>
              </a:rPr>
              <a:t>68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запросов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по Ярославской области и </a:t>
            </a:r>
            <a:r>
              <a:rPr lang="ru-RU" sz="2400" dirty="0">
                <a:solidFill>
                  <a:srgbClr val="002060"/>
                </a:solidFill>
              </a:rPr>
              <a:t>5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по городу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Ярославлю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/02.2015/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534318"/>
            <a:ext cx="1905000" cy="1428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24338" y="3894564"/>
            <a:ext cx="3371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vk.com/club32738040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5039796"/>
            <a:ext cx="7992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География посещения :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США, Германия, Беларусь, Украина, Болгария, Армения.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7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157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Городской общественный совет по развитию МСО</vt:lpstr>
      <vt:lpstr>Круг вопросов, интересующих родителей.</vt:lpstr>
      <vt:lpstr>Родительские конференции, обучения членов управляющих советов, дискуссии со старшеклассниками и конкурсы –это ежегодные мероприятия совета.</vt:lpstr>
      <vt:lpstr>Благодаря социальным партнёрам и волонтёрам состоялись несколько успешных проектов.</vt:lpstr>
      <vt:lpstr>Статистика Яндекса и группы вКонтакте.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общественный совет по развитию МСО</dc:title>
  <dc:creator>dub</dc:creator>
  <cp:lastModifiedBy>Светлана Юрьевна Белянчева</cp:lastModifiedBy>
  <cp:revision>13</cp:revision>
  <dcterms:created xsi:type="dcterms:W3CDTF">2015-03-12T10:16:37Z</dcterms:created>
  <dcterms:modified xsi:type="dcterms:W3CDTF">2015-04-02T11:45:24Z</dcterms:modified>
</cp:coreProperties>
</file>