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4" r:id="rId2"/>
    <p:sldId id="273" r:id="rId3"/>
    <p:sldId id="276" r:id="rId4"/>
    <p:sldId id="278" r:id="rId5"/>
    <p:sldId id="27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DD679-DDC4-4EF6-91B1-8AF04F3777FA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9C45-DC7D-4E1E-A84B-4551809AC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3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7525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1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833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4330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8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29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4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370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02" y="2636912"/>
            <a:ext cx="8806370" cy="1470025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Методический семинар «Дополнительная и профессиональная подготовка детей с умственной отсталостью»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14897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Модераторы: 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Ванцаев</a:t>
            </a:r>
            <a:r>
              <a:rPr lang="ru-RU" sz="2400" dirty="0" smtClean="0">
                <a:solidFill>
                  <a:schemeClr val="tx1"/>
                </a:solidFill>
              </a:rPr>
              <a:t> М. С.; Тараскова О.Л.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839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800" dirty="0" smtClean="0"/>
              <a:t>     Приняли участие 25человек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    </a:t>
            </a:r>
            <a:r>
              <a:rPr lang="ru-RU" sz="1800" b="1" dirty="0" smtClean="0"/>
              <a:t>Мастер-класс провели </a:t>
            </a:r>
            <a:r>
              <a:rPr lang="ru-RU" sz="1800" dirty="0" smtClean="0"/>
              <a:t>6 человек</a:t>
            </a:r>
          </a:p>
          <a:p>
            <a:r>
              <a:rPr lang="ru-RU" sz="1400" dirty="0"/>
              <a:t>ч</a:t>
            </a:r>
            <a:r>
              <a:rPr lang="ru-RU" sz="1400" dirty="0" smtClean="0"/>
              <a:t>еловек «Строение человека» 1класс</a:t>
            </a:r>
          </a:p>
          <a:p>
            <a:r>
              <a:rPr lang="ru-RU" sz="1400" dirty="0"/>
              <a:t>м</a:t>
            </a:r>
            <a:r>
              <a:rPr lang="ru-RU" sz="1400" dirty="0" smtClean="0"/>
              <a:t>атематика «Проценты» 9класс</a:t>
            </a:r>
          </a:p>
          <a:p>
            <a:r>
              <a:rPr lang="ru-RU" sz="1400" dirty="0"/>
              <a:t>л</a:t>
            </a:r>
            <a:r>
              <a:rPr lang="ru-RU" sz="1400" dirty="0" smtClean="0"/>
              <a:t>огопедическое занятие «Состав слова» 5класс</a:t>
            </a:r>
          </a:p>
          <a:p>
            <a:r>
              <a:rPr lang="ru-RU" sz="1400" dirty="0"/>
              <a:t>ш</a:t>
            </a:r>
            <a:r>
              <a:rPr lang="ru-RU" sz="1400" dirty="0" smtClean="0"/>
              <a:t>вейное дело «Интегрированный урок» 9,10 класс</a:t>
            </a:r>
          </a:p>
          <a:p>
            <a:r>
              <a:rPr lang="ru-RU" sz="1400" dirty="0"/>
              <a:t>в</a:t>
            </a:r>
            <a:r>
              <a:rPr lang="ru-RU" sz="1400" dirty="0" smtClean="0"/>
              <a:t>оспитательное занятие «Формула здоровья»</a:t>
            </a:r>
          </a:p>
          <a:p>
            <a:r>
              <a:rPr lang="ru-RU" sz="1400" dirty="0"/>
              <a:t>в</a:t>
            </a:r>
            <a:r>
              <a:rPr lang="ru-RU" sz="1400" dirty="0" smtClean="0"/>
              <a:t>оспитательное занятие «О толерантности»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800" dirty="0" smtClean="0"/>
              <a:t>     </a:t>
            </a:r>
            <a:r>
              <a:rPr lang="ru-RU" sz="1800" b="1" dirty="0" smtClean="0"/>
              <a:t>Презентации показали </a:t>
            </a:r>
            <a:r>
              <a:rPr lang="ru-RU" sz="1800" dirty="0" smtClean="0"/>
              <a:t>2 человека</a:t>
            </a:r>
          </a:p>
          <a:p>
            <a:r>
              <a:rPr lang="ru-RU" sz="1500" dirty="0" smtClean="0"/>
              <a:t>Проект «Собственный дом»</a:t>
            </a:r>
          </a:p>
          <a:p>
            <a:r>
              <a:rPr lang="ru-RU" sz="1500" dirty="0" smtClean="0"/>
              <a:t>Учебно-производственный базы (швейные, обувная мастерские, мини-пекарня) и организация  </a:t>
            </a:r>
            <a:r>
              <a:rPr lang="ru-RU" sz="1500" dirty="0" err="1" smtClean="0"/>
              <a:t>профподготовки</a:t>
            </a:r>
            <a:r>
              <a:rPr lang="ru-RU" sz="1500" dirty="0" smtClean="0"/>
              <a:t> старшеклассников</a:t>
            </a:r>
          </a:p>
          <a:p>
            <a:r>
              <a:rPr lang="ru-RU" sz="1500" dirty="0" smtClean="0"/>
              <a:t>Дополнительного образования</a:t>
            </a:r>
          </a:p>
          <a:p>
            <a:r>
              <a:rPr lang="ru-RU" sz="1500" dirty="0" smtClean="0"/>
              <a:t>Условий жизни и быта воспитанников</a:t>
            </a:r>
          </a:p>
          <a:p>
            <a:pPr marL="0" indent="0">
              <a:buNone/>
            </a:pPr>
            <a:endParaRPr lang="ru-RU" sz="1500" dirty="0" smtClean="0"/>
          </a:p>
          <a:p>
            <a:pPr marL="0" indent="0">
              <a:buNone/>
            </a:pPr>
            <a:r>
              <a:rPr lang="ru-RU" sz="1700" b="1" dirty="0"/>
              <a:t> </a:t>
            </a:r>
            <a:r>
              <a:rPr lang="ru-RU" sz="1700" b="1" dirty="0" smtClean="0"/>
              <a:t>      Круглый стол</a:t>
            </a:r>
          </a:p>
          <a:p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Областной методический семинар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«Дополнительная и профессиональная подготовка детей с умственной отсталостью»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25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" y="-243408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Обсуждали вопросы:</a:t>
            </a:r>
          </a:p>
          <a:p>
            <a:pPr lvl="1"/>
            <a:r>
              <a:rPr lang="ru-RU" sz="2400" dirty="0"/>
              <a:t> </a:t>
            </a:r>
            <a:r>
              <a:rPr lang="ru-RU" sz="2400" dirty="0" smtClean="0"/>
              <a:t>о </a:t>
            </a:r>
            <a:r>
              <a:rPr lang="ru-RU" sz="2400" dirty="0" smtClean="0"/>
              <a:t>проблемах</a:t>
            </a:r>
            <a:r>
              <a:rPr lang="en-US" sz="2400" dirty="0" smtClean="0"/>
              <a:t> </a:t>
            </a:r>
            <a:r>
              <a:rPr lang="ru-RU" sz="2400" dirty="0" smtClean="0"/>
              <a:t>трудоустройства выпускников школы-интерната;</a:t>
            </a:r>
          </a:p>
          <a:p>
            <a:pPr lvl="1"/>
            <a:r>
              <a:rPr lang="ru-RU" sz="2400" dirty="0" smtClean="0"/>
              <a:t>об учебно-методическом оснащении обучения детей с ОВЗ;</a:t>
            </a:r>
          </a:p>
          <a:p>
            <a:pPr lvl="1"/>
            <a:r>
              <a:rPr lang="ru-RU" sz="2400" dirty="0"/>
              <a:t>о</a:t>
            </a:r>
            <a:r>
              <a:rPr lang="ru-RU" sz="2400" dirty="0" smtClean="0"/>
              <a:t> расширении учебно-производственной базы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профподготовки</a:t>
            </a:r>
            <a:r>
              <a:rPr lang="ru-RU" sz="2400" dirty="0" smtClean="0"/>
              <a:t> старшеклассников;</a:t>
            </a:r>
          </a:p>
          <a:p>
            <a:pPr lvl="1"/>
            <a:r>
              <a:rPr lang="ru-RU" sz="2400" dirty="0"/>
              <a:t> </a:t>
            </a:r>
            <a:r>
              <a:rPr lang="ru-RU" sz="2400" dirty="0" smtClean="0"/>
              <a:t>о социализации  воспитанников  школы-интерната.</a:t>
            </a:r>
            <a:endParaRPr lang="ru-RU" sz="2400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908720"/>
            <a:ext cx="6840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Областной методический семинар</a:t>
            </a:r>
            <a:br>
              <a:rPr lang="ru-RU" sz="2000" b="1" dirty="0"/>
            </a:br>
            <a:r>
              <a:rPr lang="ru-RU" sz="2000" b="1" dirty="0"/>
              <a:t>«Дополнительная и профессиональная подготовка детей с умственной отсталостью»</a:t>
            </a:r>
          </a:p>
        </p:txBody>
      </p:sp>
    </p:spTree>
    <p:extLst>
      <p:ext uri="{BB962C8B-B14F-4D97-AF65-F5344CB8AC3E}">
        <p14:creationId xmlns:p14="http://schemas.microsoft.com/office/powerpoint/2010/main" val="33226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171400"/>
            <a:ext cx="9335258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/>
          </a:bodyPr>
          <a:lstStyle/>
          <a:p>
            <a:r>
              <a:rPr lang="ru-RU" dirty="0" smtClean="0"/>
              <a:t>Выявили проблемы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ыпускникам школы-интерната трудно трудоустроится;</a:t>
            </a:r>
          </a:p>
          <a:p>
            <a:pPr>
              <a:buFontTx/>
              <a:buChar char="-"/>
            </a:pPr>
            <a:r>
              <a:rPr lang="ru-RU" sz="2400" dirty="0"/>
              <a:t>н</a:t>
            </a:r>
            <a:r>
              <a:rPr lang="ru-RU" sz="2400" dirty="0" smtClean="0"/>
              <a:t>е все выпускники школы-интерната хотят работать по предложенной учреждением </a:t>
            </a:r>
            <a:r>
              <a:rPr lang="ru-RU" sz="2400" dirty="0" err="1" smtClean="0"/>
              <a:t>профподготовке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/>
              <a:t>т</a:t>
            </a:r>
            <a:r>
              <a:rPr lang="ru-RU" sz="2400" dirty="0" smtClean="0"/>
              <a:t>рудности в коммуникации воспитанников проявляются в неуспехе социализации.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226783" y="692696"/>
            <a:ext cx="8111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Областной методический семинар</a:t>
            </a:r>
            <a:br>
              <a:rPr lang="ru-RU" sz="2400" b="1" dirty="0"/>
            </a:br>
            <a:r>
              <a:rPr lang="ru-RU" sz="2400" b="1" dirty="0"/>
              <a:t>«Дополнительная и </a:t>
            </a:r>
            <a:r>
              <a:rPr lang="ru-RU" sz="2400" b="1" dirty="0" smtClean="0"/>
              <a:t>профессиональная</a:t>
            </a:r>
          </a:p>
          <a:p>
            <a:r>
              <a:rPr lang="ru-RU" sz="2400" b="1" dirty="0" smtClean="0"/>
              <a:t> подготовка детей с умственной отсталостью»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980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Поступили предложения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400" dirty="0" smtClean="0"/>
              <a:t>- расширить учебно-производственную базу в связи с актуальными потребностями трудовой сферы и реальными возможностями обучающихся;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400" dirty="0" smtClean="0"/>
              <a:t>- рассмотреть возможность заключения договоров по трудоустройству выпускников с организациями, которым необходима рабочая сила;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- привлекать волонтерские службы для реализации мероприятий, направленных на развитии социализации воспитанников школы-интерната.</a:t>
            </a:r>
            <a:endParaRPr lang="ru-RU" sz="2400" dirty="0" smtClean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052736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Областной методический семинар</a:t>
            </a:r>
            <a:br>
              <a:rPr lang="ru-RU" sz="2400" b="1" dirty="0"/>
            </a:br>
            <a:r>
              <a:rPr lang="ru-RU" sz="2400" b="1" dirty="0"/>
              <a:t>«Дополнительная и профессиональная подготовка детей с умственной отсталостью»</a:t>
            </a:r>
          </a:p>
        </p:txBody>
      </p:sp>
    </p:spTree>
    <p:extLst>
      <p:ext uri="{BB962C8B-B14F-4D97-AF65-F5344CB8AC3E}">
        <p14:creationId xmlns:p14="http://schemas.microsoft.com/office/powerpoint/2010/main" val="1445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246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Методический семинар «Дополнительная и профессиональная подготовка детей с умственной отсталостью»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«Актуальные вопросы развития образования в Ярославской области: итоги 2017 года»  12–14 декабря 2017 года</dc:title>
  <dc:creator>Наталья Николаевна Новикова</dc:creator>
  <cp:lastModifiedBy>Ольга Львовна Тараскова</cp:lastModifiedBy>
  <cp:revision>61</cp:revision>
  <cp:lastPrinted>2017-12-08T11:25:20Z</cp:lastPrinted>
  <dcterms:created xsi:type="dcterms:W3CDTF">2017-12-08T10:56:11Z</dcterms:created>
  <dcterms:modified xsi:type="dcterms:W3CDTF">2017-12-14T14:37:13Z</dcterms:modified>
</cp:coreProperties>
</file>