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4" r:id="rId2"/>
    <p:sldId id="273" r:id="rId3"/>
    <p:sldId id="276" r:id="rId4"/>
    <p:sldId id="279" r:id="rId5"/>
    <p:sldId id="278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942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852936"/>
            <a:ext cx="8518338" cy="22322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Вопросы </a:t>
            </a:r>
            <a:r>
              <a:rPr lang="ru-RU" sz="2800" dirty="0"/>
              <a:t>реализации регионального содержания учебных предметов естественнонаучного цикла и технологии в контексте приоритетных направлений развития </a:t>
            </a:r>
            <a:r>
              <a:rPr lang="ru-RU" sz="2800" dirty="0" smtClean="0"/>
              <a:t>региона</a:t>
            </a:r>
            <a:br>
              <a:rPr lang="ru-RU" sz="2800" dirty="0" smtClean="0"/>
            </a:br>
            <a:r>
              <a:rPr lang="ru-RU" sz="1800" dirty="0" smtClean="0"/>
              <a:t>(Открытое </a:t>
            </a:r>
            <a:r>
              <a:rPr lang="ru-RU" sz="1800" dirty="0"/>
              <a:t>заседание Регионального методического объединения </a:t>
            </a:r>
            <a:r>
              <a:rPr lang="ru-RU" sz="1800" dirty="0" smtClean="0"/>
              <a:t>ТЕМП)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400800" cy="9361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С.М. Головлева, </a:t>
            </a:r>
            <a:r>
              <a:rPr lang="ru-RU" sz="2400" dirty="0" smtClean="0">
                <a:solidFill>
                  <a:schemeClr val="tx1"/>
                </a:solidFill>
              </a:rPr>
              <a:t>Е.Е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Цамуталина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52" y="2522761"/>
            <a:ext cx="8579296" cy="3633269"/>
          </a:xfrm>
        </p:spPr>
        <p:txBody>
          <a:bodyPr/>
          <a:lstStyle/>
          <a:p>
            <a:r>
              <a:rPr lang="ru-RU" dirty="0" smtClean="0"/>
              <a:t>Приняли участие:</a:t>
            </a:r>
          </a:p>
          <a:p>
            <a:pPr lvl="1"/>
            <a:r>
              <a:rPr lang="ru-RU" dirty="0" smtClean="0"/>
              <a:t>99 человек + 32 подключения</a:t>
            </a:r>
            <a:endParaRPr lang="ru-RU" dirty="0" smtClean="0"/>
          </a:p>
          <a:p>
            <a:pPr lvl="1"/>
            <a:r>
              <a:rPr lang="ru-RU" dirty="0" smtClean="0"/>
              <a:t>из </a:t>
            </a:r>
            <a:r>
              <a:rPr lang="ru-RU" dirty="0" smtClean="0"/>
              <a:t>6 </a:t>
            </a:r>
            <a:r>
              <a:rPr lang="ru-RU" dirty="0" smtClean="0"/>
              <a:t>Регионов РФ</a:t>
            </a:r>
          </a:p>
          <a:p>
            <a:r>
              <a:rPr lang="ru-RU" dirty="0" smtClean="0"/>
              <a:t>Выступили с сообщениями:</a:t>
            </a:r>
            <a:endParaRPr lang="ru-RU" dirty="0"/>
          </a:p>
          <a:p>
            <a:pPr lvl="1"/>
            <a:r>
              <a:rPr lang="ru-RU" dirty="0" smtClean="0"/>
              <a:t>39 человек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(Открытое заседание Регионального методического объединения ТЕМП)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Обсуждали вопросы:</a:t>
            </a:r>
          </a:p>
          <a:p>
            <a:pPr lvl="1"/>
            <a:r>
              <a:rPr lang="ru-RU" dirty="0" smtClean="0"/>
              <a:t>Содержания концепций развития предметных областей и учебных предметов</a:t>
            </a:r>
            <a:endParaRPr lang="ru-RU" dirty="0" smtClean="0"/>
          </a:p>
          <a:p>
            <a:pPr lvl="1"/>
            <a:r>
              <a:rPr lang="ru-RU" dirty="0" smtClean="0"/>
              <a:t>Разработки и реализации региональной составляющей естественнонаучного и технологического образования</a:t>
            </a:r>
            <a:endParaRPr lang="ru-RU" dirty="0" smtClean="0"/>
          </a:p>
          <a:p>
            <a:pPr lvl="1"/>
            <a:r>
              <a:rPr lang="ru-RU" sz="2700" dirty="0"/>
              <a:t>Проектирование системы непрерывного технологического образования в системе общего образования</a:t>
            </a:r>
          </a:p>
          <a:p>
            <a:pPr lvl="1"/>
            <a:r>
              <a:rPr lang="ru-RU" sz="2700" dirty="0" smtClean="0"/>
              <a:t>Модернизация </a:t>
            </a:r>
            <a:r>
              <a:rPr lang="ru-RU" sz="2700" dirty="0"/>
              <a:t>содержания предмета «Технология» с учетом направлений социально-экономического развития региона»</a:t>
            </a:r>
          </a:p>
          <a:p>
            <a:pPr lvl="1"/>
            <a:r>
              <a:rPr lang="ru-RU" sz="2700" dirty="0" smtClean="0"/>
              <a:t>Практики </a:t>
            </a:r>
            <a:r>
              <a:rPr lang="ru-RU" sz="2700" dirty="0"/>
              <a:t>включения региональной составляющей в предметное содержание технологического образования</a:t>
            </a:r>
          </a:p>
          <a:p>
            <a:pPr lvl="1"/>
            <a:r>
              <a:rPr lang="ru-RU" sz="2700" dirty="0" smtClean="0"/>
              <a:t>Практика </a:t>
            </a:r>
            <a:r>
              <a:rPr lang="ru-RU" sz="2700" dirty="0"/>
              <a:t>оценивания результатов ФГОС ООО на уроках технологии</a:t>
            </a:r>
          </a:p>
          <a:p>
            <a:pPr lvl="1"/>
            <a:r>
              <a:rPr lang="ru-RU" sz="2700" dirty="0" smtClean="0"/>
              <a:t>Черчение </a:t>
            </a:r>
            <a:r>
              <a:rPr lang="ru-RU" sz="2700" dirty="0"/>
              <a:t>и графика как необходимый компонент технологического </a:t>
            </a:r>
            <a:r>
              <a:rPr lang="ru-RU" sz="2700" dirty="0" smtClean="0"/>
              <a:t>образования</a:t>
            </a:r>
            <a:endParaRPr lang="ru-RU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(Открытое заседание Регионального методического объединения ТЕМП)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Обсуждали вопросы:</a:t>
            </a:r>
          </a:p>
          <a:p>
            <a:pPr lvl="1"/>
            <a:r>
              <a:rPr lang="ru-RU" sz="2700" dirty="0" smtClean="0"/>
              <a:t>Практики </a:t>
            </a:r>
            <a:r>
              <a:rPr lang="ru-RU" sz="2700" dirty="0"/>
              <a:t>взаимодействия с социальными партнерами</a:t>
            </a:r>
          </a:p>
          <a:p>
            <a:pPr lvl="1"/>
            <a:r>
              <a:rPr lang="ru-RU" sz="2700" dirty="0" smtClean="0"/>
              <a:t>Развитие </a:t>
            </a:r>
            <a:r>
              <a:rPr lang="ru-RU" sz="2700" dirty="0"/>
              <a:t>кадрового потенциала необходимое условие эффективной технологической подготовки </a:t>
            </a:r>
            <a:r>
              <a:rPr lang="ru-RU" sz="2700" dirty="0" smtClean="0"/>
              <a:t>учащихся</a:t>
            </a:r>
          </a:p>
          <a:p>
            <a:pPr lvl="1"/>
            <a:r>
              <a:rPr lang="ru-RU" sz="2700" dirty="0" smtClean="0"/>
              <a:t>Вопросы </a:t>
            </a:r>
            <a:r>
              <a:rPr lang="ru-RU" sz="2700" dirty="0" err="1" smtClean="0"/>
              <a:t>общеинтеллектуального</a:t>
            </a:r>
            <a:r>
              <a:rPr lang="ru-RU" sz="2700" dirty="0" smtClean="0"/>
              <a:t> развития учащихся посредством формирования когнитивных моделей изучаемых объектов и явлений</a:t>
            </a:r>
          </a:p>
          <a:p>
            <a:pPr lvl="1"/>
            <a:r>
              <a:rPr lang="ru-RU" sz="2700" dirty="0" smtClean="0"/>
              <a:t>Вопросы диагностики и развития способностей к изучению математики и естественнонаучных предметов</a:t>
            </a:r>
          </a:p>
          <a:p>
            <a:pPr lvl="1"/>
            <a:r>
              <a:rPr lang="ru-RU" sz="2700" dirty="0" smtClean="0"/>
              <a:t>Роль игровой и конструкторской деятельности в развитии учащихся основной и старшей школы</a:t>
            </a:r>
          </a:p>
          <a:p>
            <a:pPr lvl="1"/>
            <a:r>
              <a:rPr lang="ru-RU" sz="2700" dirty="0" smtClean="0"/>
              <a:t>Реализацию региональной составляющей естественнонаучного образования посредством участия в региональных сетевых проектах</a:t>
            </a:r>
            <a:endParaRPr lang="ru-RU" sz="2700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(Открытое заседание Регионального методического объединения ТЕМП)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80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579296" cy="36332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Выявили проблемы:</a:t>
            </a:r>
          </a:p>
          <a:p>
            <a:pPr lvl="1"/>
            <a:r>
              <a:rPr lang="ru-RU" dirty="0" smtClean="0"/>
              <a:t>Реализации концепции развития Технологического образования в РФ</a:t>
            </a:r>
            <a:endParaRPr lang="ru-RU" dirty="0" smtClean="0"/>
          </a:p>
          <a:p>
            <a:pPr lvl="1"/>
            <a:r>
              <a:rPr lang="ru-RU" dirty="0" smtClean="0"/>
              <a:t>Технического оснащения преподавания естественнонаучных дисциплин и технологии</a:t>
            </a:r>
            <a:endParaRPr lang="ru-RU" dirty="0" smtClean="0"/>
          </a:p>
          <a:p>
            <a:pPr lvl="1"/>
            <a:r>
              <a:rPr lang="ru-RU" dirty="0" smtClean="0"/>
              <a:t>Недостаточности методического сопровождения реализации региональной составляющей естественнонаучного и технологического образования</a:t>
            </a:r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(Открытое заседание Регионального методического объединения ТЕМП)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58157"/>
            <a:ext cx="8579296" cy="36332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Поступили предложения:</a:t>
            </a:r>
          </a:p>
          <a:p>
            <a:pPr lvl="1"/>
            <a:r>
              <a:rPr lang="ru-RU" dirty="0" smtClean="0"/>
              <a:t>Продолжить реализацию региональной составляющей технологического и естественнонаучного образования посредством реализации региональных проектов в рамках деятельности педагогических сообществ</a:t>
            </a:r>
            <a:endParaRPr lang="ru-RU" dirty="0" smtClean="0"/>
          </a:p>
          <a:p>
            <a:pPr lvl="1"/>
            <a:r>
              <a:rPr lang="ru-RU" dirty="0" smtClean="0"/>
              <a:t>Расширить спект</a:t>
            </a:r>
            <a:r>
              <a:rPr lang="ru-RU" dirty="0" smtClean="0"/>
              <a:t>р взаимодействия с образовательными организациями, предприятиями региона и социальными партнерами</a:t>
            </a:r>
            <a:r>
              <a:rPr lang="ru-RU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Сформировать банк региональных методических материалов по реализации региональной составляющей естественнонаучного и технологического образования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dirty="0"/>
              <a:t>(Открытое заседание Регионального методического объединения ТЕМП)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348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Вопросы реализации регионального содержания учебных предметов естественнонаучного цикла и технологии в контексте приоритетных направлений развития региона (Открытое заседание Регионального методического объединения ТЕМП)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Светлана Михайловна Головлева</cp:lastModifiedBy>
  <cp:revision>48</cp:revision>
  <cp:lastPrinted>2017-12-08T11:25:20Z</cp:lastPrinted>
  <dcterms:created xsi:type="dcterms:W3CDTF">2017-12-08T10:56:11Z</dcterms:created>
  <dcterms:modified xsi:type="dcterms:W3CDTF">2017-12-13T14:33:58Z</dcterms:modified>
</cp:coreProperties>
</file>