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0" r:id="rId9"/>
    <p:sldId id="267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05663-0D1C-42DF-B61B-78AF55939A1D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B20D2F-3BD0-493E-8B76-FE30DD017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2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75B6-3009-4C6C-B7D4-F6FB1427C45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FE2F-466A-4EB4-9ACB-62A5886A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6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4C28-D298-463E-8121-3E6186B97B83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90F8-5C9F-4E86-B82C-AA18959D0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1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22A4-3887-4FDC-99BE-C2AEBDD4564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CA20-B668-4660-AD06-EEC1DF68E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A1A166-B117-4ACF-A907-AA84BE5F5AF9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9CFBE9-0657-4078-AF8E-5D5D80B96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317C-0881-4A7E-827B-7AEE1FF4CC6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7C9BA-F835-4517-98DC-3738A28FA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57A3-D6F2-402F-BF7C-B2BF56F2BBEC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CA4F-5AA3-4081-8643-06A5FCE0A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3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7491-FBE6-4709-A7F3-2710261B214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59E8-050C-42B1-A973-E2628ECF3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0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AE610-4D0A-40D8-8F17-1A12B6BF3514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7CA08E-9430-45D9-BE07-D0CC2FDFC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8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72F6-4CA8-4F90-B86A-3812666C3BCA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46B7-5805-4F7D-9F80-4B1219E75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2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AB3C9C-E9C4-4A73-BFF4-88F1659AD9FA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0677E0-9270-436B-949E-515DA9811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5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2" charset="0"/>
                <a:cs typeface="Arial" charset="0"/>
              </a:defRPr>
            </a:lvl1pPr>
            <a:extLst/>
          </a:lstStyle>
          <a:p>
            <a:pPr>
              <a:defRPr/>
            </a:pPr>
            <a:fld id="{9CC23022-2DE5-4CEE-98ED-DC75EA6CBD0B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2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2" charset="0"/>
                <a:cs typeface="Arial" charset="0"/>
              </a:defRPr>
            </a:lvl1pPr>
            <a:extLst/>
          </a:lstStyle>
          <a:p>
            <a:pPr>
              <a:defRPr/>
            </a:pPr>
            <a:fld id="{2EB72689-F09D-4D22-8144-C1C8081C3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0" r:id="rId2"/>
    <p:sldLayoutId id="2147483888" r:id="rId3"/>
    <p:sldLayoutId id="2147483881" r:id="rId4"/>
    <p:sldLayoutId id="2147483882" r:id="rId5"/>
    <p:sldLayoutId id="2147483883" r:id="rId6"/>
    <p:sldLayoutId id="2147483889" r:id="rId7"/>
    <p:sldLayoutId id="2147483884" r:id="rId8"/>
    <p:sldLayoutId id="2147483890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69;&#1082;&#1089;&#1082;&#1091;&#1088;&#1089;&#1080;&#1103;%20&#1074;%20&#1084;&#1072;&#1089;&#1090;&#1077;&#1088;&#1089;&#1082;&#1091;&#1102;" TargetMode="External"/><Relationship Id="rId2" Type="http://schemas.openxmlformats.org/officeDocument/2006/relationships/hyperlink" Target="&#1055;&#1090;&#1080;&#1094;&#1099;%20&#1079;&#1080;&#1084;&#1086;&#1081;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&#1082;&#1088;&#1080;&#1090;&#1077;&#1088;&#1080;&#1080;%20&#1088;&#1077;&#1073;&#1103;&#1090;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2;&#1079;&#1076;&#1072;&#1090;&#1086;&#1095;&#1085;&#1099;&#1081;%20&#1084;&#1072;&#1090;&#1077;&#1088;&#1080;&#1072;&#1083;.docx" TargetMode="External"/><Relationship Id="rId2" Type="http://schemas.openxmlformats.org/officeDocument/2006/relationships/hyperlink" Target="&#1057;&#1086;&#1074;&#1077;&#1090;&#1099;%20&#1084;&#1072;&#1089;&#1090;&#1077;&#1088;&#1091;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92;&#1086;&#1090;&#1086;&#1088;&#1077;&#1087;&#1086;&#1088;&#1090;&#1072;&#1078;%20&#1064;&#1077;&#1087;&#1077;&#1083;&#1077;&#1074;&#1086;&#1081;%20&#1083;.%204%20&#1082;&#1083;&#1072;&#1089;&#1089;%20&#1055;&#1077;&#1088;&#1074;&#1086;&#1084;&#1072;&#1081;&#1089;&#1082;&#1072;&#1103;%20&#1057;&#1054;&#1064;" TargetMode="External"/><Relationship Id="rId3" Type="http://schemas.openxmlformats.org/officeDocument/2006/relationships/hyperlink" Target="&#1056;&#1080;&#1089;&#1091;&#1085;&#1082;&#1080;%20&#1041;&#1077;&#1083;&#1103;&#1077;&#1074;&#1089;&#1082;&#1080;&#1081;%20&#1092;&#1080;&#1083;&#1080;&#1072;&#1083;%20&#1055;&#1077;&#1088;&#1074;&#1086;&#1084;&#1072;&#1081;&#1089;&#1082;&#1086;&#1081;%20&#1057;&#1054;&#1064;" TargetMode="External"/><Relationship Id="rId7" Type="http://schemas.openxmlformats.org/officeDocument/2006/relationships/hyperlink" Target="&#1060;&#1086;&#1090;&#1086;%204%20&#1082;&#1083;&#1072;&#1089;&#1089;%20&#1042;&#1089;&#1077;&#1093;&#1089;&#1074;&#1103;&#1090;&#1089;&#1082;&#1072;&#1103;%20&#1054;&#1054;&#1064;" TargetMode="External"/><Relationship Id="rId2" Type="http://schemas.openxmlformats.org/officeDocument/2006/relationships/hyperlink" Target="&#1048;&#1075;&#1088;&#1072;%20&#1046;&#1102;&#1086;&#108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4;&#1080;&#1076;&#1077;&#1086;%20&#1064;&#1077;&#1087;&#1077;&#1083;&#1077;&#1074;&#1072;%20&#1051;.4%20&#1082;&#1083;&#1072;&#1089;&#1089;%20&#1055;&#1077;&#1088;&#1074;&#1086;&#1084;&#1072;&#1081;&#1089;&#1082;&#1072;&#1103;%20&#1057;&#1054;&#1064;" TargetMode="External"/><Relationship Id="rId5" Type="http://schemas.openxmlformats.org/officeDocument/2006/relationships/hyperlink" Target="&#1076;&#1085;&#1077;&#1074;&#1085;&#1080;&#1082;%20&#1085;&#1072;&#1073;&#1083;&#1102;&#1076;&#1077;&#1085;&#1080;&#1081;%20&#1057;&#1072;&#1074;&#1077;&#1083;&#1100;&#1077;&#1074;&#1072;%20&#1055;&#1086;&#1083;&#1080;&#1085;&#1072;%20&#1055;&#1077;&#1088;&#1074;&#1086;&#1084;&#1072;&#1081;&#1089;&#1082;&#1072;&#1103;%20&#1057;&#1054;&#1064;.docx" TargetMode="External"/><Relationship Id="rId4" Type="http://schemas.openxmlformats.org/officeDocument/2006/relationships/hyperlink" Target="&#1076;&#1077;&#1090;&#1089;&#1082;&#1080;&#1077;%20&#1087;&#1088;&#1077;&#1079;&#1077;&#1085;&#1090;&#1072;&#1094;&#1080;&#1080;%202%20&#1082;&#1083;&#1072;&#1089;&#1089;%20&#1055;&#1077;&#1088;&#1074;&#1086;&#1084;&#1072;&#1081;&#1089;&#1082;&#1072;&#1103;%20&#1057;&#1054;&#1064;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6;&#1094;&#1077;&#1085;&#1082;&#1072;%20&#1088;&#1077;&#1079;&#1091;&#1083;&#1100;&#1090;&#1072;&#1090;&#1072;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9;&#1077;&#1093;&#1089;&#1074;&#1103;&#1090;&#1089;&#1082;&#1072;&#1103;%20&#1054;&#1054;&#1064;.ppt" TargetMode="External"/><Relationship Id="rId2" Type="http://schemas.openxmlformats.org/officeDocument/2006/relationships/hyperlink" Target="&#1089;&#1086;%20-&#1073;&#1099;&#1090;&#1080;&#1077;%202%20&#1082;&#1083;&#1072;&#1089;&#1089;%20&#1057;&#1072;&#1074;&#1077;&#1083;&#1100;&#1077;&#1074;&#1072;%20&#1047;.&#1042;.%20&#1055;&#1077;&#1088;&#1074;&#1086;&#1084;&#1072;&#1081;&#1089;&#1082;&#1072;&#1103;%20&#1057;&#1054;&#1064;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92;&#1086;&#1090;&#1086;%204%20&#1082;&#1083;&#1072;&#1089;&#1089;%20&#1053;&#1072;&#1091;&#1084;&#1082;&#1080;&#1085;&#1072;%20&#1043;.&#1043;%20&#1055;&#1077;&#1088;&#1074;&#1086;&#1084;&#1072;&#1081;&#1089;&#1082;&#1072;&#1103;%20&#1057;&#1086;&#1096;.ppt" TargetMode="External"/><Relationship Id="rId4" Type="http://schemas.openxmlformats.org/officeDocument/2006/relationships/hyperlink" Target="&#1089;&#1086;%20-&#1073;&#1099;&#1090;&#1080;&#1077;%20&#1056;&#1072;&#1079;&#1075;&#1091;&#1083;&#1103;&#1077;&#1074;&#1072;%20&#1051;.&#1051;.&#1041;&#1077;&#1083;&#1103;&#1077;&#1074;&#1089;&#1082;&#1080;&#1081;%20&#1092;&#1080;&#1083;&#1080;&#1072;&#1083;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684588"/>
            <a:ext cx="8137525" cy="2459037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Журкина Лидия Клавдиевна 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(Всехсвятская ООШ)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Наумкина Галина Григорьевна  (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Первомайская СОШ)</a:t>
            </a:r>
          </a:p>
          <a:p>
            <a:pPr marL="36513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Разгуляева Лидия Львовна(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Беляевский филиал)</a:t>
            </a:r>
            <a:endParaRPr lang="ru-RU" alt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Савельева Зоя Васильевна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(Первомайская СОШ)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Таева Татьяна Павловна (</a:t>
            </a:r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Всехсвятская ООШ)</a:t>
            </a:r>
          </a:p>
          <a:p>
            <a:pPr marL="36513" algn="l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pic>
        <p:nvPicPr>
          <p:cNvPr id="6148" name="Picture 6" descr="&amp;Acy;&amp;rcy;&amp;khcy;&amp;icy;&amp;vcy; &amp;mcy;&amp;acy;&amp;tcy;&amp;iecy;&amp;rcy;&amp;icy;&amp;acy;&amp;lcy;&amp;ocy;&amp;vcy; - &amp;Pcy;&amp;iecy;&amp;rcy;&amp;scy;&amp;ocy;&amp;ncy;&amp;acy;&amp;lcy;&amp;softcy;&amp;ncy;&amp;ycy;&amp;jcy; &amp;scy;&amp;acy;&amp;jcy;&amp;t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30003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86125" y="500063"/>
            <a:ext cx="5500688" cy="2214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 - бытие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«Чтоб весною птичек слушать,</a:t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Дай зимою им покушать!»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Спасибо за внимание!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Контактная информация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428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Предполагаемые результаты: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50" y="928688"/>
            <a:ext cx="8501063" cy="5429250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Изготавливают кормушки из разного материала по собственному плану;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-фиксируют  результаты наблюдения за кормушкой в разных формах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фотография, видеосъемка, рисунок, презентация, запись);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-обсуждают совместный замысел в группе; 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-оценивают свои достижения на основе выработанных критериев;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-выполняют правила подкормки птиц;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-оказывают помощь старшие младшим.</a:t>
            </a:r>
          </a:p>
          <a:p>
            <a:pPr marL="36513" algn="l" eaLnBrk="1" hangingPunct="1">
              <a:spcBef>
                <a:spcPct val="0"/>
              </a:spcBef>
            </a:pPr>
            <a:endParaRPr lang="ru-RU" altLang="ru-RU" sz="2800" smtClean="0">
              <a:solidFill>
                <a:srgbClr val="79766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spcBef>
                <a:spcPct val="0"/>
              </a:spcBef>
            </a:pPr>
            <a:endParaRPr lang="ru-RU" altLang="ru-RU" sz="240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722313" y="428625"/>
            <a:ext cx="7772400" cy="642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Цель:</a:t>
            </a:r>
          </a:p>
        </p:txBody>
      </p:sp>
      <p:sp>
        <p:nvSpPr>
          <p:cNvPr id="819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50" y="1714500"/>
            <a:ext cx="8208963" cy="3786188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умения заботиться о птицах зимой на основе знаний о правилах подкормки птиц и совместной деятельности детей и взрослых по изготовлению кормушек для зимующих пернатых.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722313" y="500063"/>
            <a:ext cx="7772400" cy="6429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Содержание деятельности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501063" cy="5286375"/>
          </a:xfrm>
        </p:spPr>
        <p:txBody>
          <a:bodyPr/>
          <a:lstStyle/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потребности: 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Заочная экскурсия в зимний парк: 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видеофильм «Птицы зимой»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Ситуативный диалог и обсуждение:«А можно ли помочь птицам зимой?»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образа желаемого результата: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Мозговой штурм»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1.Обсуждение в группах: какую помощь </a:t>
            </a: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можем оказать птицам?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«Привлечение жизненного опыта».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«Заочная экскурсия в мастерскую по изготовлению кормушек».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Показ видеороликов: «Виды кормушек», «Кормушка для синиц».</a:t>
            </a:r>
            <a:endParaRPr lang="ru-RU" altLang="ru-RU" sz="2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3.Совместная выработка критериев «Какой должна быть птичья столовая?» 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(Критерии, отмеченные детьми)</a:t>
            </a: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1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ребенок получает лист с выработанными критериями.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мотива: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1.Беседа о пользе кормушки для моего сада.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«В художественной мастерской Тюбика» Конкурс эскизов кормушек.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00063" y="1357313"/>
            <a:ext cx="8143875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3">
              <a:lnSpc>
                <a:spcPct val="80000"/>
              </a:lnSpc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13"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Обсуждение в группах: Из чего мы можем сделать кормушку? </a:t>
            </a:r>
          </a:p>
          <a:p>
            <a:pPr marL="36513">
              <a:lnSpc>
                <a:spcPct val="80000"/>
              </a:lnSpc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6513">
              <a:lnSpc>
                <a:spcPct val="80000"/>
              </a:lnSpc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Стимулирование планирования: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6513"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«В мастерской мастера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Самоделкина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Совместная выработка алгоритма по изготовлению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кормушек (Советы мастеру).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Координация выполнения действий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Изготовление кормушек со взрослыми и самостоятельно в домашних условиях.(в помощь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раздаточный материал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картинки кормушек из разного материала)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2.Фиксирование результатов наблюдений в разных формах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22313" y="428625"/>
            <a:ext cx="7772400" cy="7143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деятельности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99150"/>
          </a:xfrm>
        </p:spPr>
        <p:txBody>
          <a:bodyPr/>
          <a:lstStyle/>
          <a:p>
            <a:pPr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Оценка результата: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своих работ обучающимися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кормушку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смастерили.Мы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столовую открыли.»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Игра «Жюри»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(оценивают по критериям, которые выработали  на этапе «Образ желаемого результата)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1.Рисунки с устным рассказом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(1класс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Беляевский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филиал Первомайской СОШ)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Детские презентации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(Петров Евгений, Рогозин Дмитрий2 класс Первомайская СОШ)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Дневник наблюдений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Савельева П.2 класс Первомайская СОШ)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4.Видеонаблюдения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Шепелева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Л.4 класс Первомайская СОШ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5.Фоторепортаж 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 класс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Всехсвятская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 ООШ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Шепелева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 л.4 класс Первомайская СОШ)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22313" y="428625"/>
            <a:ext cx="77724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УМК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88" y="1357313"/>
            <a:ext cx="8358187" cy="3241675"/>
          </a:xfrm>
        </p:spPr>
        <p:txBody>
          <a:bodyPr/>
          <a:lstStyle/>
          <a:p>
            <a:pPr algn="l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Видеофильм «Птицы зимой».</a:t>
            </a:r>
          </a:p>
          <a:p>
            <a:pPr algn="l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Видеоролики: «Виды кормушек», «Изготовление кормушки из пластиковой бутылки», «кормушка для синиц».</a:t>
            </a:r>
          </a:p>
          <a:p>
            <a:pPr algn="l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Раздаточный материал: картинки с изображением кормушек из разных материалов.</a:t>
            </a:r>
          </a:p>
          <a:p>
            <a:pPr algn="l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714375" y="571500"/>
            <a:ext cx="77724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Результативность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57188" y="1643063"/>
            <a:ext cx="8429625" cy="4857750"/>
          </a:xfrm>
        </p:spPr>
        <p:txBody>
          <a:bodyPr rtlCol="0">
            <a:normAutofit fontScale="85000" lnSpcReduction="2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Уровень достижения каждого образовательного результата</a:t>
            </a:r>
            <a:endParaRPr lang="ru-RU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Журкиной Л.К.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Всехсвятская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достижения каждого образовательного результата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Наумкиной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Г.Г.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Первомайская СОШ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достижения каждого образовательного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Разгуляевой Л.Л.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Беляевский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филиал Первомайской СОШ 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достижения каждого образовательного результат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                                             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Савельевой З.В.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Первомайская СОШ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достижения каждого образовательного результата</a:t>
            </a:r>
          </a:p>
          <a:p>
            <a:pPr marL="265176" indent="-265176" algn="ctr" eaLnBrk="1" fontAlgn="auto" hangingPunct="1">
              <a:spcAft>
                <a:spcPts val="0"/>
              </a:spcAft>
              <a:defRPr/>
            </a:pP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Таевой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Т.П.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Всехсвятская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</a:t>
            </a:r>
          </a:p>
          <a:p>
            <a:pPr marL="265176" indent="-265176" algn="l" eaLnBrk="1" fontAlgn="auto" hangingPunct="1">
              <a:spcAft>
                <a:spcPts val="0"/>
              </a:spcAft>
              <a:defRPr/>
            </a:pPr>
            <a:r>
              <a:rPr lang="ru-RU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детей педагогов: (в оценке результатов)</a:t>
            </a:r>
          </a:p>
          <a:p>
            <a:pPr marL="265176" indent="-265176" algn="l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Журкиной 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Л.К.,Таевой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Т.П.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Всехсвятская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ООШ), </a:t>
            </a:r>
          </a:p>
          <a:p>
            <a:pPr marL="265176" indent="-265176"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Савельевой З.В.,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Наумкиной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Г.Г., Разгуляевой Л.Л.(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Первомайская СОШ)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…)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41900"/>
          </a:xfrm>
        </p:spPr>
        <p:txBody>
          <a:bodyPr/>
          <a:lstStyle/>
          <a:p>
            <a:r>
              <a:rPr lang="ru-RU" altLang="ru-RU" u="sng" smtClean="0"/>
              <a:t>Фотоматериалы: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Презентация со-бытия </a:t>
            </a:r>
            <a:r>
              <a:rPr lang="ru-RU" altLang="ru-RU" smtClean="0">
                <a:hlinkClick r:id="rId2" action="ppaction://hlinkpres?slideindex=1&amp;slidetitle="/>
              </a:rPr>
              <a:t>Савельевой З.В</a:t>
            </a:r>
            <a:r>
              <a:rPr lang="ru-RU" altLang="ru-RU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>
                <a:hlinkClick r:id="rId3" action="ppaction://hlinkpres?slideindex=1&amp;slidetitle="/>
              </a:rPr>
              <a:t>Презентация со-бытия Журкиной Л.К., Таевой Т.П.</a:t>
            </a:r>
            <a:endParaRPr lang="ru-RU" altLang="ru-RU" smtClean="0"/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Презентация со-бытия </a:t>
            </a:r>
            <a:r>
              <a:rPr lang="ru-RU" altLang="ru-RU" smtClean="0">
                <a:hlinkClick r:id="rId4" action="ppaction://hlinkpres?slideindex=1&amp;slidetitle="/>
              </a:rPr>
              <a:t>Разгуляевой Л.Л.</a:t>
            </a:r>
            <a:endParaRPr lang="ru-RU" altLang="ru-RU" smtClean="0"/>
          </a:p>
          <a:p>
            <a:pPr>
              <a:buFont typeface="Wingdings 2" pitchFamily="18" charset="2"/>
              <a:buNone/>
            </a:pPr>
            <a:endParaRPr lang="ru-RU" altLang="ru-RU" smtClean="0"/>
          </a:p>
          <a:p>
            <a:pPr>
              <a:buFont typeface="Wingdings 2" pitchFamily="18" charset="2"/>
              <a:buNone/>
            </a:pPr>
            <a:r>
              <a:rPr lang="ru-RU" altLang="ru-RU" smtClean="0">
                <a:hlinkClick r:id="rId5" action="ppaction://hlinkpres?slideindex=1&amp;slidetitle="/>
              </a:rPr>
              <a:t>Фотоматериалы Наумкиной  Г.Г.</a:t>
            </a:r>
            <a:endParaRPr lang="ru-RU" alt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946</TotalTime>
  <Words>557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Verdana</vt:lpstr>
      <vt:lpstr>Wingdings 2</vt:lpstr>
      <vt:lpstr>Times New Roman</vt:lpstr>
      <vt:lpstr>Аспект</vt:lpstr>
      <vt:lpstr>    со - бытие  «Чтоб весною птичек слушать,            Дай зимою им покушать!»  </vt:lpstr>
      <vt:lpstr>   Предполагаемые результаты: </vt:lpstr>
      <vt:lpstr>Цель:</vt:lpstr>
      <vt:lpstr>Содержание деятельности </vt:lpstr>
      <vt:lpstr>  Содержание деятельности </vt:lpstr>
      <vt:lpstr>Презентация PowerPoint</vt:lpstr>
      <vt:lpstr>УМК</vt:lpstr>
      <vt:lpstr>Результативность работы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со-бытия</dc:title>
  <dc:creator>Пользователь</dc:creator>
  <cp:lastModifiedBy>Светлана Юрьевна Белянчева</cp:lastModifiedBy>
  <cp:revision>99</cp:revision>
  <dcterms:modified xsi:type="dcterms:W3CDTF">2015-06-18T12:49:36Z</dcterms:modified>
</cp:coreProperties>
</file>