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Overlay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2898198-10AE-45D5-BCD2-D3D34F2497F0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6CEAE4A-D68E-4087-9B5D-062E9B61C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309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ru-RU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B5F6B-B4ED-4384-9CEE-A3929F9AC59E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0C2CE-D1AE-432D-B01E-68FC03F49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63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6745" y="1381458"/>
              <a:ext cx="87765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ru-RU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F016-49A7-45D5-B6FC-E81810BA5B76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4FD31-C4AF-49A3-A9CC-38287B68D6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95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ru-RU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C2C47-3FCC-4CDB-9327-FEE731B8ADFA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96AF0-7156-43B5-B5E2-02FBB32A74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16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ru-RU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0CD24-15DA-4EEE-94D1-63316BBB559D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68462-CBCC-47FA-807F-9A12F563A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09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ru-RU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8B3D0-10FD-445E-9F6A-BECED94663DE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676FC-F719-48C5-B182-2F59E1C41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96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ru-RU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E57A2-4EC4-4C09-9085-2A90B199B0EE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2E86B-CA50-466C-BBB2-F2055B14E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255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ru-RU" sz="54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5CB1B-1A69-40D8-97C9-AD7B4E1C00A7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2364A-F96C-4DDA-893B-3DACE3436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77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B1B0E-44C8-4E59-B06E-6D95786BE79A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578AD-11D9-4FC9-922E-1A7E2BC0F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03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23AF-4F88-4765-82A5-4AD3C2C8E9DB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67A0-C061-4BD2-9859-51B25FCFB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86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C5461-0814-457D-9D14-9366E1437ED1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62B9-012B-4D7B-BD1E-EFDD7FB24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06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B840ED4-6949-4F54-B995-47F976423402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BBC8441-85D7-475B-B9DC-4E4132131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47" r:id="rId7"/>
    <p:sldLayoutId id="2147483748" r:id="rId8"/>
    <p:sldLayoutId id="2147483749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54;&#1073;&#1097;&#1077;&#1077;/&#1050;&#1086;&#1085;&#1089;&#1087;&#1077;&#1082;&#1090;%20&#1089;&#1086;-&#1073;&#1099;&#1090;&#1080;&#1103;.doc" TargetMode="External"/><Relationship Id="rId7" Type="http://schemas.openxmlformats.org/officeDocument/2006/relationships/hyperlink" Target="http://pixant.ru/008U/prikolnyij-belyij-schenok-foto-novorozhdyonnyih-sobachek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hyperlink" Target="&#1054;&#1073;&#1097;&#1077;&#1077;/05.Kotenok.po.imeni.Gav.1982.XviD.DVDRip.avi" TargetMode="External"/><Relationship Id="rId5" Type="http://schemas.openxmlformats.org/officeDocument/2006/relationships/hyperlink" Target="&#1054;&#1073;&#1097;&#1077;&#1077;/Detskie-pesni-Pesenka-o-domashnih-zhivotnyh(muzofon.com).mp3" TargetMode="External"/><Relationship Id="rId4" Type="http://schemas.openxmlformats.org/officeDocument/2006/relationships/hyperlink" Target="&#1054;&#1073;&#1097;&#1077;&#1077;/&#1052;&#1086;&#1080;%20&#1087;&#1091;&#1096;&#1080;&#1089;&#1090;&#1099;&#1077;%20&#1076;&#1088;&#1091;&#1079;&#1100;&#1103;.ppt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&#1041;&#1091;&#1083;&#1099;&#1075;&#1080;&#1085;&#1072;%20&#1053;.&#1070;/&#1086;&#1094;&#1077;&#1085;&#1082;&#1072;%20&#1088;&#1077;&#1079;&#1091;&#1083;&#1100;&#1090;&#1072;&#1090;&#1072;_&#1059;&#1050;&#1040;&#1047;&#1067;&#1042;&#1040;&#1045;&#1052;%20&#1060;&#1040;&#1052;&#1048;&#1051;&#1048;&#1070;%20&#1055;&#1045;&#1044;&#1040;&#1043;&#1054;&#1043;&#1040;.xls" TargetMode="External"/><Relationship Id="rId13" Type="http://schemas.openxmlformats.org/officeDocument/2006/relationships/hyperlink" Target="&#1052;&#1080;&#1075;&#1091;&#1085;&#1086;&#1074;&#1072;%20&#1051;.&#1042;/&#1092;&#1086;&#1090;&#1086;" TargetMode="External"/><Relationship Id="rId18" Type="http://schemas.openxmlformats.org/officeDocument/2006/relationships/hyperlink" Target="&#1041;&#1091;&#1083;&#1099;&#1075;&#1080;&#1085;&#1072;%20&#1053;.&#1070;/&#1057;&#1086;-&#1073;&#1099;&#1090;&#1080;&#1077;.ppt" TargetMode="External"/><Relationship Id="rId3" Type="http://schemas.openxmlformats.org/officeDocument/2006/relationships/hyperlink" Target="&#1052;&#1080;&#1075;&#1091;&#1085;&#1086;&#1074;&#1072;%20&#1051;.&#1042;/&#1086;&#1094;&#1077;&#1085;&#1082;&#1072;%20&#1088;&#1077;&#1079;&#1091;&#1083;&#1100;&#1090;&#1072;&#1090;&#1072;_&#1059;&#1050;&#1040;&#1047;&#1067;&#1042;&#1040;&#1045;&#1052;%20&#1060;&#1040;&#1052;&#1048;&#1051;&#1048;&#1070;%20&#1055;&#1045;&#1044;&#1040;&#1043;&#1054;&#1043;&#1040;.xls" TargetMode="External"/><Relationship Id="rId21" Type="http://schemas.openxmlformats.org/officeDocument/2006/relationships/hyperlink" Target="&#1057;&#1080;&#1076;&#1086;&#1088;&#1086;&#1074;&#1072;%20&#1040;.&#1040;/&#1060;&#1086;&#1090;&#1086;%20&#1057;&#1080;&#1076;&#1086;&#1088;&#1086;&#1074;&#1072;%20&#1057;&#1054;-&#1041;&#1067;&#1058;&#1048;&#1045;" TargetMode="External"/><Relationship Id="rId7" Type="http://schemas.openxmlformats.org/officeDocument/2006/relationships/hyperlink" Target="&#1041;&#1077;&#1089;&#1087;&#1086;&#1103;&#1089;&#1086;&#1074;&#1072;%20&#1051;.&#1052;/&#1086;&#1094;&#1077;&#1085;&#1082;&#1072;%20&#1088;&#1077;&#1079;&#1091;&#1083;&#1100;&#1090;&#1072;&#1090;&#1072;_&#1059;&#1050;&#1040;&#1047;&#1067;&#1042;&#1040;&#1045;&#1052;%20&#1060;&#1040;&#1052;&#1048;&#1051;&#1048;&#1070;%20&#1055;&#1045;&#1044;&#1040;&#1043;&#1054;&#1043;&#1040;.xls" TargetMode="External"/><Relationship Id="rId12" Type="http://schemas.openxmlformats.org/officeDocument/2006/relationships/hyperlink" Target="&#1052;&#1086;&#1079;&#1078;&#1091;&#1093;&#1080;&#1085;&#1072;%20&#1051;.&#1040;/&#1052;&#1086;&#1079;&#1078;&#1091;&#1093;&#1080;&#1085;&#1072;%20&#1051;.&#1040;.xls" TargetMode="External"/><Relationship Id="rId17" Type="http://schemas.openxmlformats.org/officeDocument/2006/relationships/hyperlink" Target="&#1041;&#1077;&#1089;&#1087;&#1086;&#1103;&#1089;&#1086;&#1074;&#1072;%20&#1051;.&#1052;/&#1092;&#1086;&#1090;&#1086;%20&#1085;&#1072;&#1096;&#1080;%20&#1087;&#1080;&#1090;&#1086;&#1084;&#1094;&#1099;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&#1040;&#1088;&#1077;&#1092;&#1100;&#1077;&#1074;&#1072;%20&#1045;.&#1042;/&#1050;&#1059;&#1056;&#1057;&#1067;2015" TargetMode="External"/><Relationship Id="rId20" Type="http://schemas.openxmlformats.org/officeDocument/2006/relationships/hyperlink" Target="&#1050;&#1072;&#1089;&#1080;&#1084;&#1086;&#1074;&#1072;%20&#1053;.&#1053;/&#1092;&#1086;&#1090;&#1086;" TargetMode="External"/><Relationship Id="rId1" Type="http://schemas.openxmlformats.org/officeDocument/2006/relationships/tags" Target="../tags/tag6.xml"/><Relationship Id="rId6" Type="http://schemas.openxmlformats.org/officeDocument/2006/relationships/hyperlink" Target="&#1040;&#1088;&#1077;&#1092;&#1100;&#1077;&#1074;&#1072;%20&#1045;.&#1042;/&#1086;&#1094;&#1077;&#1085;&#1082;&#1072;%20&#1088;&#1077;&#1079;&#1091;&#1083;&#1100;&#1090;&#1072;&#1090;&#1072;_&#1059;&#1050;&#1040;&#1047;&#1067;&#1042;&#1040;&#1045;&#1052;%20&#1060;&#1040;&#1052;&#1048;&#1051;&#1048;&#1070;%20&#1055;&#1045;&#1044;&#1040;&#1043;&#1054;&#1043;&#1040;.xls" TargetMode="External"/><Relationship Id="rId11" Type="http://schemas.openxmlformats.org/officeDocument/2006/relationships/hyperlink" Target="&#1057;&#1080;&#1076;&#1086;&#1088;&#1086;&#1074;&#1072;%20&#1040;.&#1040;/&#1057;&#1080;&#1076;&#1086;&#1088;&#1086;&#1074;&#1072;%20&#1040;.&#1040;..xls" TargetMode="External"/><Relationship Id="rId5" Type="http://schemas.openxmlformats.org/officeDocument/2006/relationships/hyperlink" Target="&#1040;&#1073;&#1076;&#1091;&#1083;&#1083;&#1072;&#1077;&#1074;&#1072;%20&#1069;.%20&#1052;/&#1054;&#1094;&#1077;&#1085;&#1082;&#1072;%20&#1088;&#1077;&#1079;&#1091;&#1083;&#1100;&#1090;&#1072;&#1090;&#1072;_&#1040;&#1073;&#1076;&#1091;&#1083;&#1083;&#1072;&#1077;&#1074;&#1072;%20&#1069;.&#1052;..xls" TargetMode="External"/><Relationship Id="rId15" Type="http://schemas.openxmlformats.org/officeDocument/2006/relationships/hyperlink" Target="&#1040;&#1073;&#1076;&#1091;&#1083;&#1083;&#1072;&#1077;&#1074;&#1072;%20&#1069;.%20&#1052;/&#1057;&#1086;-&#1073;&#1099;&#1090;&#1080;&#1077;%20&#1092;&#1086;&#1090;&#1086;" TargetMode="External"/><Relationship Id="rId10" Type="http://schemas.openxmlformats.org/officeDocument/2006/relationships/hyperlink" Target="&#1050;&#1072;&#1089;&#1080;&#1084;&#1086;&#1074;&#1072;%20&#1053;.&#1053;/&#1086;&#1094;&#1077;&#1085;&#1082;&#1072;%20&#1088;&#1077;&#1079;&#1091;&#1083;&#1100;&#1090;&#1072;&#1090;&#1072;_&#1059;&#1050;&#1040;&#1047;&#1067;&#1042;&#1040;&#1045;&#1052;%20&#1060;&#1040;&#1052;&#1048;&#1051;&#1048;&#1070;%20&#1055;&#1045;&#1044;&#1040;&#1043;&#1054;&#1043;&#1040;.xls" TargetMode="External"/><Relationship Id="rId19" Type="http://schemas.openxmlformats.org/officeDocument/2006/relationships/hyperlink" Target="&#1044;&#1086;&#1082;&#1086;&#1083;&#1080;&#1085;&#1072;%20&#1052;.&#1042;/&#1092;&#1086;&#1090;&#1086;" TargetMode="External"/><Relationship Id="rId4" Type="http://schemas.openxmlformats.org/officeDocument/2006/relationships/hyperlink" Target="&#1057;&#1077;&#1084;&#1080;&#1095;&#1072;&#1089;&#1086;&#1074;&#1072;%20&#1045;.&#1043;/&#1086;&#1094;&#1077;&#1085;&#1082;&#1072;%20&#1088;&#1077;&#1079;&#1091;&#1083;&#1100;&#1090;&#1072;&#1090;&#1072;_&#1059;&#1050;&#1040;&#1047;&#1067;&#1042;&#1040;&#1045;&#1052;%20&#1060;&#1040;&#1052;&#1048;&#1051;&#1048;&#1070;%20&#1055;&#1045;&#1044;&#1040;&#1043;&#1054;&#1043;&#1040;.xls" TargetMode="External"/><Relationship Id="rId9" Type="http://schemas.openxmlformats.org/officeDocument/2006/relationships/hyperlink" Target="&#1044;&#1086;&#1082;&#1086;&#1083;&#1080;&#1085;&#1072;%20&#1052;.&#1042;/&#1086;&#1094;&#1077;&#1085;&#1082;&#1072;%20&#1088;&#1077;&#1079;&#1091;&#1083;&#1100;&#1090;&#1072;&#1090;&#1072;_&#1044;&#1086;&#1082;&#1086;&#1083;&#1080;&#1085;&#1086;&#1081;%20&#1052;.&#1042;..xls" TargetMode="External"/><Relationship Id="rId14" Type="http://schemas.openxmlformats.org/officeDocument/2006/relationships/hyperlink" Target="&#1057;&#1077;&#1084;&#1080;&#1095;&#1072;&#1089;&#1086;&#1074;&#1072;%20&#1045;.&#1043;/&#1092;&#1086;&#1090;&#1086;%20&#1076;&#1083;&#1103;%20&#1080;&#1088;&#1086;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  <a:extLst/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dirty="0" smtClean="0"/>
              <a:t>«Книга о </a:t>
            </a:r>
            <a:br>
              <a:rPr lang="ru-RU" altLang="ru-RU" dirty="0" smtClean="0"/>
            </a:br>
            <a:r>
              <a:rPr lang="ru-RU" altLang="ru-RU" dirty="0" smtClean="0"/>
              <a:t>наших </a:t>
            </a:r>
            <a:br>
              <a:rPr lang="ru-RU" altLang="ru-RU" dirty="0" smtClean="0"/>
            </a:br>
            <a:r>
              <a:rPr lang="ru-RU" altLang="ru-RU" dirty="0" smtClean="0"/>
              <a:t>питомцах»</a:t>
            </a:r>
            <a:br>
              <a:rPr lang="ru-RU" altLang="ru-RU" dirty="0" smtClean="0"/>
            </a:br>
            <a:r>
              <a:rPr lang="ru-RU" altLang="ru-RU" dirty="0" smtClean="0"/>
              <a:t>класс 2</a:t>
            </a:r>
            <a:r>
              <a:rPr lang="en-US" altLang="ru-RU" sz="4400" dirty="0" smtClean="0"/>
              <a:t/>
            </a:r>
            <a:br>
              <a:rPr lang="en-US" altLang="ru-RU" sz="4400" dirty="0" smtClean="0"/>
            </a:br>
            <a:endParaRPr lang="ru-RU" altLang="ru-RU" sz="44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3717032"/>
            <a:ext cx="5904656" cy="2400672"/>
          </a:xfrm>
          <a:extLst/>
        </p:spPr>
        <p:txBody>
          <a:bodyPr numCol="3"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Авторы: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err="1" smtClean="0"/>
              <a:t>Семичасова</a:t>
            </a:r>
            <a:r>
              <a:rPr lang="ru-RU" sz="2000" dirty="0" smtClean="0"/>
              <a:t> Е.Г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Арефьева Е.В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err="1" smtClean="0"/>
              <a:t>Булыкина</a:t>
            </a:r>
            <a:r>
              <a:rPr lang="ru-RU" sz="2000" dirty="0" smtClean="0"/>
              <a:t> Н.Ю.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Мигунова Л.В.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Сидорова А.А.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err="1" smtClean="0"/>
              <a:t>Беспоясова</a:t>
            </a:r>
            <a:r>
              <a:rPr lang="ru-RU" sz="2000" dirty="0" smtClean="0"/>
              <a:t> Л.М.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err="1" smtClean="0"/>
              <a:t>Доколина</a:t>
            </a:r>
            <a:r>
              <a:rPr lang="ru-RU" sz="2000" dirty="0" smtClean="0"/>
              <a:t> М.В.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err="1" smtClean="0"/>
              <a:t>Касимова</a:t>
            </a:r>
            <a:r>
              <a:rPr lang="ru-RU" sz="2000" dirty="0" smtClean="0"/>
              <a:t> Н.Н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Абдуллаева Э.М.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err="1" smtClean="0"/>
              <a:t>Мозжухина</a:t>
            </a:r>
            <a:r>
              <a:rPr lang="ru-RU" sz="2000" dirty="0" smtClean="0"/>
              <a:t> Л.А.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59263" y="333375"/>
            <a:ext cx="4383087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000" smtClean="0"/>
              <a:t>Предметные: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000" smtClean="0"/>
              <a:t>    - используют различные способы поиска        информации из различных источников; </a:t>
            </a:r>
          </a:p>
          <a:p>
            <a:pPr eaLnBrk="1" hangingPunct="1"/>
            <a:r>
              <a:rPr lang="ru-RU" altLang="ru-RU" sz="2000" smtClean="0"/>
              <a:t>Метапредметные: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000" smtClean="0"/>
              <a:t>    - договариваются о совместном планировании деятельности;  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000" smtClean="0"/>
              <a:t>    - рассказывают об особенностях своего питомца; </a:t>
            </a:r>
          </a:p>
          <a:p>
            <a:pPr eaLnBrk="1" hangingPunct="1"/>
            <a:r>
              <a:rPr lang="ru-RU" altLang="ru-RU" sz="2000" smtClean="0"/>
              <a:t>Личностные: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000" smtClean="0"/>
              <a:t>    - рассказывают о причинах предпочтения выбора  своего домашнего животного;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000" smtClean="0"/>
              <a:t>     - создают дизайн обложки и собственной странички книги.</a:t>
            </a:r>
          </a:p>
          <a:p>
            <a:pPr eaLnBrk="1" hangingPunct="1">
              <a:buFont typeface="Arial" charset="0"/>
              <a:buNone/>
            </a:pPr>
            <a:endParaRPr lang="ru-RU" altLang="ru-RU" smtClean="0"/>
          </a:p>
          <a:p>
            <a:pPr eaLnBrk="1" hangingPunct="1">
              <a:buFont typeface="Arial" charset="0"/>
              <a:buNone/>
            </a:pPr>
            <a:endParaRPr lang="ru-RU" altLang="ru-RU" smtClean="0"/>
          </a:p>
        </p:txBody>
      </p:sp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dirty="0" smtClean="0"/>
              <a:t>Предполагаемые результаты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Развивать умение составлять рассказ о своем домашнем питомце на основе собранной информации из различных источников.</a:t>
            </a:r>
          </a:p>
        </p:txBody>
      </p:sp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Цель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Формирование потребности: просмотр  фрагмента  мультфильма «Котенок по имени Гав».</a:t>
            </a:r>
          </a:p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Формирование образа желаемого результата: выставка книг о животных (В.В. Бианки, М.М. Пришвина, К.Г. Паустовского, Е.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Чарушина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Д. Озеровой, Р. Киплинга, С.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Баруздина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Д. Даррелла и др.).</a:t>
            </a:r>
          </a:p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Формирование мотива: обсуждение значимости книги для дошкольников.</a:t>
            </a:r>
          </a:p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Стимулирование целеполагания: эскиз обложки и странички.</a:t>
            </a:r>
          </a:p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Стимулирование планирования: обсуждение последовательности действий, работа с алгоритмом.</a:t>
            </a:r>
          </a:p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Координация выполнения действий: создание ситуации успеха через дифференцированную помощь, работа с дополнительными информационными источниками.</a:t>
            </a:r>
          </a:p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Оценка результата: рассказ о предпочтении выбора домашнего питомца, самоанализ на основе соотнесения с образцом.</a:t>
            </a:r>
          </a:p>
        </p:txBody>
      </p:sp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dirty="0" smtClean="0"/>
              <a:t>Содержание деятельности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Методическое обеспечение (</a:t>
            </a:r>
            <a:r>
              <a:rPr lang="ru-RU" altLang="ru-RU" smtClean="0">
                <a:hlinkClick r:id="rId3" action="ppaction://hlinkfile"/>
              </a:rPr>
              <a:t>конспект</a:t>
            </a:r>
            <a:r>
              <a:rPr lang="ru-RU" altLang="ru-RU" smtClean="0"/>
              <a:t>)</a:t>
            </a:r>
          </a:p>
          <a:p>
            <a:pPr eaLnBrk="1" hangingPunct="1"/>
            <a:r>
              <a:rPr lang="ru-RU" altLang="ru-RU" smtClean="0"/>
              <a:t>Дидактическое обеспечение (</a:t>
            </a:r>
            <a:r>
              <a:rPr lang="ru-RU" altLang="ru-RU" smtClean="0">
                <a:hlinkClick r:id="rId4" action="ppaction://hlinkpres?slideindex=1&amp;slidetitle="/>
              </a:rPr>
              <a:t>презентация</a:t>
            </a:r>
            <a:r>
              <a:rPr lang="ru-RU" altLang="ru-RU" smtClean="0"/>
              <a:t>, медиа </a:t>
            </a:r>
            <a:r>
              <a:rPr lang="ru-RU" altLang="ru-RU" smtClean="0">
                <a:hlinkClick r:id="rId5" action="ppaction://hlinkfile"/>
              </a:rPr>
              <a:t>средства</a:t>
            </a:r>
            <a:r>
              <a:rPr lang="ru-RU" altLang="ru-RU" smtClean="0"/>
              <a:t>, </a:t>
            </a:r>
            <a:r>
              <a:rPr lang="ru-RU" altLang="ru-RU" smtClean="0">
                <a:hlinkClick r:id="rId6" action="ppaction://hlinkfile"/>
              </a:rPr>
              <a:t>мультфильм</a:t>
            </a:r>
            <a:r>
              <a:rPr lang="ru-RU" altLang="ru-RU" smtClean="0"/>
              <a:t> «Котенок по имени Гав», наглядные: выставка книг о животных, энциклопедии, интернет-ресурс</a:t>
            </a:r>
            <a:r>
              <a:rPr lang="en-US" altLang="ru-RU" smtClean="0"/>
              <a:t> (</a:t>
            </a:r>
            <a:r>
              <a:rPr lang="ru-RU" altLang="ru-RU" smtClean="0">
                <a:hlinkClick r:id="rId7"/>
              </a:rPr>
              <a:t>Прикольный белый щенок - фото новорождённых собаче…http://pixant.ru/008U/prikolnyij-belyij-schenok-foto-novorozhdyonnyih-</a:t>
            </a:r>
            <a:r>
              <a:rPr lang="en-US" altLang="ru-RU" smtClean="0"/>
              <a:t>)</a:t>
            </a:r>
            <a:r>
              <a:rPr lang="ru-RU" altLang="ru-RU" smtClean="0"/>
              <a:t>; материалы и инструменты: бумага, картон, клей, ножницы, цветные карандаши и фломастеры, акварель и т.п.) </a:t>
            </a:r>
          </a:p>
        </p:txBody>
      </p:sp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УМК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Общий уровень достижения образовательного результата детьми (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3" action="ppaction://hlinkfile"/>
              </a:rPr>
              <a:t>Мигунова Л.В.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,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4" action="ppaction://hlinkfile"/>
              </a:rPr>
              <a:t>СемичасоваЕ.Г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4" action="ppaction://hlinkfile"/>
              </a:rPr>
              <a:t>.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5" action="ppaction://hlinkfile"/>
              </a:rPr>
              <a:t>Абдуллаева Э.М.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6" action="ppaction://hlinkfile"/>
              </a:rPr>
              <a:t>АрефьеваЕ.В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6" action="ppaction://hlinkfile"/>
              </a:rPr>
              <a:t>.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7" action="ppaction://hlinkfile"/>
              </a:rPr>
              <a:t>Беспоясова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7" action="ppaction://hlinkfile"/>
              </a:rPr>
              <a:t> Л.М.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8" action="ppaction://hlinkfile"/>
              </a:rPr>
              <a:t>Булыгина Н.Ю.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9" action="ppaction://hlinkfile"/>
              </a:rPr>
              <a:t>Доколина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9" action="ppaction://hlinkfile"/>
              </a:rPr>
              <a:t> М.В.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10" action="ppaction://hlinkfile"/>
              </a:rPr>
              <a:t>Касимова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10" action="ppaction://hlinkfile"/>
              </a:rPr>
              <a:t> Н.Н.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,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11" action="ppaction://hlinkfile"/>
              </a:rPr>
              <a:t>Сидорова А.А.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12" action="ppaction://hlinkfile"/>
              </a:rPr>
              <a:t>Мозжухина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12" action="ppaction://hlinkfile"/>
              </a:rPr>
              <a:t> Л.А.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Уровень достижения каждого образовательного результата (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3" action="ppaction://hlinkfile"/>
              </a:rPr>
              <a:t>Мигунова Л.В.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,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4" action="ppaction://hlinkfile"/>
              </a:rPr>
              <a:t>СемичасоваЕ.Г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4" action="ppaction://hlinkfile"/>
              </a:rPr>
              <a:t>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5" action="ppaction://hlinkfile"/>
              </a:rPr>
              <a:t>АбдуллаеваЭ.М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5" action="ppaction://hlinkfile"/>
              </a:rPr>
              <a:t>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6" action="ppaction://hlinkfile"/>
              </a:rPr>
              <a:t>АрефьеваЕ.В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6" action="ppaction://hlinkfile"/>
              </a:rPr>
              <a:t>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7" action="ppaction://hlinkfile"/>
              </a:rPr>
              <a:t>Беспоясова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7" action="ppaction://hlinkfile"/>
              </a:rPr>
              <a:t> Л.М.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8" action="ppaction://hlinkfile"/>
              </a:rPr>
              <a:t>Булыгина Н.Ю.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9" action="ppaction://hlinkfile"/>
              </a:rPr>
              <a:t>Доколина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9" action="ppaction://hlinkfile"/>
              </a:rPr>
              <a:t> М.В.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10" action="ppaction://hlinkfile"/>
              </a:rPr>
              <a:t>Касимова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0" action="ppaction://hlinkfile"/>
              </a:rPr>
              <a:t> Н.Н.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,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1" action="ppaction://hlinkfile"/>
              </a:rPr>
              <a:t>Сидорова А.А.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12" action="ppaction://hlinkfile"/>
              </a:rPr>
              <a:t>Мозжухина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2" action="ppaction://hlinkfile"/>
              </a:rPr>
              <a:t> Л.А.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Фото материалы  со-бытия (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3" action="ppaction://hlinkfile"/>
              </a:rPr>
              <a:t>Мигунова Л.В.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14" action="ppaction://hlinkfile"/>
              </a:rPr>
              <a:t>СемичасоваЕ.Г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4" action="ppaction://hlinkfile"/>
              </a:rPr>
              <a:t>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5" action="ppaction://hlinkfile"/>
              </a:rPr>
              <a:t>Абдуллаева Э.М.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16" action="ppaction://hlinkfile"/>
              </a:rPr>
              <a:t>АрефьеваЕ.В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6" action="ppaction://hlinkfile"/>
              </a:rPr>
              <a:t>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17" action="ppaction://hlinkfile"/>
              </a:rPr>
              <a:t>Беспоясова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7" action="ppaction://hlinkfile"/>
              </a:rPr>
              <a:t> Л.М.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18" action="ppaction://hlinkpres?slideindex=1&amp;slidetitle="/>
              </a:rPr>
              <a:t>БулыгинаН.Ю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8" action="ppaction://hlinkpres?slideindex=1&amp;slidetitle="/>
              </a:rPr>
              <a:t>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19" action="ppaction://hlinkfile"/>
              </a:rPr>
              <a:t>Доколина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19" action="ppaction://hlinkfile"/>
              </a:rPr>
              <a:t> М.В.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20" action="ppaction://hlinkfile"/>
              </a:rPr>
              <a:t>Касимова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20" action="ppaction://hlinkfile"/>
              </a:rPr>
              <a:t> Н.Н.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hlinkClick r:id="rId21" action="ppaction://hlinkfile"/>
              </a:rPr>
              <a:t>Сидорова А.А.,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Мозжухина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Л.А.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Результативность работы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3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6777318" cy="1731982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9600" dirty="0" smtClean="0"/>
              <a:t>Спасибо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89063" y="3500438"/>
            <a:ext cx="69850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9600" dirty="0">
                <a:latin typeface="+mj-lt"/>
              </a:rPr>
              <a:t>за внимание!</a:t>
            </a:r>
            <a:endParaRPr lang="ru-RU" sz="96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вердый переплет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167</TotalTime>
  <Words>403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Arial</vt:lpstr>
      <vt:lpstr>Times New Roman</vt:lpstr>
      <vt:lpstr>Wingdings</vt:lpstr>
      <vt:lpstr>Book Antiqua</vt:lpstr>
      <vt:lpstr>Твердый переплет</vt:lpstr>
      <vt:lpstr>«Книга о  наших  питомцах» класс 2 </vt:lpstr>
      <vt:lpstr>Предполагаемые результаты</vt:lpstr>
      <vt:lpstr>Цель</vt:lpstr>
      <vt:lpstr>Содержание деятельности </vt:lpstr>
      <vt:lpstr>УМК</vt:lpstr>
      <vt:lpstr>Результативность работы</vt:lpstr>
      <vt:lpstr>Спасибо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со-бытия</dc:title>
  <dc:creator>Пользователь</dc:creator>
  <cp:lastModifiedBy>Светлана Юрьевна Белянчева</cp:lastModifiedBy>
  <cp:revision>28</cp:revision>
  <dcterms:modified xsi:type="dcterms:W3CDTF">2015-06-18T12:46:18Z</dcterms:modified>
</cp:coreProperties>
</file>