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2" r:id="rId3"/>
    <p:sldId id="257" r:id="rId4"/>
    <p:sldId id="258" r:id="rId5"/>
    <p:sldId id="256" r:id="rId6"/>
    <p:sldId id="259" r:id="rId7"/>
    <p:sldId id="261" r:id="rId8"/>
    <p:sldId id="268" r:id="rId9"/>
    <p:sldId id="265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F06637-C7F3-4BB5-A677-DFEBAFACE112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A7F030-4222-4F7E-B2E0-205170510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6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99672-C7E5-45B3-B57F-E4CBCBEC25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9681-1D9D-4182-ACC4-960E45C6A5A6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B374-5360-48ED-A734-F1B275449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9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5EA0-F5CD-4D58-9F9B-DFC33616D2A3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7C72-2656-4694-A117-AD09623A6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FB17-ED64-4E7A-9FD4-36ACEF0396FA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B62B-F939-4A6C-89EA-B95E1913F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4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D87B-35F0-4104-A222-D951CEF0BAD9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2666-9B26-4B8F-9B2D-1138E93FE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9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EF21-AE12-49AA-A9EB-04495867EF11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F68C-5B9B-4C36-935C-9907E12B0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9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38E6-A969-492C-9D62-4313152DF1A4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77D7-E1BA-4D60-A3A3-7EDC16906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6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D3A1-6D22-474E-B2F6-CB6E09021D26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7AB9-FC6D-482E-AD03-CCBBCAA1F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CD49E-DF57-4BFA-A557-6D35194F914F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8125-C06B-4DFC-A9F9-026635314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4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C911-09D3-45E2-8BC5-2C55B2442649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D0BF-0491-4B52-AD31-F3792968A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0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F615-8F4C-4E9F-86E0-9FEBE640BAA2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35AA-3759-4F27-935F-319C1C2ED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1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B8AF-C80D-49C5-A4B7-3B0A35F467D0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FA6C-A6E6-49D0-8B0D-4DC3584B2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50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60B803-187E-48D7-AEB0-8041BD264B54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2E443-9100-4BCF-9002-C9E8AB8D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5891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Использование </a:t>
            </a:r>
            <a:r>
              <a:rPr lang="ru-RU" b="1" dirty="0"/>
              <a:t>ресурса школьного музея во внеурочной деятельности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младших школьников при подготовке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 празднованию 70-летия </a:t>
            </a:r>
            <a:r>
              <a:rPr lang="ru-RU" b="1" dirty="0" smtClean="0"/>
              <a:t>Победы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         </a:t>
            </a:r>
            <a:r>
              <a:rPr lang="ru-RU" sz="2000" b="1" dirty="0" smtClean="0"/>
              <a:t>Балова И.С.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учитель начальных классов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                                                МБОУ Вятская </a:t>
            </a:r>
            <a:r>
              <a:rPr lang="ru-RU" sz="2000" b="1" dirty="0" err="1" smtClean="0"/>
              <a:t>сош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 нас существует преемственность работы школьного музея в начальной школе, среднего и старшего звена</a:t>
            </a:r>
          </a:p>
        </p:txBody>
      </p:sp>
      <p:sp>
        <p:nvSpPr>
          <p:cNvPr id="1126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Рисунок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71625"/>
            <a:ext cx="3817937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Содержимое 10"/>
          <p:cNvPicPr>
            <a:picLocks noGrp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1557338"/>
            <a:ext cx="4319587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pPr indent="361950" algn="l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К старшим классам мы уже «получаем» экскурсоводов, готовых  профессионально провести экскурсию, как для гостей нашей школы, так и для гостей нашего села</a:t>
            </a:r>
          </a:p>
        </p:txBody>
      </p:sp>
      <p:pic>
        <p:nvPicPr>
          <p:cNvPr id="12291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86"/>
          <a:stretch>
            <a:fillRect/>
          </a:stretch>
        </p:blipFill>
        <p:spPr>
          <a:xfrm>
            <a:off x="971550" y="1484313"/>
            <a:ext cx="7272338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632075"/>
            <a:ext cx="76327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адресован детской аудитории, строит свою работу на основе активного вовлечения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сотворчества учащихся, детей и педагогов, детей и родителей, а также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других помощников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партнеров.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5" name="Содержимое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1557338"/>
            <a:ext cx="4357687" cy="4586287"/>
          </a:xfrm>
        </p:spPr>
      </p:pic>
      <p:pic>
        <p:nvPicPr>
          <p:cNvPr id="3076" name="Содержимое 7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19525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786313"/>
            <a:ext cx="5486400" cy="1385887"/>
          </a:xfrm>
        </p:spPr>
        <p:txBody>
          <a:bodyPr/>
          <a:lstStyle/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Учащиеся 3-го класса защищая проекты, посвященные теме «Моя семья в годы ВОВ» нашли много интересных фактов о судьбе своих родных, которые еще не были обозначены на страницах книги</a:t>
            </a:r>
          </a:p>
        </p:txBody>
      </p:sp>
      <p:pic>
        <p:nvPicPr>
          <p:cNvPr id="4099" name="Рисунок 6" descr="C:\Users\3\Desktop\208_2104\IMG_3364.JPG"/>
          <p:cNvPicPr>
            <a:picLocks noGrp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63" y="357188"/>
            <a:ext cx="656748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C:\Users\3\Desktop\208_2104\IMG_3366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43200"/>
            <a:ext cx="5486400" cy="4114800"/>
          </a:xfrm>
        </p:spPr>
      </p:pic>
      <p:pic>
        <p:nvPicPr>
          <p:cNvPr id="5123" name="Рисунок 5" descr="C:\Users\3\Desktop\208_2104\IMG_33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C:\Users\3\Desktop\208_2104\IMG_33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52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5" descr="C:\Users\3\Desktop\208_2104\IMG_3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950" y="3168650"/>
            <a:ext cx="54800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1" name="Рисунок 4" descr="C:\Users\3\Desktop\208_2104\IMG_3350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1412875"/>
            <a:ext cx="7056438" cy="5329238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388" y="53975"/>
            <a:ext cx="88566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71463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Благодаря урокам и внеурочным мероприятиям, посвященным великой победе  экспозиция музея пополнилась бесценными материалами, сохраняющими память о наших земляках.</a:t>
            </a:r>
            <a:endParaRPr lang="ru-RU" sz="2000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354137"/>
          </a:xfrm>
        </p:spPr>
        <p:txBody>
          <a:bodyPr/>
          <a:lstStyle/>
          <a:p>
            <a:pPr indent="442913" algn="l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Уроки литературного чтения,  окружающего мира, классные часы в начальной школе, посвященные страницам Великой Отечественной войны, так же проводятся у витрин и стендов нашего школьного музея.</a:t>
            </a:r>
            <a:endParaRPr lang="ru-RU" altLang="ru-RU" smtClean="0"/>
          </a:p>
        </p:txBody>
      </p:sp>
      <p:pic>
        <p:nvPicPr>
          <p:cNvPr id="8195" name="Содержимое 4" descr="C:\Users\3\Desktop\208_2104\IMG_3347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8675" y="1628775"/>
            <a:ext cx="4248150" cy="4392613"/>
          </a:xfrm>
        </p:spPr>
      </p:pic>
      <p:pic>
        <p:nvPicPr>
          <p:cNvPr id="8196" name="Рисунок 6" descr="C:\Users\3\Desktop\208_2104\IMG_3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43063"/>
            <a:ext cx="38877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785225" cy="5113338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На основе этих воспоминаний появилась</a:t>
            </a:r>
            <a:r>
              <a:rPr lang="en-US" alt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 книга «</a:t>
            </a: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Для Отчизны дорогой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alt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главы которой представляют собой литературно обработанные аудиозаписи воспоминаний о Великой Отечественной Войне ныне живущих ветеранов села Вятское и их родственников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В рамках сотрудничества в нашей школе ежегодно проходят встречи с поисковыми отрядами </a:t>
            </a:r>
          </a:p>
        </p:txBody>
      </p:sp>
      <p:pic>
        <p:nvPicPr>
          <p:cNvPr id="10243" name="Содержимое 4" descr="C:\Users\3\Desktop\208_2104\IMG_3352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428750"/>
            <a:ext cx="8318500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150</Words>
  <Application>Microsoft Office PowerPoint</Application>
  <PresentationFormat>Экран (4:3)</PresentationFormat>
  <Paragraphs>11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Использование ресурса школьного музея во внеурочной деятельности  младших школьников при подготовке  к празднованию 70-летия Победы                                                  Балова И.С.                                                                                  учитель начальных классов                                                                                                   МБОУ Вятская сош </vt:lpstr>
      <vt:lpstr>   Музей  адресован детской аудитории, строит свою работу на основе активного вовлечения в деятельность и сотворчества учащихся, детей и педагогов, детей и родителей, а также других помощников и партнеров. 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Уроки литературного чтения,  окружающего мира, классные часы в начальной школе, посвященные страницам Великой Отечественной войны, так же проводятся у витрин и стендов нашего школьного музея.</vt:lpstr>
      <vt:lpstr>На основе этих воспоминаний появилась  книга «Для Отчизны дорогой»,  главы которой представляют собой литературно обработанные аудиозаписи воспоминаний о Великой Отечественной Войне ныне живущих ветеранов села Вятское и их родственников</vt:lpstr>
      <vt:lpstr>В рамках сотрудничества в нашей школе ежегодно проходят встречи с поисковыми отрядами </vt:lpstr>
      <vt:lpstr>У нас существует преемственность работы школьного музея в начальной школе, среднего и старшего звена</vt:lpstr>
      <vt:lpstr>К старшим классам мы уже «получаем» экскурсоводов, готовых  профессионально провести экскурсию, как для гостей нашей школы, так и для гостей нашего села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ресурса школьного музея во внеурочной деятельности  младших школьников при подготовке  к празднованию 70-летия Победы»</dc:title>
  <dc:creator>3</dc:creator>
  <cp:lastModifiedBy>Светлана Юрьевна Белянчева</cp:lastModifiedBy>
  <cp:revision>8</cp:revision>
  <dcterms:created xsi:type="dcterms:W3CDTF">2015-04-21T11:33:12Z</dcterms:created>
  <dcterms:modified xsi:type="dcterms:W3CDTF">2015-05-28T13:24:55Z</dcterms:modified>
</cp:coreProperties>
</file>