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EA9D-9E7B-4499-807C-28B4C18901D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B6D4-6D05-4923-9EFF-A1FA4BA2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2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EEA9D-9E7B-4499-807C-28B4C18901D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6B6D4-6D05-4923-9EFF-A1FA4BA2C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1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Межрегиональный семинар «Педсовет76.рф»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i="1" smtClean="0"/>
              <a:t>«Как формировать и оценивать функциональную грамотность</a:t>
            </a:r>
            <a:r>
              <a:rPr lang="ru-RU" sz="3600" smtClean="0"/>
              <a:t> </a:t>
            </a:r>
            <a:r>
              <a:rPr lang="ru-RU" sz="3600" b="1" i="1" smtClean="0"/>
              <a:t>младших школьников?»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Движение и познание 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Поддержка для каждого 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«Безотметочное обучение как среда формирования функциональной грамотности младших школьников»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5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«Независимая оценка функциональной грамотности младших школьников»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Как учителю обеспечить формирование функциональной грамотности?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Что «ОТКРЫВАЕТ» учебную ДЕЯТЕЛЬНОСТЬ  и «запускает» ФГ?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Что «ОТКРЫВАЕТ» учебную ДЕЯТЕЛЬНОСТЬ  и «запускает» ФГ?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1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Что «ОТКРЫВАЕТ» учебную ДЕЯТЕЛЬНОСТЬ  и «запускает» ФГ?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Что «ОТКРЫВАЕТ» учебную ДЕЯТЕЛЬНОСТЬ и «запускает» ФГ?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Функциональная грамотность: история вопроса 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7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«Практика конструирования учебных задач, направленных на формирование функциональной грамотности младших школьников»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5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«Использование технологии проектных задач как один из способов формирования функциональной грамотности младших школьников»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6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«Повышение компетентности педагогов в вопросах формирование функциональной грамотности обучающихся начальной школы»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6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Как методически и технологически обеспечить формирование функциональной грамотности?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smtClean="0"/>
              <a:t>Какие инструменты оценивания функциональной грамотности может использовать учитель?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7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ru-RU" sz="2400" smtClean="0">
                <a:solidFill>
                  <a:srgbClr val="C00000"/>
                </a:solidFill>
              </a:rPr>
              <a:t/>
            </a:r>
            <a:br>
              <a:rPr lang="en-US" altLang="ru-RU" sz="2400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СПАСИБО ЗА ВНИМАНИЕ</a:t>
            </a:r>
            <a:endParaRPr lang="ru-RU" altLang="ru-RU" sz="2400" b="1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Функциональная грамотность: история вопроса 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8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«Развитие функциональной грамотности  у младших школьников: миф или реальность?»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8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«Функциональная грамотность младшего школьника как приоритетный планируемый результат младшего школьника»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«Оценивание в финской школе» 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smtClean="0"/>
              <a:t>Как мы можем использовать зарубежный опыт исследования и формирования функциональной грамотности младших школьников?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smtClean="0"/>
              <a:t>Позитивные эмоции и благополучие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96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Произвольный</PresentationFormat>
  <Paragraphs>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Межрегиональный семинар «Педсовет76.рф»  «Как формировать и оценивать функциональную грамотность младших школьников?»</vt:lpstr>
      <vt:lpstr>Функциональная грамотность: история вопроса </vt:lpstr>
      <vt:lpstr>Функциональная грамотность: история вопроса </vt:lpstr>
      <vt:lpstr>Презентация PowerPoint</vt:lpstr>
      <vt:lpstr>«Развитие функциональной грамотности  у младших школьников: миф или реальность?»</vt:lpstr>
      <vt:lpstr>«Функциональная грамотность младшего школьника как приоритетный планируемый результат младшего школьника»</vt:lpstr>
      <vt:lpstr>«Оценивание в финской школе» »</vt:lpstr>
      <vt:lpstr>Как мы можем использовать зарубежный опыт исследования и формирования функциональной грамотности младших школьников?</vt:lpstr>
      <vt:lpstr>Позитивные эмоции и благополучие</vt:lpstr>
      <vt:lpstr>Движение и познание </vt:lpstr>
      <vt:lpstr>Поддержка для каждого </vt:lpstr>
      <vt:lpstr>Презентация PowerPoint</vt:lpstr>
      <vt:lpstr>«Безотметочное обучение как среда формирования функциональной грамотности младших школьников»</vt:lpstr>
      <vt:lpstr>«Независимая оценка функциональной грамотности младших школьников»</vt:lpstr>
      <vt:lpstr>Как учителю обеспечить формирование функциональной грамотности?</vt:lpstr>
      <vt:lpstr>Что «ОТКРЫВАЕТ» учебную ДЕЯТЕЛЬНОСТЬ  и «запускает» ФГ?</vt:lpstr>
      <vt:lpstr>Что «ОТКРЫВАЕТ» учебную ДЕЯТЕЛЬНОСТЬ  и «запускает» ФГ?</vt:lpstr>
      <vt:lpstr>Что «ОТКРЫВАЕТ» учебную ДЕЯТЕЛЬНОСТЬ  и «запускает» ФГ?</vt:lpstr>
      <vt:lpstr>Что «ОТКРЫВАЕТ» учебную ДЕЯТЕЛЬНОСТЬ и «запускает» ФГ?</vt:lpstr>
      <vt:lpstr>«Практика конструирования учебных задач, направленных на формирование функциональной грамотности младших школьников»</vt:lpstr>
      <vt:lpstr>«Использование технологии проектных задач как один из способов формирования функциональной грамотности младших школьников»</vt:lpstr>
      <vt:lpstr>«Повышение компетентности педагогов в вопросах формирование функциональной грамотности обучающихся начальной школы»</vt:lpstr>
      <vt:lpstr>Как методически и технологически обеспечить формирование функциональной грамотности?</vt:lpstr>
      <vt:lpstr>Какие инструменты оценивания функциональной грамотности может использовать учитель?</vt:lpstr>
      <vt:lpstr> 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Межрегиональный семинар «Педсовет76.рф»  «Как формировать и оценивать функциональную грамотность младших школьников?»</dc:title>
  <dc:creator>Любовь Алексеевна Гусева</dc:creator>
  <cp:lastModifiedBy>Любовь Алексеевна Гусева</cp:lastModifiedBy>
  <cp:revision>1</cp:revision>
  <dcterms:created xsi:type="dcterms:W3CDTF">2020-10-01T13:08:43Z</dcterms:created>
  <dcterms:modified xsi:type="dcterms:W3CDTF">2020-10-01T13:08:43Z</dcterms:modified>
</cp:coreProperties>
</file>