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1" r:id="rId5"/>
    <p:sldId id="267" r:id="rId6"/>
    <p:sldId id="268" r:id="rId7"/>
    <p:sldId id="269" r:id="rId8"/>
    <p:sldId id="272" r:id="rId9"/>
    <p:sldId id="270" r:id="rId10"/>
    <p:sldId id="271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27.04.2017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167466" y="2132274"/>
            <a:ext cx="9144000" cy="115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основы смыслового чтения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93874" y="3787495"/>
            <a:ext cx="5711227" cy="160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 Яков Сергеевич,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начального образования, кандидат педагогических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730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7134" y="935530"/>
            <a:ext cx="8703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направление в философии, которое исследу­ет теорию и практику истолкования, интерпретации,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понима­ния текстов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3866" y="2100596"/>
            <a:ext cx="8246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 герменевтики: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возможно понимание?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устроено бытие, существо которого состоит в понимании?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герменевтики: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существовать - значит быть по­нятым.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7934" y="3471330"/>
            <a:ext cx="9541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осуществляется двумя путями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(их совокупностью):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дивинации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искусственного "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чувствования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"вживания" в душу автора произведения;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 — сопоставления фактов, других данных.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Дивинация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чередоваться со сравнением и наоборот. Когда читатель окончательно поймет и логику языка, и душу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автора, текст будет полностью понят.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55133" y="92726"/>
            <a:ext cx="9144000" cy="115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основы смыслового чтения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855133" y="527222"/>
            <a:ext cx="9144000" cy="7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работы с текстами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28802"/>
            <a:ext cx="102002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исьменные (текстовые источники)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(портреты, бытовые картины, карикатуры, фотографии, реконструкции костюма и внешнего вида и другого рода изображения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9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4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Письменные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6860" y="97653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Описать документ одним-двумя предложениями.</a:t>
            </a:r>
          </a:p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Описать или отметить следующею информацию:  кто, где, когда,  что, приняв во внимание сведения о людях, о времени, о местах, об идеях.</a:t>
            </a:r>
          </a:p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Подчеркнуть всё, что вы не знаете или не понимаете. Найти информацию об этом в справочнике.</a:t>
            </a:r>
          </a:p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Изучить документ и определить, когда он был написан.</a:t>
            </a:r>
          </a:p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 Ответить на вопросы:</a:t>
            </a:r>
          </a:p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Насколько можно доверять этому документу? С какой точки зрения, с какой перспективы он оценивает события?</a:t>
            </a:r>
          </a:p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Какие вопросы вызывает у вас этот документ?</a:t>
            </a:r>
          </a:p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 чём важность или значение этого документа?</a:t>
            </a:r>
          </a:p>
          <a:p>
            <a:pPr>
              <a:tabLst>
                <a:tab pos="269875" algn="l"/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Как вы собираетесь записать свои выводы? Что вы собираетесь с ними делать? Как они помогают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собственную точку зрения на то, что произошло, почему произошло и какие последствия имело?</a:t>
            </a:r>
          </a:p>
        </p:txBody>
      </p:sp>
    </p:spTree>
    <p:extLst>
      <p:ext uri="{BB962C8B-B14F-4D97-AF65-F5344CB8AC3E}">
        <p14:creationId xmlns:p14="http://schemas.microsoft.com/office/powerpoint/2010/main" val="34794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8" name="Рисунок 1" descr="2137_RussYaz_1klUch_Page_1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101599"/>
            <a:ext cx="4070792" cy="60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6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4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источники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052736"/>
            <a:ext cx="97684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9875" algn="l"/>
                <a:tab pos="722313" algn="l"/>
              </a:tabLs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Обратите внимание на людей (кто они, сколько их, как фигуры людей соотносятся на изображении).</a:t>
            </a:r>
          </a:p>
          <a:p>
            <a:pPr>
              <a:tabLst>
                <a:tab pos="269875" algn="l"/>
                <a:tab pos="722313" algn="l"/>
              </a:tabLs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Выделите особенности композиции, (какие средства использовал автор для привлечения внимание зрителей на определённые объекты, какие формы и линии в изображении преобладают, застывшие или открытые, как достигается ощущения движения).  </a:t>
            </a:r>
          </a:p>
          <a:p>
            <a:pPr>
              <a:tabLst>
                <a:tab pos="269875" algn="l"/>
                <a:tab pos="722313" algn="l"/>
              </a:tabLs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Определите, кто конкретно изображён, каков сюжет произведения, что происходит на картине. Следует обратить особое внимание на символику изображения (корона-символ власти, выражение лиц персонажей, их жесты, использование различных предметов и т. д.).</a:t>
            </a:r>
          </a:p>
          <a:p>
            <a:pPr>
              <a:tabLst>
                <a:tab pos="269875" algn="l"/>
                <a:tab pos="722313" algn="l"/>
              </a:tabLs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Определите, каковы были намерения художника, какие чувства он хотел пробудить у зрителя, какими средствами он добивается этого</a:t>
            </a:r>
          </a:p>
        </p:txBody>
      </p:sp>
    </p:spTree>
    <p:extLst>
      <p:ext uri="{BB962C8B-B14F-4D97-AF65-F5344CB8AC3E}">
        <p14:creationId xmlns:p14="http://schemas.microsoft.com/office/powerpoint/2010/main" val="41348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15888"/>
            <a:ext cx="8424862" cy="6481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4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источники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2200" y="1236133"/>
            <a:ext cx="1000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обычно идет рассматривание картины?</a:t>
            </a:r>
          </a:p>
          <a:p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нарисован на картине?</a:t>
            </a:r>
          </a:p>
          <a:p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лежит на коленях у героя?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Где происходит действие?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ли эти вопросы ответить на главный вопрос: Почему картина называется «Вдвоем»?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Предложим рассмотреть картину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по-другому:</a:t>
            </a:r>
          </a:p>
        </p:txBody>
      </p:sp>
    </p:spTree>
    <p:extLst>
      <p:ext uri="{BB962C8B-B14F-4D97-AF65-F5344CB8AC3E}">
        <p14:creationId xmlns:p14="http://schemas.microsoft.com/office/powerpoint/2010/main" val="13971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4"/>
            <a:ext cx="7772400" cy="7225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источники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3959" y="1888067"/>
            <a:ext cx="7476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чувство вызывает герой картины?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Чего ему не хватает в жизни?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чем он нуждается?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ответить на этот вопрос, нужно обратить внимание на другие детали картины: поза, выражение лица, одежда, возраст героев. 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Посоветуйтесь друг с другом и предложите свои ответы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263" y="1888067"/>
            <a:ext cx="4459696" cy="34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8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214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Письменные</vt:lpstr>
      <vt:lpstr>Презентация PowerPoint</vt:lpstr>
      <vt:lpstr>Визуальные источники</vt:lpstr>
      <vt:lpstr>Презентация PowerPoint</vt:lpstr>
      <vt:lpstr>Визуальные источники</vt:lpstr>
      <vt:lpstr>Визуальные источники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Лариса Юрьевна Сысуева</cp:lastModifiedBy>
  <cp:revision>34</cp:revision>
  <dcterms:created xsi:type="dcterms:W3CDTF">2017-01-30T13:00:35Z</dcterms:created>
  <dcterms:modified xsi:type="dcterms:W3CDTF">2017-04-27T06:48:45Z</dcterms:modified>
  <cp:contentStatus/>
</cp:coreProperties>
</file>