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33"/>
  </p:notesMasterIdLst>
  <p:sldIdLst>
    <p:sldId id="273" r:id="rId3"/>
    <p:sldId id="539" r:id="rId4"/>
    <p:sldId id="554" r:id="rId5"/>
    <p:sldId id="567" r:id="rId6"/>
    <p:sldId id="572" r:id="rId7"/>
    <p:sldId id="549" r:id="rId8"/>
    <p:sldId id="555" r:id="rId9"/>
    <p:sldId id="556" r:id="rId10"/>
    <p:sldId id="557" r:id="rId11"/>
    <p:sldId id="558" r:id="rId12"/>
    <p:sldId id="553" r:id="rId13"/>
    <p:sldId id="559" r:id="rId14"/>
    <p:sldId id="560" r:id="rId15"/>
    <p:sldId id="561" r:id="rId16"/>
    <p:sldId id="562" r:id="rId17"/>
    <p:sldId id="564" r:id="rId18"/>
    <p:sldId id="573" r:id="rId19"/>
    <p:sldId id="574" r:id="rId20"/>
    <p:sldId id="542" r:id="rId21"/>
    <p:sldId id="550" r:id="rId22"/>
    <p:sldId id="566" r:id="rId23"/>
    <p:sldId id="546" r:id="rId24"/>
    <p:sldId id="543" r:id="rId25"/>
    <p:sldId id="544" r:id="rId26"/>
    <p:sldId id="551" r:id="rId27"/>
    <p:sldId id="547" r:id="rId28"/>
    <p:sldId id="569" r:id="rId29"/>
    <p:sldId id="570" r:id="rId30"/>
    <p:sldId id="571" r:id="rId31"/>
    <p:sldId id="53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03958-83E3-4AD6-A488-60B5D7DD21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7EBF7-B5A3-431D-BB87-D98282FD7E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ФГОС НОО обучающихся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7B797-CA2B-4E94-BA82-F2A161C35AE9}" type="parTrans" cxnId="{0844617E-2464-4A3B-BB1D-8944700B4127}">
      <dgm:prSet/>
      <dgm:spPr/>
      <dgm:t>
        <a:bodyPr/>
        <a:lstStyle/>
        <a:p>
          <a:endParaRPr lang="ru-RU"/>
        </a:p>
      </dgm:t>
    </dgm:pt>
    <dgm:pt modelId="{092BC655-0994-49D4-8D7A-AA3FB9A1D003}" type="sibTrans" cxnId="{0844617E-2464-4A3B-BB1D-8944700B4127}">
      <dgm:prSet/>
      <dgm:spPr/>
      <dgm:t>
        <a:bodyPr/>
        <a:lstStyle/>
        <a:p>
          <a:endParaRPr lang="ru-RU"/>
        </a:p>
      </dgm:t>
    </dgm:pt>
    <dgm:pt modelId="{FB75FB7A-B229-4919-B16E-4793F81D03E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структуре Программы и ее объему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360A5-4003-4502-AEC8-68E82E771A92}" type="parTrans" cxnId="{640396E0-53CE-4800-8F90-FD29E5B3FE7E}">
      <dgm:prSet/>
      <dgm:spPr/>
      <dgm:t>
        <a:bodyPr/>
        <a:lstStyle/>
        <a:p>
          <a:endParaRPr lang="ru-RU"/>
        </a:p>
      </dgm:t>
    </dgm:pt>
    <dgm:pt modelId="{8A32CD68-6643-4186-A428-E3A585DB17C1}" type="sibTrans" cxnId="{640396E0-53CE-4800-8F90-FD29E5B3FE7E}">
      <dgm:prSet/>
      <dgm:spPr/>
      <dgm:t>
        <a:bodyPr/>
        <a:lstStyle/>
        <a:p>
          <a:endParaRPr lang="ru-RU"/>
        </a:p>
      </dgm:t>
    </dgm:pt>
    <dgm:pt modelId="{337FCEDB-1647-4CC3-902B-742B48DAB7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условиям реализации Программы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09ECE-6179-4492-A5A4-505628CD6649}" type="parTrans" cxnId="{55131E20-1662-4A5A-A467-EF4EFD9957F2}">
      <dgm:prSet/>
      <dgm:spPr/>
      <dgm:t>
        <a:bodyPr/>
        <a:lstStyle/>
        <a:p>
          <a:endParaRPr lang="ru-RU"/>
        </a:p>
      </dgm:t>
    </dgm:pt>
    <dgm:pt modelId="{D9FE4796-24BA-4FF3-BA73-DC704F14323C}" type="sibTrans" cxnId="{55131E20-1662-4A5A-A467-EF4EFD9957F2}">
      <dgm:prSet/>
      <dgm:spPr/>
      <dgm:t>
        <a:bodyPr/>
        <a:lstStyle/>
        <a:p>
          <a:endParaRPr lang="ru-RU"/>
        </a:p>
      </dgm:t>
    </dgm:pt>
    <dgm:pt modelId="{EE8732CC-8F7C-4F0D-A98F-1EA1967175F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результатам освоения Программы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8D307-8E98-4583-BB9D-070D8CDB6DA9}" type="parTrans" cxnId="{618FDD0A-8C90-41CA-AD81-AF40A196A2BB}">
      <dgm:prSet/>
      <dgm:spPr/>
      <dgm:t>
        <a:bodyPr/>
        <a:lstStyle/>
        <a:p>
          <a:endParaRPr lang="ru-RU"/>
        </a:p>
      </dgm:t>
    </dgm:pt>
    <dgm:pt modelId="{C25A78F7-1BDC-4715-A6FD-81E3AB6F8452}" type="sibTrans" cxnId="{618FDD0A-8C90-41CA-AD81-AF40A196A2BB}">
      <dgm:prSet/>
      <dgm:spPr/>
      <dgm:t>
        <a:bodyPr/>
        <a:lstStyle/>
        <a:p>
          <a:endParaRPr lang="ru-RU"/>
        </a:p>
      </dgm:t>
    </dgm:pt>
    <dgm:pt modelId="{69EED346-EF82-4012-867A-E00B1C5F9DC9}" type="pres">
      <dgm:prSet presAssocID="{4E503958-83E3-4AD6-A488-60B5D7DD21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A1FE2D-7896-4F2B-9F34-98B0D9FDF813}" type="pres">
      <dgm:prSet presAssocID="{3077EBF7-B5A3-431D-BB87-D98282FD7EC3}" presName="hierRoot1" presStyleCnt="0"/>
      <dgm:spPr/>
    </dgm:pt>
    <dgm:pt modelId="{C3B9FE68-7E33-472F-82F3-A974A68D1DA5}" type="pres">
      <dgm:prSet presAssocID="{3077EBF7-B5A3-431D-BB87-D98282FD7EC3}" presName="composite" presStyleCnt="0"/>
      <dgm:spPr/>
    </dgm:pt>
    <dgm:pt modelId="{7E5BC075-C46F-4433-AC11-B28CCADC32F2}" type="pres">
      <dgm:prSet presAssocID="{3077EBF7-B5A3-431D-BB87-D98282FD7EC3}" presName="background" presStyleLbl="node0" presStyleIdx="0" presStyleCnt="1"/>
      <dgm:spPr/>
    </dgm:pt>
    <dgm:pt modelId="{6749CDC4-245B-4F24-BA8F-C1012A3821F4}" type="pres">
      <dgm:prSet presAssocID="{3077EBF7-B5A3-431D-BB87-D98282FD7EC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ABA37-B061-4899-B188-D02863D55D42}" type="pres">
      <dgm:prSet presAssocID="{3077EBF7-B5A3-431D-BB87-D98282FD7EC3}" presName="hierChild2" presStyleCnt="0"/>
      <dgm:spPr/>
    </dgm:pt>
    <dgm:pt modelId="{3EDB8C3F-E954-4C3F-9335-74D24334825C}" type="pres">
      <dgm:prSet presAssocID="{D69360A5-4003-4502-AEC8-68E82E771A9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CC58B0E-DB2A-405A-BBD7-BDD2A330D99D}" type="pres">
      <dgm:prSet presAssocID="{FB75FB7A-B229-4919-B16E-4793F81D03EF}" presName="hierRoot2" presStyleCnt="0"/>
      <dgm:spPr/>
    </dgm:pt>
    <dgm:pt modelId="{6C00CA45-2099-4BAE-AD74-06CD9007121B}" type="pres">
      <dgm:prSet presAssocID="{FB75FB7A-B229-4919-B16E-4793F81D03EF}" presName="composite2" presStyleCnt="0"/>
      <dgm:spPr/>
    </dgm:pt>
    <dgm:pt modelId="{86094B71-7123-48C6-87B9-F7BF83220C84}" type="pres">
      <dgm:prSet presAssocID="{FB75FB7A-B229-4919-B16E-4793F81D03EF}" presName="background2" presStyleLbl="node2" presStyleIdx="0" presStyleCnt="3"/>
      <dgm:spPr/>
    </dgm:pt>
    <dgm:pt modelId="{F263193D-C627-41BA-9FB5-4608F61622CA}" type="pres">
      <dgm:prSet presAssocID="{FB75FB7A-B229-4919-B16E-4793F81D03E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6E0CF-2864-4830-A8A5-48D1B06948A7}" type="pres">
      <dgm:prSet presAssocID="{FB75FB7A-B229-4919-B16E-4793F81D03EF}" presName="hierChild3" presStyleCnt="0"/>
      <dgm:spPr/>
    </dgm:pt>
    <dgm:pt modelId="{8F6FA3BC-79F0-49A8-9C9F-F8C8144FBA2D}" type="pres">
      <dgm:prSet presAssocID="{BB709ECE-6179-4492-A5A4-505628CD664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3506813-43E8-4AFF-8AA9-8775EF39F234}" type="pres">
      <dgm:prSet presAssocID="{337FCEDB-1647-4CC3-902B-742B48DAB73C}" presName="hierRoot2" presStyleCnt="0"/>
      <dgm:spPr/>
    </dgm:pt>
    <dgm:pt modelId="{2D2165E7-82C2-447F-8339-5B45D29AE643}" type="pres">
      <dgm:prSet presAssocID="{337FCEDB-1647-4CC3-902B-742B48DAB73C}" presName="composite2" presStyleCnt="0"/>
      <dgm:spPr/>
    </dgm:pt>
    <dgm:pt modelId="{AFEF4428-3A67-4792-BD51-0C8D3B2480E6}" type="pres">
      <dgm:prSet presAssocID="{337FCEDB-1647-4CC3-902B-742B48DAB73C}" presName="background2" presStyleLbl="node2" presStyleIdx="1" presStyleCnt="3"/>
      <dgm:spPr/>
    </dgm:pt>
    <dgm:pt modelId="{5B8253DD-1F3A-40EF-B695-DF334281485B}" type="pres">
      <dgm:prSet presAssocID="{337FCEDB-1647-4CC3-902B-742B48DAB73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61DEA-B080-4B1A-B77B-41561881471B}" type="pres">
      <dgm:prSet presAssocID="{337FCEDB-1647-4CC3-902B-742B48DAB73C}" presName="hierChild3" presStyleCnt="0"/>
      <dgm:spPr/>
    </dgm:pt>
    <dgm:pt modelId="{46DFB5F6-23D7-4758-BA71-364231CA7326}" type="pres">
      <dgm:prSet presAssocID="{2B48D307-8E98-4583-BB9D-070D8CDB6DA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A28576D-C347-4DD7-B493-95A9E361ACC9}" type="pres">
      <dgm:prSet presAssocID="{EE8732CC-8F7C-4F0D-A98F-1EA1967175F7}" presName="hierRoot2" presStyleCnt="0"/>
      <dgm:spPr/>
    </dgm:pt>
    <dgm:pt modelId="{FF007C12-9CAF-4164-8335-9E656DA7DD10}" type="pres">
      <dgm:prSet presAssocID="{EE8732CC-8F7C-4F0D-A98F-1EA1967175F7}" presName="composite2" presStyleCnt="0"/>
      <dgm:spPr/>
    </dgm:pt>
    <dgm:pt modelId="{3B38E867-3AE4-4695-89AC-DC672D453218}" type="pres">
      <dgm:prSet presAssocID="{EE8732CC-8F7C-4F0D-A98F-1EA1967175F7}" presName="background2" presStyleLbl="node2" presStyleIdx="2" presStyleCnt="3"/>
      <dgm:spPr/>
    </dgm:pt>
    <dgm:pt modelId="{86A01E06-BA05-41BF-AA92-2A1BFF584234}" type="pres">
      <dgm:prSet presAssocID="{EE8732CC-8F7C-4F0D-A98F-1EA1967175F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6CB4D-CCEB-4048-8504-4112873F236B}" type="pres">
      <dgm:prSet presAssocID="{EE8732CC-8F7C-4F0D-A98F-1EA1967175F7}" presName="hierChild3" presStyleCnt="0"/>
      <dgm:spPr/>
    </dgm:pt>
  </dgm:ptLst>
  <dgm:cxnLst>
    <dgm:cxn modelId="{81B90DC4-05F0-4FBE-8918-768C33B13FD5}" type="presOf" srcId="{337FCEDB-1647-4CC3-902B-742B48DAB73C}" destId="{5B8253DD-1F3A-40EF-B695-DF334281485B}" srcOrd="0" destOrd="0" presId="urn:microsoft.com/office/officeart/2005/8/layout/hierarchy1"/>
    <dgm:cxn modelId="{618FDD0A-8C90-41CA-AD81-AF40A196A2BB}" srcId="{3077EBF7-B5A3-431D-BB87-D98282FD7EC3}" destId="{EE8732CC-8F7C-4F0D-A98F-1EA1967175F7}" srcOrd="2" destOrd="0" parTransId="{2B48D307-8E98-4583-BB9D-070D8CDB6DA9}" sibTransId="{C25A78F7-1BDC-4715-A6FD-81E3AB6F8452}"/>
    <dgm:cxn modelId="{0844617E-2464-4A3B-BB1D-8944700B4127}" srcId="{4E503958-83E3-4AD6-A488-60B5D7DD2197}" destId="{3077EBF7-B5A3-431D-BB87-D98282FD7EC3}" srcOrd="0" destOrd="0" parTransId="{A427B797-CA2B-4E94-BA82-F2A161C35AE9}" sibTransId="{092BC655-0994-49D4-8D7A-AA3FB9A1D003}"/>
    <dgm:cxn modelId="{55131E20-1662-4A5A-A467-EF4EFD9957F2}" srcId="{3077EBF7-B5A3-431D-BB87-D98282FD7EC3}" destId="{337FCEDB-1647-4CC3-902B-742B48DAB73C}" srcOrd="1" destOrd="0" parTransId="{BB709ECE-6179-4492-A5A4-505628CD6649}" sibTransId="{D9FE4796-24BA-4FF3-BA73-DC704F14323C}"/>
    <dgm:cxn modelId="{A24F80DC-BC1E-4367-8DBF-282EED9F7432}" type="presOf" srcId="{3077EBF7-B5A3-431D-BB87-D98282FD7EC3}" destId="{6749CDC4-245B-4F24-BA8F-C1012A3821F4}" srcOrd="0" destOrd="0" presId="urn:microsoft.com/office/officeart/2005/8/layout/hierarchy1"/>
    <dgm:cxn modelId="{FF41111C-1DFD-42DE-A041-7EE3A149DAC7}" type="presOf" srcId="{D69360A5-4003-4502-AEC8-68E82E771A92}" destId="{3EDB8C3F-E954-4C3F-9335-74D24334825C}" srcOrd="0" destOrd="0" presId="urn:microsoft.com/office/officeart/2005/8/layout/hierarchy1"/>
    <dgm:cxn modelId="{F249AF7B-9570-41CA-942B-2C0244981FF5}" type="presOf" srcId="{FB75FB7A-B229-4919-B16E-4793F81D03EF}" destId="{F263193D-C627-41BA-9FB5-4608F61622CA}" srcOrd="0" destOrd="0" presId="urn:microsoft.com/office/officeart/2005/8/layout/hierarchy1"/>
    <dgm:cxn modelId="{03BD6E76-1937-4C19-8729-35ED0E3397C2}" type="presOf" srcId="{EE8732CC-8F7C-4F0D-A98F-1EA1967175F7}" destId="{86A01E06-BA05-41BF-AA92-2A1BFF584234}" srcOrd="0" destOrd="0" presId="urn:microsoft.com/office/officeart/2005/8/layout/hierarchy1"/>
    <dgm:cxn modelId="{5691410B-7B74-4D57-B3F8-9B174BC1CECF}" type="presOf" srcId="{4E503958-83E3-4AD6-A488-60B5D7DD2197}" destId="{69EED346-EF82-4012-867A-E00B1C5F9DC9}" srcOrd="0" destOrd="0" presId="urn:microsoft.com/office/officeart/2005/8/layout/hierarchy1"/>
    <dgm:cxn modelId="{D3E0B166-22BB-4B2B-8B76-3797BF69738F}" type="presOf" srcId="{BB709ECE-6179-4492-A5A4-505628CD6649}" destId="{8F6FA3BC-79F0-49A8-9C9F-F8C8144FBA2D}" srcOrd="0" destOrd="0" presId="urn:microsoft.com/office/officeart/2005/8/layout/hierarchy1"/>
    <dgm:cxn modelId="{640396E0-53CE-4800-8F90-FD29E5B3FE7E}" srcId="{3077EBF7-B5A3-431D-BB87-D98282FD7EC3}" destId="{FB75FB7A-B229-4919-B16E-4793F81D03EF}" srcOrd="0" destOrd="0" parTransId="{D69360A5-4003-4502-AEC8-68E82E771A92}" sibTransId="{8A32CD68-6643-4186-A428-E3A585DB17C1}"/>
    <dgm:cxn modelId="{476E6AFC-8D7D-4ABC-A9E7-70F430CE7718}" type="presOf" srcId="{2B48D307-8E98-4583-BB9D-070D8CDB6DA9}" destId="{46DFB5F6-23D7-4758-BA71-364231CA7326}" srcOrd="0" destOrd="0" presId="urn:microsoft.com/office/officeart/2005/8/layout/hierarchy1"/>
    <dgm:cxn modelId="{F6106755-CA21-48E6-B9C1-FDFE24B7392B}" type="presParOf" srcId="{69EED346-EF82-4012-867A-E00B1C5F9DC9}" destId="{4EA1FE2D-7896-4F2B-9F34-98B0D9FDF813}" srcOrd="0" destOrd="0" presId="urn:microsoft.com/office/officeart/2005/8/layout/hierarchy1"/>
    <dgm:cxn modelId="{55EE1D3F-EC89-4368-92B2-48E786EF6EFD}" type="presParOf" srcId="{4EA1FE2D-7896-4F2B-9F34-98B0D9FDF813}" destId="{C3B9FE68-7E33-472F-82F3-A974A68D1DA5}" srcOrd="0" destOrd="0" presId="urn:microsoft.com/office/officeart/2005/8/layout/hierarchy1"/>
    <dgm:cxn modelId="{4F61E9EC-C931-458C-B08D-E3990D5D3C79}" type="presParOf" srcId="{C3B9FE68-7E33-472F-82F3-A974A68D1DA5}" destId="{7E5BC075-C46F-4433-AC11-B28CCADC32F2}" srcOrd="0" destOrd="0" presId="urn:microsoft.com/office/officeart/2005/8/layout/hierarchy1"/>
    <dgm:cxn modelId="{604CD9AF-A746-4902-8E19-076B00E0CA06}" type="presParOf" srcId="{C3B9FE68-7E33-472F-82F3-A974A68D1DA5}" destId="{6749CDC4-245B-4F24-BA8F-C1012A3821F4}" srcOrd="1" destOrd="0" presId="urn:microsoft.com/office/officeart/2005/8/layout/hierarchy1"/>
    <dgm:cxn modelId="{8220B6B3-0D35-421B-8CB6-C0B1FB7CC112}" type="presParOf" srcId="{4EA1FE2D-7896-4F2B-9F34-98B0D9FDF813}" destId="{D8BABA37-B061-4899-B188-D02863D55D42}" srcOrd="1" destOrd="0" presId="urn:microsoft.com/office/officeart/2005/8/layout/hierarchy1"/>
    <dgm:cxn modelId="{DD146E97-88FE-4FF3-BBF4-FC5FE5458358}" type="presParOf" srcId="{D8BABA37-B061-4899-B188-D02863D55D42}" destId="{3EDB8C3F-E954-4C3F-9335-74D24334825C}" srcOrd="0" destOrd="0" presId="urn:microsoft.com/office/officeart/2005/8/layout/hierarchy1"/>
    <dgm:cxn modelId="{F5F4EE41-0168-4C5A-BAC7-C16707CB0FB7}" type="presParOf" srcId="{D8BABA37-B061-4899-B188-D02863D55D42}" destId="{0CC58B0E-DB2A-405A-BBD7-BDD2A330D99D}" srcOrd="1" destOrd="0" presId="urn:microsoft.com/office/officeart/2005/8/layout/hierarchy1"/>
    <dgm:cxn modelId="{89E2D373-8F02-430A-BAB6-9B911A7BDF2E}" type="presParOf" srcId="{0CC58B0E-DB2A-405A-BBD7-BDD2A330D99D}" destId="{6C00CA45-2099-4BAE-AD74-06CD9007121B}" srcOrd="0" destOrd="0" presId="urn:microsoft.com/office/officeart/2005/8/layout/hierarchy1"/>
    <dgm:cxn modelId="{EBBD3BA3-FC6B-4A8D-BEF4-3090D373FEEE}" type="presParOf" srcId="{6C00CA45-2099-4BAE-AD74-06CD9007121B}" destId="{86094B71-7123-48C6-87B9-F7BF83220C84}" srcOrd="0" destOrd="0" presId="urn:microsoft.com/office/officeart/2005/8/layout/hierarchy1"/>
    <dgm:cxn modelId="{56097E0E-3442-49E9-87CE-C559A623D279}" type="presParOf" srcId="{6C00CA45-2099-4BAE-AD74-06CD9007121B}" destId="{F263193D-C627-41BA-9FB5-4608F61622CA}" srcOrd="1" destOrd="0" presId="urn:microsoft.com/office/officeart/2005/8/layout/hierarchy1"/>
    <dgm:cxn modelId="{699E894B-A32C-4DD0-8DF9-E7C8EA2EE4B8}" type="presParOf" srcId="{0CC58B0E-DB2A-405A-BBD7-BDD2A330D99D}" destId="{B616E0CF-2864-4830-A8A5-48D1B06948A7}" srcOrd="1" destOrd="0" presId="urn:microsoft.com/office/officeart/2005/8/layout/hierarchy1"/>
    <dgm:cxn modelId="{12359710-2AFE-4AF3-817C-352421D633DC}" type="presParOf" srcId="{D8BABA37-B061-4899-B188-D02863D55D42}" destId="{8F6FA3BC-79F0-49A8-9C9F-F8C8144FBA2D}" srcOrd="2" destOrd="0" presId="urn:microsoft.com/office/officeart/2005/8/layout/hierarchy1"/>
    <dgm:cxn modelId="{716594FC-FF05-40B7-873E-5B86FEA1C11C}" type="presParOf" srcId="{D8BABA37-B061-4899-B188-D02863D55D42}" destId="{B3506813-43E8-4AFF-8AA9-8775EF39F234}" srcOrd="3" destOrd="0" presId="urn:microsoft.com/office/officeart/2005/8/layout/hierarchy1"/>
    <dgm:cxn modelId="{13C7ED18-3342-4A95-9BD3-1273082FE778}" type="presParOf" srcId="{B3506813-43E8-4AFF-8AA9-8775EF39F234}" destId="{2D2165E7-82C2-447F-8339-5B45D29AE643}" srcOrd="0" destOrd="0" presId="urn:microsoft.com/office/officeart/2005/8/layout/hierarchy1"/>
    <dgm:cxn modelId="{7AF85539-0A1D-4141-A29F-0E95DA1CDD98}" type="presParOf" srcId="{2D2165E7-82C2-447F-8339-5B45D29AE643}" destId="{AFEF4428-3A67-4792-BD51-0C8D3B2480E6}" srcOrd="0" destOrd="0" presId="urn:microsoft.com/office/officeart/2005/8/layout/hierarchy1"/>
    <dgm:cxn modelId="{F1137F4A-DB9F-469D-87C1-893423142FC8}" type="presParOf" srcId="{2D2165E7-82C2-447F-8339-5B45D29AE643}" destId="{5B8253DD-1F3A-40EF-B695-DF334281485B}" srcOrd="1" destOrd="0" presId="urn:microsoft.com/office/officeart/2005/8/layout/hierarchy1"/>
    <dgm:cxn modelId="{28977BC1-1DD5-432B-8F11-CB3B8146B5BC}" type="presParOf" srcId="{B3506813-43E8-4AFF-8AA9-8775EF39F234}" destId="{43361DEA-B080-4B1A-B77B-41561881471B}" srcOrd="1" destOrd="0" presId="urn:microsoft.com/office/officeart/2005/8/layout/hierarchy1"/>
    <dgm:cxn modelId="{E9ED305A-6E79-4A54-80A5-375657914102}" type="presParOf" srcId="{D8BABA37-B061-4899-B188-D02863D55D42}" destId="{46DFB5F6-23D7-4758-BA71-364231CA7326}" srcOrd="4" destOrd="0" presId="urn:microsoft.com/office/officeart/2005/8/layout/hierarchy1"/>
    <dgm:cxn modelId="{4C2C38AE-DCC1-48CC-B8B4-9E7809719A2B}" type="presParOf" srcId="{D8BABA37-B061-4899-B188-D02863D55D42}" destId="{1A28576D-C347-4DD7-B493-95A9E361ACC9}" srcOrd="5" destOrd="0" presId="urn:microsoft.com/office/officeart/2005/8/layout/hierarchy1"/>
    <dgm:cxn modelId="{AAD9BE63-A2DA-405F-B9E1-71BDFD47081D}" type="presParOf" srcId="{1A28576D-C347-4DD7-B493-95A9E361ACC9}" destId="{FF007C12-9CAF-4164-8335-9E656DA7DD10}" srcOrd="0" destOrd="0" presId="urn:microsoft.com/office/officeart/2005/8/layout/hierarchy1"/>
    <dgm:cxn modelId="{8DE3BAB2-B399-43AD-803F-54F0383506B8}" type="presParOf" srcId="{FF007C12-9CAF-4164-8335-9E656DA7DD10}" destId="{3B38E867-3AE4-4695-89AC-DC672D453218}" srcOrd="0" destOrd="0" presId="urn:microsoft.com/office/officeart/2005/8/layout/hierarchy1"/>
    <dgm:cxn modelId="{906C18AD-36D5-4639-B937-D37E21DA116E}" type="presParOf" srcId="{FF007C12-9CAF-4164-8335-9E656DA7DD10}" destId="{86A01E06-BA05-41BF-AA92-2A1BFF584234}" srcOrd="1" destOrd="0" presId="urn:microsoft.com/office/officeart/2005/8/layout/hierarchy1"/>
    <dgm:cxn modelId="{CE2DAC77-7F62-4313-B928-5030A275B2A6}" type="presParOf" srcId="{1A28576D-C347-4DD7-B493-95A9E361ACC9}" destId="{8176CB4D-CCEB-4048-8504-4112873F23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E631B-FB5E-4C62-AC37-6925A2E695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2C2D3-CB28-4E48-BC6D-B46FFB60796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образования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8AD5C-3706-4FBB-BB9A-91AC129085F3}" type="parTrans" cxnId="{8F650330-BADA-4F2C-B452-6519A97ABAC3}">
      <dgm:prSet/>
      <dgm:spPr/>
      <dgm:t>
        <a:bodyPr/>
        <a:lstStyle/>
        <a:p>
          <a:endParaRPr lang="ru-RU"/>
        </a:p>
      </dgm:t>
    </dgm:pt>
    <dgm:pt modelId="{8D7BB0D3-888B-4BC6-B3D1-324D74FFA317}" type="sibTrans" cxnId="{8F650330-BADA-4F2C-B452-6519A97ABAC3}">
      <dgm:prSet/>
      <dgm:spPr/>
      <dgm:t>
        <a:bodyPr/>
        <a:lstStyle/>
        <a:p>
          <a:endParaRPr lang="ru-RU"/>
        </a:p>
      </dgm:t>
    </dgm:pt>
    <dgm:pt modelId="{16E81EE4-AD1C-4D64-9B60-2CDB7AE317E4}">
      <dgm:prSet phldrT="[Текст]" custT="1"/>
      <dgm:spPr/>
      <dgm:t>
        <a:bodyPr/>
        <a:lstStyle/>
        <a:p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Академический компонент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(ориентирован на будущее)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31D80-A7A0-455B-8010-1813BD052887}" type="parTrans" cxnId="{93916271-BB6B-4959-AFEC-D4313C9DAB5B}">
      <dgm:prSet/>
      <dgm:spPr/>
      <dgm:t>
        <a:bodyPr/>
        <a:lstStyle/>
        <a:p>
          <a:endParaRPr lang="ru-RU"/>
        </a:p>
      </dgm:t>
    </dgm:pt>
    <dgm:pt modelId="{7687B9EC-7214-498C-BEA8-291181124A4C}" type="sibTrans" cxnId="{93916271-BB6B-4959-AFEC-D4313C9DAB5B}">
      <dgm:prSet/>
      <dgm:spPr/>
      <dgm:t>
        <a:bodyPr/>
        <a:lstStyle/>
        <a:p>
          <a:endParaRPr lang="ru-RU"/>
        </a:p>
      </dgm:t>
    </dgm:pt>
    <dgm:pt modelId="{0145CC0A-CD7B-4026-B823-B3A8020662B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 жизненной компетенции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(ориентирован на настоящее)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E7836-9873-4EEC-821A-BED8D6A685C7}" type="parTrans" cxnId="{153504B0-43D1-449C-A862-E397EF97B338}">
      <dgm:prSet/>
      <dgm:spPr/>
      <dgm:t>
        <a:bodyPr/>
        <a:lstStyle/>
        <a:p>
          <a:endParaRPr lang="ru-RU"/>
        </a:p>
      </dgm:t>
    </dgm:pt>
    <dgm:pt modelId="{8D5E35BE-92D7-440B-BDD4-2BF0DB6E6590}" type="sibTrans" cxnId="{153504B0-43D1-449C-A862-E397EF97B338}">
      <dgm:prSet/>
      <dgm:spPr/>
      <dgm:t>
        <a:bodyPr/>
        <a:lstStyle/>
        <a:p>
          <a:endParaRPr lang="ru-RU"/>
        </a:p>
      </dgm:t>
    </dgm:pt>
    <dgm:pt modelId="{56E0905B-6F46-4CC9-8B9B-8BB2A750CCF2}" type="pres">
      <dgm:prSet presAssocID="{6D8E631B-FB5E-4C62-AC37-6925A2E695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E50F98-95E7-4E5B-B5A2-9794751E71F1}" type="pres">
      <dgm:prSet presAssocID="{4D62C2D3-CB28-4E48-BC6D-B46FFB607960}" presName="hierRoot1" presStyleCnt="0"/>
      <dgm:spPr/>
    </dgm:pt>
    <dgm:pt modelId="{BAB0D4B5-F89A-497A-9868-AA36A55FAD55}" type="pres">
      <dgm:prSet presAssocID="{4D62C2D3-CB28-4E48-BC6D-B46FFB607960}" presName="composite" presStyleCnt="0"/>
      <dgm:spPr/>
    </dgm:pt>
    <dgm:pt modelId="{B9642471-9D00-4922-8D66-B70786E23764}" type="pres">
      <dgm:prSet presAssocID="{4D62C2D3-CB28-4E48-BC6D-B46FFB607960}" presName="background" presStyleLbl="node0" presStyleIdx="0" presStyleCnt="1"/>
      <dgm:spPr/>
    </dgm:pt>
    <dgm:pt modelId="{C53051F4-0CA2-4C59-8B19-754CCAC332AA}" type="pres">
      <dgm:prSet presAssocID="{4D62C2D3-CB28-4E48-BC6D-B46FFB60796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C56EB0-C100-4F82-9863-69BED4612A03}" type="pres">
      <dgm:prSet presAssocID="{4D62C2D3-CB28-4E48-BC6D-B46FFB607960}" presName="hierChild2" presStyleCnt="0"/>
      <dgm:spPr/>
    </dgm:pt>
    <dgm:pt modelId="{BEA295F4-A1AD-4831-BF0C-A6AD6FCBE795}" type="pres">
      <dgm:prSet presAssocID="{F5B31D80-A7A0-455B-8010-1813BD05288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5DCFDB1-F05A-4374-9602-A220A046341E}" type="pres">
      <dgm:prSet presAssocID="{16E81EE4-AD1C-4D64-9B60-2CDB7AE317E4}" presName="hierRoot2" presStyleCnt="0"/>
      <dgm:spPr/>
    </dgm:pt>
    <dgm:pt modelId="{2A4C63F6-F10D-4FCA-88E8-0FCFE820312B}" type="pres">
      <dgm:prSet presAssocID="{16E81EE4-AD1C-4D64-9B60-2CDB7AE317E4}" presName="composite2" presStyleCnt="0"/>
      <dgm:spPr/>
    </dgm:pt>
    <dgm:pt modelId="{F0548AEC-8520-4F9C-9E91-53FC5E0F1CB7}" type="pres">
      <dgm:prSet presAssocID="{16E81EE4-AD1C-4D64-9B60-2CDB7AE317E4}" presName="background2" presStyleLbl="node2" presStyleIdx="0" presStyleCnt="2"/>
      <dgm:spPr/>
    </dgm:pt>
    <dgm:pt modelId="{A4168307-8CD5-46F0-BCDF-1B2655A56687}" type="pres">
      <dgm:prSet presAssocID="{16E81EE4-AD1C-4D64-9B60-2CDB7AE317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7B075-EEDC-4BC8-8DEC-64FC14A27C65}" type="pres">
      <dgm:prSet presAssocID="{16E81EE4-AD1C-4D64-9B60-2CDB7AE317E4}" presName="hierChild3" presStyleCnt="0"/>
      <dgm:spPr/>
    </dgm:pt>
    <dgm:pt modelId="{518068A3-23B0-4FFB-BA6D-11E03F006E49}" type="pres">
      <dgm:prSet presAssocID="{35AE7836-9873-4EEC-821A-BED8D6A685C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C2C2447-ECBE-461E-A809-FF9231E20879}" type="pres">
      <dgm:prSet presAssocID="{0145CC0A-CD7B-4026-B823-B3A8020662BA}" presName="hierRoot2" presStyleCnt="0"/>
      <dgm:spPr/>
    </dgm:pt>
    <dgm:pt modelId="{2DE98CF5-9C08-49A9-ADC4-8ABABD4FFC17}" type="pres">
      <dgm:prSet presAssocID="{0145CC0A-CD7B-4026-B823-B3A8020662BA}" presName="composite2" presStyleCnt="0"/>
      <dgm:spPr/>
    </dgm:pt>
    <dgm:pt modelId="{2C44A8F7-4622-4935-BA73-491D0C7116BA}" type="pres">
      <dgm:prSet presAssocID="{0145CC0A-CD7B-4026-B823-B3A8020662BA}" presName="background2" presStyleLbl="node2" presStyleIdx="1" presStyleCnt="2"/>
      <dgm:spPr/>
    </dgm:pt>
    <dgm:pt modelId="{5B6AD36C-9E35-40A7-92CA-9585893D4958}" type="pres">
      <dgm:prSet presAssocID="{0145CC0A-CD7B-4026-B823-B3A8020662B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22931-72BF-4B08-87A4-4EFC317B193A}" type="pres">
      <dgm:prSet presAssocID="{0145CC0A-CD7B-4026-B823-B3A8020662BA}" presName="hierChild3" presStyleCnt="0"/>
      <dgm:spPr/>
    </dgm:pt>
  </dgm:ptLst>
  <dgm:cxnLst>
    <dgm:cxn modelId="{2AC65871-0030-419E-8AD8-41617917AAAE}" type="presOf" srcId="{16E81EE4-AD1C-4D64-9B60-2CDB7AE317E4}" destId="{A4168307-8CD5-46F0-BCDF-1B2655A56687}" srcOrd="0" destOrd="0" presId="urn:microsoft.com/office/officeart/2005/8/layout/hierarchy1"/>
    <dgm:cxn modelId="{93916271-BB6B-4959-AFEC-D4313C9DAB5B}" srcId="{4D62C2D3-CB28-4E48-BC6D-B46FFB607960}" destId="{16E81EE4-AD1C-4D64-9B60-2CDB7AE317E4}" srcOrd="0" destOrd="0" parTransId="{F5B31D80-A7A0-455B-8010-1813BD052887}" sibTransId="{7687B9EC-7214-498C-BEA8-291181124A4C}"/>
    <dgm:cxn modelId="{D960037B-A718-4269-851F-C4E89AE66970}" type="presOf" srcId="{F5B31D80-A7A0-455B-8010-1813BD052887}" destId="{BEA295F4-A1AD-4831-BF0C-A6AD6FCBE795}" srcOrd="0" destOrd="0" presId="urn:microsoft.com/office/officeart/2005/8/layout/hierarchy1"/>
    <dgm:cxn modelId="{B7CF7974-259D-40BF-B700-B1E6CAB9570F}" type="presOf" srcId="{35AE7836-9873-4EEC-821A-BED8D6A685C7}" destId="{518068A3-23B0-4FFB-BA6D-11E03F006E49}" srcOrd="0" destOrd="0" presId="urn:microsoft.com/office/officeart/2005/8/layout/hierarchy1"/>
    <dgm:cxn modelId="{B05AE20E-3687-4413-9F46-266730EC4281}" type="presOf" srcId="{0145CC0A-CD7B-4026-B823-B3A8020662BA}" destId="{5B6AD36C-9E35-40A7-92CA-9585893D4958}" srcOrd="0" destOrd="0" presId="urn:microsoft.com/office/officeart/2005/8/layout/hierarchy1"/>
    <dgm:cxn modelId="{8F650330-BADA-4F2C-B452-6519A97ABAC3}" srcId="{6D8E631B-FB5E-4C62-AC37-6925A2E69542}" destId="{4D62C2D3-CB28-4E48-BC6D-B46FFB607960}" srcOrd="0" destOrd="0" parTransId="{5D38AD5C-3706-4FBB-BB9A-91AC129085F3}" sibTransId="{8D7BB0D3-888B-4BC6-B3D1-324D74FFA317}"/>
    <dgm:cxn modelId="{EEC85493-2C31-41AE-8751-CE116D9AF643}" type="presOf" srcId="{4D62C2D3-CB28-4E48-BC6D-B46FFB607960}" destId="{C53051F4-0CA2-4C59-8B19-754CCAC332AA}" srcOrd="0" destOrd="0" presId="urn:microsoft.com/office/officeart/2005/8/layout/hierarchy1"/>
    <dgm:cxn modelId="{952BCF37-6040-4858-811B-C108AEBA136C}" type="presOf" srcId="{6D8E631B-FB5E-4C62-AC37-6925A2E69542}" destId="{56E0905B-6F46-4CC9-8B9B-8BB2A750CCF2}" srcOrd="0" destOrd="0" presId="urn:microsoft.com/office/officeart/2005/8/layout/hierarchy1"/>
    <dgm:cxn modelId="{153504B0-43D1-449C-A862-E397EF97B338}" srcId="{4D62C2D3-CB28-4E48-BC6D-B46FFB607960}" destId="{0145CC0A-CD7B-4026-B823-B3A8020662BA}" srcOrd="1" destOrd="0" parTransId="{35AE7836-9873-4EEC-821A-BED8D6A685C7}" sibTransId="{8D5E35BE-92D7-440B-BDD4-2BF0DB6E6590}"/>
    <dgm:cxn modelId="{CBE9E70B-8E5B-4DC3-A0F8-D23A9C585307}" type="presParOf" srcId="{56E0905B-6F46-4CC9-8B9B-8BB2A750CCF2}" destId="{39E50F98-95E7-4E5B-B5A2-9794751E71F1}" srcOrd="0" destOrd="0" presId="urn:microsoft.com/office/officeart/2005/8/layout/hierarchy1"/>
    <dgm:cxn modelId="{F9D1E52B-7242-4D3D-B852-32A2D2A1575A}" type="presParOf" srcId="{39E50F98-95E7-4E5B-B5A2-9794751E71F1}" destId="{BAB0D4B5-F89A-497A-9868-AA36A55FAD55}" srcOrd="0" destOrd="0" presId="urn:microsoft.com/office/officeart/2005/8/layout/hierarchy1"/>
    <dgm:cxn modelId="{45901A0E-5121-478B-BE56-DA0161605F77}" type="presParOf" srcId="{BAB0D4B5-F89A-497A-9868-AA36A55FAD55}" destId="{B9642471-9D00-4922-8D66-B70786E23764}" srcOrd="0" destOrd="0" presId="urn:microsoft.com/office/officeart/2005/8/layout/hierarchy1"/>
    <dgm:cxn modelId="{7EA10418-51EF-4194-9F27-2E921F9BE7D2}" type="presParOf" srcId="{BAB0D4B5-F89A-497A-9868-AA36A55FAD55}" destId="{C53051F4-0CA2-4C59-8B19-754CCAC332AA}" srcOrd="1" destOrd="0" presId="urn:microsoft.com/office/officeart/2005/8/layout/hierarchy1"/>
    <dgm:cxn modelId="{DB44FADC-4C91-4CAA-A8D0-BC8B160E5968}" type="presParOf" srcId="{39E50F98-95E7-4E5B-B5A2-9794751E71F1}" destId="{6FC56EB0-C100-4F82-9863-69BED4612A03}" srcOrd="1" destOrd="0" presId="urn:microsoft.com/office/officeart/2005/8/layout/hierarchy1"/>
    <dgm:cxn modelId="{440DE18A-8955-4F66-B87E-A4796D7573DD}" type="presParOf" srcId="{6FC56EB0-C100-4F82-9863-69BED4612A03}" destId="{BEA295F4-A1AD-4831-BF0C-A6AD6FCBE795}" srcOrd="0" destOrd="0" presId="urn:microsoft.com/office/officeart/2005/8/layout/hierarchy1"/>
    <dgm:cxn modelId="{ED41D79F-0A2C-475C-B757-63E81F467325}" type="presParOf" srcId="{6FC56EB0-C100-4F82-9863-69BED4612A03}" destId="{F5DCFDB1-F05A-4374-9602-A220A046341E}" srcOrd="1" destOrd="0" presId="urn:microsoft.com/office/officeart/2005/8/layout/hierarchy1"/>
    <dgm:cxn modelId="{E03E37BC-98F4-448C-A086-12C059E24B10}" type="presParOf" srcId="{F5DCFDB1-F05A-4374-9602-A220A046341E}" destId="{2A4C63F6-F10D-4FCA-88E8-0FCFE820312B}" srcOrd="0" destOrd="0" presId="urn:microsoft.com/office/officeart/2005/8/layout/hierarchy1"/>
    <dgm:cxn modelId="{5EE2ECAC-8BCC-43A4-B56D-EC896D9D0503}" type="presParOf" srcId="{2A4C63F6-F10D-4FCA-88E8-0FCFE820312B}" destId="{F0548AEC-8520-4F9C-9E91-53FC5E0F1CB7}" srcOrd="0" destOrd="0" presId="urn:microsoft.com/office/officeart/2005/8/layout/hierarchy1"/>
    <dgm:cxn modelId="{F69C4F3E-6349-4357-A7B1-E4B7CDE3C642}" type="presParOf" srcId="{2A4C63F6-F10D-4FCA-88E8-0FCFE820312B}" destId="{A4168307-8CD5-46F0-BCDF-1B2655A56687}" srcOrd="1" destOrd="0" presId="urn:microsoft.com/office/officeart/2005/8/layout/hierarchy1"/>
    <dgm:cxn modelId="{C2D2605F-832B-4547-9582-EEA78F9F694D}" type="presParOf" srcId="{F5DCFDB1-F05A-4374-9602-A220A046341E}" destId="{3A57B075-EEDC-4BC8-8DEC-64FC14A27C65}" srcOrd="1" destOrd="0" presId="urn:microsoft.com/office/officeart/2005/8/layout/hierarchy1"/>
    <dgm:cxn modelId="{64D6208A-E33C-4CD3-B832-9847AA363FEB}" type="presParOf" srcId="{6FC56EB0-C100-4F82-9863-69BED4612A03}" destId="{518068A3-23B0-4FFB-BA6D-11E03F006E49}" srcOrd="2" destOrd="0" presId="urn:microsoft.com/office/officeart/2005/8/layout/hierarchy1"/>
    <dgm:cxn modelId="{9FD30BA6-D6DC-49BD-B458-050E333B7229}" type="presParOf" srcId="{6FC56EB0-C100-4F82-9863-69BED4612A03}" destId="{AC2C2447-ECBE-461E-A809-FF9231E20879}" srcOrd="3" destOrd="0" presId="urn:microsoft.com/office/officeart/2005/8/layout/hierarchy1"/>
    <dgm:cxn modelId="{93D12151-726A-468A-8475-3DB38BE060C0}" type="presParOf" srcId="{AC2C2447-ECBE-461E-A809-FF9231E20879}" destId="{2DE98CF5-9C08-49A9-ADC4-8ABABD4FFC17}" srcOrd="0" destOrd="0" presId="urn:microsoft.com/office/officeart/2005/8/layout/hierarchy1"/>
    <dgm:cxn modelId="{C1C2A4E2-66F4-4230-A2B7-ED9CC53C52FA}" type="presParOf" srcId="{2DE98CF5-9C08-49A9-ADC4-8ABABD4FFC17}" destId="{2C44A8F7-4622-4935-BA73-491D0C7116BA}" srcOrd="0" destOrd="0" presId="urn:microsoft.com/office/officeart/2005/8/layout/hierarchy1"/>
    <dgm:cxn modelId="{CD3DCC38-4093-48A1-8515-9F3F9B73560D}" type="presParOf" srcId="{2DE98CF5-9C08-49A9-ADC4-8ABABD4FFC17}" destId="{5B6AD36C-9E35-40A7-92CA-9585893D4958}" srcOrd="1" destOrd="0" presId="urn:microsoft.com/office/officeart/2005/8/layout/hierarchy1"/>
    <dgm:cxn modelId="{895B5872-0F9A-454F-9CB6-F1C056C959C8}" type="presParOf" srcId="{AC2C2447-ECBE-461E-A809-FF9231E20879}" destId="{59822931-72BF-4B08-87A4-4EFC317B19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6102E0-F1B7-4D39-94C4-85914DF791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D7E1B-D06F-4068-82CE-02AD9414254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Разделы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ФАОП НОО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4F7B1-64AE-44FD-A108-93EF417DBC97}" type="parTrans" cxnId="{9DE69EBF-6090-4A8A-8513-EA27126A2EB4}">
      <dgm:prSet/>
      <dgm:spPr/>
      <dgm:t>
        <a:bodyPr/>
        <a:lstStyle/>
        <a:p>
          <a:endParaRPr lang="ru-RU"/>
        </a:p>
      </dgm:t>
    </dgm:pt>
    <dgm:pt modelId="{6D9990D9-0F11-4424-B0A7-8D1BE6EFC334}" type="sibTrans" cxnId="{9DE69EBF-6090-4A8A-8513-EA27126A2EB4}">
      <dgm:prSet/>
      <dgm:spPr/>
      <dgm:t>
        <a:bodyPr/>
        <a:lstStyle/>
        <a:p>
          <a:endParaRPr lang="ru-RU"/>
        </a:p>
      </dgm:t>
    </dgm:pt>
    <dgm:pt modelId="{A55AEEAB-FE16-4B70-AF33-D40AD7E1E7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</a:t>
          </a:r>
          <a:r>
            <a: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общее назначение, цели, задачи и планируемые результаты реализации ФАОП НОО, а также способы определения достижения этих целей и результатов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8507B-1DC8-4E7A-8D4C-3077C92BB2ED}" type="parTrans" cxnId="{BA50C98A-47A3-42A2-B704-C9D8D793ED55}">
      <dgm:prSet/>
      <dgm:spPr/>
      <dgm:t>
        <a:bodyPr/>
        <a:lstStyle/>
        <a:p>
          <a:endParaRPr lang="ru-RU"/>
        </a:p>
      </dgm:t>
    </dgm:pt>
    <dgm:pt modelId="{F6EF6F6A-2F6B-47FF-AF5D-B734565867DA}" type="sibTrans" cxnId="{BA50C98A-47A3-42A2-B704-C9D8D793ED55}">
      <dgm:prSet/>
      <dgm:spPr/>
      <dgm:t>
        <a:bodyPr/>
        <a:lstStyle/>
        <a:p>
          <a:endParaRPr lang="ru-RU"/>
        </a:p>
      </dgm:t>
    </dgm:pt>
    <dgm:pt modelId="{1825E2EA-19D8-4ABB-8491-5701A199A25F}">
      <dgm:prSet phldrT="[Текст]" custT="1"/>
      <dgm:spPr/>
      <dgm:t>
        <a:bodyPr/>
        <a:lstStyle/>
        <a:p>
          <a:pPr lvl="0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</a:p>
        <a:p>
          <a:pPr lvl="0">
            <a:lnSpc>
              <a:spcPct val="100000"/>
            </a:lnSpc>
            <a:spcAft>
              <a:spcPts val="0"/>
            </a:spcAft>
          </a:pP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общие рамки организации образовательной деятельности, а также организационные механизмы и условия реализации программы</a:t>
          </a:r>
          <a:endParaRPr lang="ru-RU" sz="17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8FFD9-55FF-47E7-9E7A-9C1D417857ED}" type="parTrans" cxnId="{2AD6ACA1-584B-4BA2-90F3-5AC891246B3E}">
      <dgm:prSet/>
      <dgm:spPr/>
      <dgm:t>
        <a:bodyPr/>
        <a:lstStyle/>
        <a:p>
          <a:endParaRPr lang="ru-RU"/>
        </a:p>
      </dgm:t>
    </dgm:pt>
    <dgm:pt modelId="{23CEE707-4B77-486F-A4DB-EBC64687CE60}" type="sibTrans" cxnId="{2AD6ACA1-584B-4BA2-90F3-5AC891246B3E}">
      <dgm:prSet/>
      <dgm:spPr/>
      <dgm:t>
        <a:bodyPr/>
        <a:lstStyle/>
        <a:p>
          <a:endParaRPr lang="ru-RU"/>
        </a:p>
      </dgm:t>
    </dgm:pt>
    <dgm:pt modelId="{A9C31C04-1F2C-4C08-BCC2-BF0BDEAABC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</a:t>
          </a:r>
          <a:r>
            <a: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следующие программы, ориентированные на достижение предметных, </a:t>
          </a:r>
          <a:r>
            <a:rPr lang="ru-RU" sz="1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метапредметных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личностных результатов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AF970-ADD6-476E-8BD4-0BA07B23B1B7}" type="parTrans" cxnId="{7C4B31B5-A4D6-4522-AD4F-8537EEB28EB3}">
      <dgm:prSet/>
      <dgm:spPr/>
      <dgm:t>
        <a:bodyPr/>
        <a:lstStyle/>
        <a:p>
          <a:endParaRPr lang="ru-RU"/>
        </a:p>
      </dgm:t>
    </dgm:pt>
    <dgm:pt modelId="{45086E6D-7E69-407F-A4EE-AA5896B0BB3A}" type="sibTrans" cxnId="{7C4B31B5-A4D6-4522-AD4F-8537EEB28EB3}">
      <dgm:prSet/>
      <dgm:spPr/>
      <dgm:t>
        <a:bodyPr/>
        <a:lstStyle/>
        <a:p>
          <a:endParaRPr lang="ru-RU"/>
        </a:p>
      </dgm:t>
    </dgm:pt>
    <dgm:pt modelId="{58E379C7-1810-410D-A92A-2B8F7679CBDC}" type="pres">
      <dgm:prSet presAssocID="{F36102E0-F1B7-4D39-94C4-85914DF791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35EA26-30FC-4D73-B24C-54AAB41B040C}" type="pres">
      <dgm:prSet presAssocID="{CF7D7E1B-D06F-4068-82CE-02AD94142547}" presName="hierRoot1" presStyleCnt="0"/>
      <dgm:spPr/>
    </dgm:pt>
    <dgm:pt modelId="{9B07D4DD-ACF0-48C5-AB30-6EB0DD527FA6}" type="pres">
      <dgm:prSet presAssocID="{CF7D7E1B-D06F-4068-82CE-02AD94142547}" presName="composite" presStyleCnt="0"/>
      <dgm:spPr/>
    </dgm:pt>
    <dgm:pt modelId="{BF4683A1-2AB2-4026-838C-5D1E653B2B11}" type="pres">
      <dgm:prSet presAssocID="{CF7D7E1B-D06F-4068-82CE-02AD94142547}" presName="background" presStyleLbl="node0" presStyleIdx="0" presStyleCnt="1"/>
      <dgm:spPr/>
    </dgm:pt>
    <dgm:pt modelId="{95F48427-AC4C-41E9-B400-604AAC922798}" type="pres">
      <dgm:prSet presAssocID="{CF7D7E1B-D06F-4068-82CE-02AD94142547}" presName="text" presStyleLbl="fgAcc0" presStyleIdx="0" presStyleCnt="1" custLinFactNeighborX="4294" custLinFactNeighborY="-1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B80B9-883D-4F2C-B893-EE60DD8F73FA}" type="pres">
      <dgm:prSet presAssocID="{CF7D7E1B-D06F-4068-82CE-02AD94142547}" presName="hierChild2" presStyleCnt="0"/>
      <dgm:spPr/>
    </dgm:pt>
    <dgm:pt modelId="{E4B9FF18-2537-489E-9E74-D1BE69093F63}" type="pres">
      <dgm:prSet presAssocID="{4068507B-1DC8-4E7A-8D4C-3077C92BB2E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E4026F8-B605-419E-8BE4-A068E941A42D}" type="pres">
      <dgm:prSet presAssocID="{A55AEEAB-FE16-4B70-AF33-D40AD7E1E79B}" presName="hierRoot2" presStyleCnt="0"/>
      <dgm:spPr/>
    </dgm:pt>
    <dgm:pt modelId="{106A4822-D872-44B0-8574-1D2239D43953}" type="pres">
      <dgm:prSet presAssocID="{A55AEEAB-FE16-4B70-AF33-D40AD7E1E79B}" presName="composite2" presStyleCnt="0"/>
      <dgm:spPr/>
    </dgm:pt>
    <dgm:pt modelId="{B9CECF56-DBD0-4FD3-BC3F-C08A08355DCD}" type="pres">
      <dgm:prSet presAssocID="{A55AEEAB-FE16-4B70-AF33-D40AD7E1E79B}" presName="background2" presStyleLbl="node2" presStyleIdx="0" presStyleCnt="3"/>
      <dgm:spPr/>
    </dgm:pt>
    <dgm:pt modelId="{30F77970-B177-44D2-B332-F097DBAC01BA}" type="pres">
      <dgm:prSet presAssocID="{A55AEEAB-FE16-4B70-AF33-D40AD7E1E79B}" presName="text2" presStyleLbl="fgAcc2" presStyleIdx="0" presStyleCnt="3" custScaleX="119473" custScaleY="133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69962-287B-4D75-939B-128C461D3F5A}" type="pres">
      <dgm:prSet presAssocID="{A55AEEAB-FE16-4B70-AF33-D40AD7E1E79B}" presName="hierChild3" presStyleCnt="0"/>
      <dgm:spPr/>
    </dgm:pt>
    <dgm:pt modelId="{3849AAC3-741F-45C0-A9E2-D2DB5709DE7E}" type="pres">
      <dgm:prSet presAssocID="{8FBAF970-ADD6-476E-8BD4-0BA07B23B1B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8C6D863-E4BF-493C-87F0-E7F7A2ED61EF}" type="pres">
      <dgm:prSet presAssocID="{A9C31C04-1F2C-4C08-BCC2-BF0BDEAABC06}" presName="hierRoot2" presStyleCnt="0"/>
      <dgm:spPr/>
    </dgm:pt>
    <dgm:pt modelId="{62454058-55A3-452D-B555-1C964D97A578}" type="pres">
      <dgm:prSet presAssocID="{A9C31C04-1F2C-4C08-BCC2-BF0BDEAABC06}" presName="composite2" presStyleCnt="0"/>
      <dgm:spPr/>
    </dgm:pt>
    <dgm:pt modelId="{1F7DAAEB-59FE-4114-96ED-8FB5C44E2248}" type="pres">
      <dgm:prSet presAssocID="{A9C31C04-1F2C-4C08-BCC2-BF0BDEAABC06}" presName="background2" presStyleLbl="node2" presStyleIdx="1" presStyleCnt="3"/>
      <dgm:spPr/>
    </dgm:pt>
    <dgm:pt modelId="{795FA1D4-F16E-49A5-8AA4-40944FBF44D3}" type="pres">
      <dgm:prSet presAssocID="{A9C31C04-1F2C-4C08-BCC2-BF0BDEAABC06}" presName="text2" presStyleLbl="fgAcc2" presStyleIdx="1" presStyleCnt="3" custScaleX="127921" custScaleY="132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4C22C-1AA7-4FB9-9F86-AF856FB77275}" type="pres">
      <dgm:prSet presAssocID="{A9C31C04-1F2C-4C08-BCC2-BF0BDEAABC06}" presName="hierChild3" presStyleCnt="0"/>
      <dgm:spPr/>
    </dgm:pt>
    <dgm:pt modelId="{C6A72E0B-A9D3-41C7-8FEE-A77A1AA28F99}" type="pres">
      <dgm:prSet presAssocID="{5978FFD9-55FF-47E7-9E7A-9C1D417857E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A5627CF-F5ED-4A05-98E4-7F96D21626C3}" type="pres">
      <dgm:prSet presAssocID="{1825E2EA-19D8-4ABB-8491-5701A199A25F}" presName="hierRoot2" presStyleCnt="0"/>
      <dgm:spPr/>
    </dgm:pt>
    <dgm:pt modelId="{4BEF1C30-D453-4FC5-9F6E-E3A13EFB4C6E}" type="pres">
      <dgm:prSet presAssocID="{1825E2EA-19D8-4ABB-8491-5701A199A25F}" presName="composite2" presStyleCnt="0"/>
      <dgm:spPr/>
    </dgm:pt>
    <dgm:pt modelId="{A32C5F8F-2B75-42C9-B599-82F98E7285FF}" type="pres">
      <dgm:prSet presAssocID="{1825E2EA-19D8-4ABB-8491-5701A199A25F}" presName="background2" presStyleLbl="node2" presStyleIdx="2" presStyleCnt="3"/>
      <dgm:spPr/>
    </dgm:pt>
    <dgm:pt modelId="{2502EB29-8F7E-4BFF-9DA9-78A7EBF450A5}" type="pres">
      <dgm:prSet presAssocID="{1825E2EA-19D8-4ABB-8491-5701A199A25F}" presName="text2" presStyleLbl="fgAcc2" presStyleIdx="2" presStyleCnt="3" custScaleX="119197" custScaleY="14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08453-3244-4C5A-A173-D0D7E03132E9}" type="pres">
      <dgm:prSet presAssocID="{1825E2EA-19D8-4ABB-8491-5701A199A25F}" presName="hierChild3" presStyleCnt="0"/>
      <dgm:spPr/>
    </dgm:pt>
  </dgm:ptLst>
  <dgm:cxnLst>
    <dgm:cxn modelId="{7D9D9F82-A746-4985-AFED-4E6C01DAE15C}" type="presOf" srcId="{CF7D7E1B-D06F-4068-82CE-02AD94142547}" destId="{95F48427-AC4C-41E9-B400-604AAC922798}" srcOrd="0" destOrd="0" presId="urn:microsoft.com/office/officeart/2005/8/layout/hierarchy1"/>
    <dgm:cxn modelId="{7C4B31B5-A4D6-4522-AD4F-8537EEB28EB3}" srcId="{CF7D7E1B-D06F-4068-82CE-02AD94142547}" destId="{A9C31C04-1F2C-4C08-BCC2-BF0BDEAABC06}" srcOrd="1" destOrd="0" parTransId="{8FBAF970-ADD6-476E-8BD4-0BA07B23B1B7}" sibTransId="{45086E6D-7E69-407F-A4EE-AA5896B0BB3A}"/>
    <dgm:cxn modelId="{CC18F780-17B1-4F64-AD89-EC87F0BACD6F}" type="presOf" srcId="{5978FFD9-55FF-47E7-9E7A-9C1D417857ED}" destId="{C6A72E0B-A9D3-41C7-8FEE-A77A1AA28F99}" srcOrd="0" destOrd="0" presId="urn:microsoft.com/office/officeart/2005/8/layout/hierarchy1"/>
    <dgm:cxn modelId="{2AD6ACA1-584B-4BA2-90F3-5AC891246B3E}" srcId="{CF7D7E1B-D06F-4068-82CE-02AD94142547}" destId="{1825E2EA-19D8-4ABB-8491-5701A199A25F}" srcOrd="2" destOrd="0" parTransId="{5978FFD9-55FF-47E7-9E7A-9C1D417857ED}" sibTransId="{23CEE707-4B77-486F-A4DB-EBC64687CE60}"/>
    <dgm:cxn modelId="{BA50C98A-47A3-42A2-B704-C9D8D793ED55}" srcId="{CF7D7E1B-D06F-4068-82CE-02AD94142547}" destId="{A55AEEAB-FE16-4B70-AF33-D40AD7E1E79B}" srcOrd="0" destOrd="0" parTransId="{4068507B-1DC8-4E7A-8D4C-3077C92BB2ED}" sibTransId="{F6EF6F6A-2F6B-47FF-AF5D-B734565867DA}"/>
    <dgm:cxn modelId="{EC5BDBF5-F0C3-48E3-ADE9-061FA5E8209D}" type="presOf" srcId="{1825E2EA-19D8-4ABB-8491-5701A199A25F}" destId="{2502EB29-8F7E-4BFF-9DA9-78A7EBF450A5}" srcOrd="0" destOrd="0" presId="urn:microsoft.com/office/officeart/2005/8/layout/hierarchy1"/>
    <dgm:cxn modelId="{68F6081D-80DB-421A-90B4-80D9F78738D5}" type="presOf" srcId="{4068507B-1DC8-4E7A-8D4C-3077C92BB2ED}" destId="{E4B9FF18-2537-489E-9E74-D1BE69093F63}" srcOrd="0" destOrd="0" presId="urn:microsoft.com/office/officeart/2005/8/layout/hierarchy1"/>
    <dgm:cxn modelId="{AC002DDC-BEB1-4FDC-8651-6EB6BC3FC594}" type="presOf" srcId="{A55AEEAB-FE16-4B70-AF33-D40AD7E1E79B}" destId="{30F77970-B177-44D2-B332-F097DBAC01BA}" srcOrd="0" destOrd="0" presId="urn:microsoft.com/office/officeart/2005/8/layout/hierarchy1"/>
    <dgm:cxn modelId="{EEEFD369-50D7-40B0-865F-B278BE2A1F81}" type="presOf" srcId="{8FBAF970-ADD6-476E-8BD4-0BA07B23B1B7}" destId="{3849AAC3-741F-45C0-A9E2-D2DB5709DE7E}" srcOrd="0" destOrd="0" presId="urn:microsoft.com/office/officeart/2005/8/layout/hierarchy1"/>
    <dgm:cxn modelId="{9DE69EBF-6090-4A8A-8513-EA27126A2EB4}" srcId="{F36102E0-F1B7-4D39-94C4-85914DF79161}" destId="{CF7D7E1B-D06F-4068-82CE-02AD94142547}" srcOrd="0" destOrd="0" parTransId="{7F04F7B1-64AE-44FD-A108-93EF417DBC97}" sibTransId="{6D9990D9-0F11-4424-B0A7-8D1BE6EFC334}"/>
    <dgm:cxn modelId="{914E3462-ECC6-49AE-B9D9-9759DCB0583E}" type="presOf" srcId="{F36102E0-F1B7-4D39-94C4-85914DF79161}" destId="{58E379C7-1810-410D-A92A-2B8F7679CBDC}" srcOrd="0" destOrd="0" presId="urn:microsoft.com/office/officeart/2005/8/layout/hierarchy1"/>
    <dgm:cxn modelId="{08621345-3259-4DFC-A00F-38D0A06C0D67}" type="presOf" srcId="{A9C31C04-1F2C-4C08-BCC2-BF0BDEAABC06}" destId="{795FA1D4-F16E-49A5-8AA4-40944FBF44D3}" srcOrd="0" destOrd="0" presId="urn:microsoft.com/office/officeart/2005/8/layout/hierarchy1"/>
    <dgm:cxn modelId="{A5041CB4-6835-4923-B943-9959BD492B7B}" type="presParOf" srcId="{58E379C7-1810-410D-A92A-2B8F7679CBDC}" destId="{6735EA26-30FC-4D73-B24C-54AAB41B040C}" srcOrd="0" destOrd="0" presId="urn:microsoft.com/office/officeart/2005/8/layout/hierarchy1"/>
    <dgm:cxn modelId="{71A4F79A-0C26-4E49-813E-AD2A6E4D4889}" type="presParOf" srcId="{6735EA26-30FC-4D73-B24C-54AAB41B040C}" destId="{9B07D4DD-ACF0-48C5-AB30-6EB0DD527FA6}" srcOrd="0" destOrd="0" presId="urn:microsoft.com/office/officeart/2005/8/layout/hierarchy1"/>
    <dgm:cxn modelId="{946DF68F-3E7F-45A0-B7BC-78D50087C664}" type="presParOf" srcId="{9B07D4DD-ACF0-48C5-AB30-6EB0DD527FA6}" destId="{BF4683A1-2AB2-4026-838C-5D1E653B2B11}" srcOrd="0" destOrd="0" presId="urn:microsoft.com/office/officeart/2005/8/layout/hierarchy1"/>
    <dgm:cxn modelId="{C3FEFA39-9DFC-42ED-B408-25CB618C98C3}" type="presParOf" srcId="{9B07D4DD-ACF0-48C5-AB30-6EB0DD527FA6}" destId="{95F48427-AC4C-41E9-B400-604AAC922798}" srcOrd="1" destOrd="0" presId="urn:microsoft.com/office/officeart/2005/8/layout/hierarchy1"/>
    <dgm:cxn modelId="{4092F967-19D0-47D5-B470-6BA3B0F0EECE}" type="presParOf" srcId="{6735EA26-30FC-4D73-B24C-54AAB41B040C}" destId="{F92B80B9-883D-4F2C-B893-EE60DD8F73FA}" srcOrd="1" destOrd="0" presId="urn:microsoft.com/office/officeart/2005/8/layout/hierarchy1"/>
    <dgm:cxn modelId="{19A47FDB-BC48-4BDE-9D03-B190A498964B}" type="presParOf" srcId="{F92B80B9-883D-4F2C-B893-EE60DD8F73FA}" destId="{E4B9FF18-2537-489E-9E74-D1BE69093F63}" srcOrd="0" destOrd="0" presId="urn:microsoft.com/office/officeart/2005/8/layout/hierarchy1"/>
    <dgm:cxn modelId="{CDB5E2D0-A28E-4EF0-9272-CD3D4DBEF3EB}" type="presParOf" srcId="{F92B80B9-883D-4F2C-B893-EE60DD8F73FA}" destId="{DE4026F8-B605-419E-8BE4-A068E941A42D}" srcOrd="1" destOrd="0" presId="urn:microsoft.com/office/officeart/2005/8/layout/hierarchy1"/>
    <dgm:cxn modelId="{2975EB1A-B358-4FA7-A058-188FFB31ACD9}" type="presParOf" srcId="{DE4026F8-B605-419E-8BE4-A068E941A42D}" destId="{106A4822-D872-44B0-8574-1D2239D43953}" srcOrd="0" destOrd="0" presId="urn:microsoft.com/office/officeart/2005/8/layout/hierarchy1"/>
    <dgm:cxn modelId="{B57A79EA-DCD3-406E-9C33-E9B98757EE0A}" type="presParOf" srcId="{106A4822-D872-44B0-8574-1D2239D43953}" destId="{B9CECF56-DBD0-4FD3-BC3F-C08A08355DCD}" srcOrd="0" destOrd="0" presId="urn:microsoft.com/office/officeart/2005/8/layout/hierarchy1"/>
    <dgm:cxn modelId="{09ED4C73-5900-41DC-8365-FD32145E01FB}" type="presParOf" srcId="{106A4822-D872-44B0-8574-1D2239D43953}" destId="{30F77970-B177-44D2-B332-F097DBAC01BA}" srcOrd="1" destOrd="0" presId="urn:microsoft.com/office/officeart/2005/8/layout/hierarchy1"/>
    <dgm:cxn modelId="{BB82E8A3-8C40-411B-8553-9248813975D9}" type="presParOf" srcId="{DE4026F8-B605-419E-8BE4-A068E941A42D}" destId="{E0F69962-287B-4D75-939B-128C461D3F5A}" srcOrd="1" destOrd="0" presId="urn:microsoft.com/office/officeart/2005/8/layout/hierarchy1"/>
    <dgm:cxn modelId="{078F5453-FC73-46FA-8416-F489EC755E05}" type="presParOf" srcId="{F92B80B9-883D-4F2C-B893-EE60DD8F73FA}" destId="{3849AAC3-741F-45C0-A9E2-D2DB5709DE7E}" srcOrd="2" destOrd="0" presId="urn:microsoft.com/office/officeart/2005/8/layout/hierarchy1"/>
    <dgm:cxn modelId="{ABD45917-5C9A-415A-9BEE-D5D218BCD43B}" type="presParOf" srcId="{F92B80B9-883D-4F2C-B893-EE60DD8F73FA}" destId="{18C6D863-E4BF-493C-87F0-E7F7A2ED61EF}" srcOrd="3" destOrd="0" presId="urn:microsoft.com/office/officeart/2005/8/layout/hierarchy1"/>
    <dgm:cxn modelId="{EF99DDBB-4581-45C1-B4D2-7FE3CC989911}" type="presParOf" srcId="{18C6D863-E4BF-493C-87F0-E7F7A2ED61EF}" destId="{62454058-55A3-452D-B555-1C964D97A578}" srcOrd="0" destOrd="0" presId="urn:microsoft.com/office/officeart/2005/8/layout/hierarchy1"/>
    <dgm:cxn modelId="{ECD4C463-D574-4E09-8139-C76D4CCB588D}" type="presParOf" srcId="{62454058-55A3-452D-B555-1C964D97A578}" destId="{1F7DAAEB-59FE-4114-96ED-8FB5C44E2248}" srcOrd="0" destOrd="0" presId="urn:microsoft.com/office/officeart/2005/8/layout/hierarchy1"/>
    <dgm:cxn modelId="{EE3A3CF5-3FF4-4134-BE8F-D7C3A6BFCF31}" type="presParOf" srcId="{62454058-55A3-452D-B555-1C964D97A578}" destId="{795FA1D4-F16E-49A5-8AA4-40944FBF44D3}" srcOrd="1" destOrd="0" presId="urn:microsoft.com/office/officeart/2005/8/layout/hierarchy1"/>
    <dgm:cxn modelId="{7E9F5D03-C1BF-4FD6-B26A-340DB687189E}" type="presParOf" srcId="{18C6D863-E4BF-493C-87F0-E7F7A2ED61EF}" destId="{A494C22C-1AA7-4FB9-9F86-AF856FB77275}" srcOrd="1" destOrd="0" presId="urn:microsoft.com/office/officeart/2005/8/layout/hierarchy1"/>
    <dgm:cxn modelId="{A42AA1BB-F0C6-4235-A698-74F1AB01549E}" type="presParOf" srcId="{F92B80B9-883D-4F2C-B893-EE60DD8F73FA}" destId="{C6A72E0B-A9D3-41C7-8FEE-A77A1AA28F99}" srcOrd="4" destOrd="0" presId="urn:microsoft.com/office/officeart/2005/8/layout/hierarchy1"/>
    <dgm:cxn modelId="{CC1D4A41-0A65-4882-B597-955967F8495D}" type="presParOf" srcId="{F92B80B9-883D-4F2C-B893-EE60DD8F73FA}" destId="{8A5627CF-F5ED-4A05-98E4-7F96D21626C3}" srcOrd="5" destOrd="0" presId="urn:microsoft.com/office/officeart/2005/8/layout/hierarchy1"/>
    <dgm:cxn modelId="{08AF48A8-D86F-434C-B74B-B6DA395610D8}" type="presParOf" srcId="{8A5627CF-F5ED-4A05-98E4-7F96D21626C3}" destId="{4BEF1C30-D453-4FC5-9F6E-E3A13EFB4C6E}" srcOrd="0" destOrd="0" presId="urn:microsoft.com/office/officeart/2005/8/layout/hierarchy1"/>
    <dgm:cxn modelId="{D4DE829A-3B9A-47D6-933C-53EAD15F26BA}" type="presParOf" srcId="{4BEF1C30-D453-4FC5-9F6E-E3A13EFB4C6E}" destId="{A32C5F8F-2B75-42C9-B599-82F98E7285FF}" srcOrd="0" destOrd="0" presId="urn:microsoft.com/office/officeart/2005/8/layout/hierarchy1"/>
    <dgm:cxn modelId="{7846B23C-93B5-4EAD-A9A5-F985E7817C2E}" type="presParOf" srcId="{4BEF1C30-D453-4FC5-9F6E-E3A13EFB4C6E}" destId="{2502EB29-8F7E-4BFF-9DA9-78A7EBF450A5}" srcOrd="1" destOrd="0" presId="urn:microsoft.com/office/officeart/2005/8/layout/hierarchy1"/>
    <dgm:cxn modelId="{BD6655EF-C1AF-4B06-9BE1-D33107AD000C}" type="presParOf" srcId="{8A5627CF-F5ED-4A05-98E4-7F96D21626C3}" destId="{98908453-3244-4C5A-A173-D0D7E03132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FB5F6-23D7-4758-BA71-364231CA7326}">
      <dsp:nvSpPr>
        <dsp:cNvPr id="0" name=""/>
        <dsp:cNvSpPr/>
      </dsp:nvSpPr>
      <dsp:spPr>
        <a:xfrm>
          <a:off x="4135518" y="2378537"/>
          <a:ext cx="2934884" cy="69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918"/>
              </a:lnTo>
              <a:lnTo>
                <a:pt x="2934884" y="475918"/>
              </a:lnTo>
              <a:lnTo>
                <a:pt x="2934884" y="69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FA3BC-79F0-49A8-9C9F-F8C8144FBA2D}">
      <dsp:nvSpPr>
        <dsp:cNvPr id="0" name=""/>
        <dsp:cNvSpPr/>
      </dsp:nvSpPr>
      <dsp:spPr>
        <a:xfrm>
          <a:off x="4089798" y="2378537"/>
          <a:ext cx="91440" cy="6983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B8C3F-E954-4C3F-9335-74D24334825C}">
      <dsp:nvSpPr>
        <dsp:cNvPr id="0" name=""/>
        <dsp:cNvSpPr/>
      </dsp:nvSpPr>
      <dsp:spPr>
        <a:xfrm>
          <a:off x="1200634" y="2378537"/>
          <a:ext cx="2934884" cy="698369"/>
        </a:xfrm>
        <a:custGeom>
          <a:avLst/>
          <a:gdLst/>
          <a:ahLst/>
          <a:cxnLst/>
          <a:rect l="0" t="0" r="0" b="0"/>
          <a:pathLst>
            <a:path>
              <a:moveTo>
                <a:pt x="2934884" y="0"/>
              </a:moveTo>
              <a:lnTo>
                <a:pt x="2934884" y="475918"/>
              </a:lnTo>
              <a:lnTo>
                <a:pt x="0" y="475918"/>
              </a:lnTo>
              <a:lnTo>
                <a:pt x="0" y="6983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BC075-C46F-4433-AC11-B28CCADC32F2}">
      <dsp:nvSpPr>
        <dsp:cNvPr id="0" name=""/>
        <dsp:cNvSpPr/>
      </dsp:nvSpPr>
      <dsp:spPr>
        <a:xfrm>
          <a:off x="2934884" y="853731"/>
          <a:ext cx="2401268" cy="152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CDC4-245B-4F24-BA8F-C1012A3821F4}">
      <dsp:nvSpPr>
        <dsp:cNvPr id="0" name=""/>
        <dsp:cNvSpPr/>
      </dsp:nvSpPr>
      <dsp:spPr>
        <a:xfrm>
          <a:off x="3201691" y="1107198"/>
          <a:ext cx="2401268" cy="152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ФГОС НОО обучающихся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351" y="1151858"/>
        <a:ext cx="2311948" cy="1435485"/>
      </dsp:txXfrm>
    </dsp:sp>
    <dsp:sp modelId="{86094B71-7123-48C6-87B9-F7BF83220C84}">
      <dsp:nvSpPr>
        <dsp:cNvPr id="0" name=""/>
        <dsp:cNvSpPr/>
      </dsp:nvSpPr>
      <dsp:spPr>
        <a:xfrm>
          <a:off x="0" y="3076906"/>
          <a:ext cx="2401268" cy="152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193D-C627-41BA-9FB5-4608F61622CA}">
      <dsp:nvSpPr>
        <dsp:cNvPr id="0" name=""/>
        <dsp:cNvSpPr/>
      </dsp:nvSpPr>
      <dsp:spPr>
        <a:xfrm>
          <a:off x="266807" y="3330373"/>
          <a:ext cx="2401268" cy="152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структуре Программы и ее объему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467" y="3375033"/>
        <a:ext cx="2311948" cy="1435485"/>
      </dsp:txXfrm>
    </dsp:sp>
    <dsp:sp modelId="{AFEF4428-3A67-4792-BD51-0C8D3B2480E6}">
      <dsp:nvSpPr>
        <dsp:cNvPr id="0" name=""/>
        <dsp:cNvSpPr/>
      </dsp:nvSpPr>
      <dsp:spPr>
        <a:xfrm>
          <a:off x="2934884" y="3076906"/>
          <a:ext cx="2401268" cy="152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253DD-1F3A-40EF-B695-DF334281485B}">
      <dsp:nvSpPr>
        <dsp:cNvPr id="0" name=""/>
        <dsp:cNvSpPr/>
      </dsp:nvSpPr>
      <dsp:spPr>
        <a:xfrm>
          <a:off x="3201691" y="3330373"/>
          <a:ext cx="2401268" cy="152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условиям реализации Программы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351" y="3375033"/>
        <a:ext cx="2311948" cy="1435485"/>
      </dsp:txXfrm>
    </dsp:sp>
    <dsp:sp modelId="{3B38E867-3AE4-4695-89AC-DC672D453218}">
      <dsp:nvSpPr>
        <dsp:cNvPr id="0" name=""/>
        <dsp:cNvSpPr/>
      </dsp:nvSpPr>
      <dsp:spPr>
        <a:xfrm>
          <a:off x="5869768" y="3076906"/>
          <a:ext cx="2401268" cy="152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01E06-BA05-41BF-AA92-2A1BFF584234}">
      <dsp:nvSpPr>
        <dsp:cNvPr id="0" name=""/>
        <dsp:cNvSpPr/>
      </dsp:nvSpPr>
      <dsp:spPr>
        <a:xfrm>
          <a:off x="6136576" y="3330373"/>
          <a:ext cx="2401268" cy="152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результатам освоения Программы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1236" y="3375033"/>
        <a:ext cx="2311948" cy="1435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068A3-23B0-4FFB-BA6D-11E03F006E49}">
      <dsp:nvSpPr>
        <dsp:cNvPr id="0" name=""/>
        <dsp:cNvSpPr/>
      </dsp:nvSpPr>
      <dsp:spPr>
        <a:xfrm>
          <a:off x="2827958" y="1216130"/>
          <a:ext cx="1169409" cy="55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260"/>
              </a:lnTo>
              <a:lnTo>
                <a:pt x="1169409" y="379260"/>
              </a:lnTo>
              <a:lnTo>
                <a:pt x="1169409" y="5565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295F4-A1AD-4831-BF0C-A6AD6FCBE795}">
      <dsp:nvSpPr>
        <dsp:cNvPr id="0" name=""/>
        <dsp:cNvSpPr/>
      </dsp:nvSpPr>
      <dsp:spPr>
        <a:xfrm>
          <a:off x="1658549" y="1216130"/>
          <a:ext cx="1169409" cy="556532"/>
        </a:xfrm>
        <a:custGeom>
          <a:avLst/>
          <a:gdLst/>
          <a:ahLst/>
          <a:cxnLst/>
          <a:rect l="0" t="0" r="0" b="0"/>
          <a:pathLst>
            <a:path>
              <a:moveTo>
                <a:pt x="1169409" y="0"/>
              </a:moveTo>
              <a:lnTo>
                <a:pt x="1169409" y="379260"/>
              </a:lnTo>
              <a:lnTo>
                <a:pt x="0" y="379260"/>
              </a:lnTo>
              <a:lnTo>
                <a:pt x="0" y="5565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42471-9D00-4922-8D66-B70786E23764}">
      <dsp:nvSpPr>
        <dsp:cNvPr id="0" name=""/>
        <dsp:cNvSpPr/>
      </dsp:nvSpPr>
      <dsp:spPr>
        <a:xfrm>
          <a:off x="1871169" y="1008"/>
          <a:ext cx="1913578" cy="121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051F4-0CA2-4C59-8B19-754CCAC332AA}">
      <dsp:nvSpPr>
        <dsp:cNvPr id="0" name=""/>
        <dsp:cNvSpPr/>
      </dsp:nvSpPr>
      <dsp:spPr>
        <a:xfrm>
          <a:off x="2083789" y="202997"/>
          <a:ext cx="1913578" cy="1215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образования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379" y="238587"/>
        <a:ext cx="1842398" cy="1143942"/>
      </dsp:txXfrm>
    </dsp:sp>
    <dsp:sp modelId="{F0548AEC-8520-4F9C-9E91-53FC5E0F1CB7}">
      <dsp:nvSpPr>
        <dsp:cNvPr id="0" name=""/>
        <dsp:cNvSpPr/>
      </dsp:nvSpPr>
      <dsp:spPr>
        <a:xfrm>
          <a:off x="701760" y="1772663"/>
          <a:ext cx="1913578" cy="121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68307-8CD5-46F0-BCDF-1B2655A56687}">
      <dsp:nvSpPr>
        <dsp:cNvPr id="0" name=""/>
        <dsp:cNvSpPr/>
      </dsp:nvSpPr>
      <dsp:spPr>
        <a:xfrm>
          <a:off x="914379" y="1974652"/>
          <a:ext cx="1913578" cy="1215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Академический компонент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(ориентирован на будущее)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969" y="2010242"/>
        <a:ext cx="1842398" cy="1143942"/>
      </dsp:txXfrm>
    </dsp:sp>
    <dsp:sp modelId="{2C44A8F7-4622-4935-BA73-491D0C7116BA}">
      <dsp:nvSpPr>
        <dsp:cNvPr id="0" name=""/>
        <dsp:cNvSpPr/>
      </dsp:nvSpPr>
      <dsp:spPr>
        <a:xfrm>
          <a:off x="3040578" y="1772663"/>
          <a:ext cx="1913578" cy="1215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AD36C-9E35-40A7-92CA-9585893D4958}">
      <dsp:nvSpPr>
        <dsp:cNvPr id="0" name=""/>
        <dsp:cNvSpPr/>
      </dsp:nvSpPr>
      <dsp:spPr>
        <a:xfrm>
          <a:off x="3253198" y="1974652"/>
          <a:ext cx="1913578" cy="1215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 жизненной компетенции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(ориентирован на настоящее)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8788" y="2010242"/>
        <a:ext cx="1842398" cy="1143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72E0B-A9D3-41C7-8FEE-A77A1AA28F99}">
      <dsp:nvSpPr>
        <dsp:cNvPr id="0" name=""/>
        <dsp:cNvSpPr/>
      </dsp:nvSpPr>
      <dsp:spPr>
        <a:xfrm>
          <a:off x="5102246" y="2241691"/>
          <a:ext cx="3443790" cy="734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924"/>
              </a:lnTo>
              <a:lnTo>
                <a:pt x="3443790" y="508924"/>
              </a:lnTo>
              <a:lnTo>
                <a:pt x="3443790" y="7341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9AAC3-741F-45C0-A9E2-D2DB5709DE7E}">
      <dsp:nvSpPr>
        <dsp:cNvPr id="0" name=""/>
        <dsp:cNvSpPr/>
      </dsp:nvSpPr>
      <dsp:spPr>
        <a:xfrm>
          <a:off x="5001188" y="2241691"/>
          <a:ext cx="101058" cy="734187"/>
        </a:xfrm>
        <a:custGeom>
          <a:avLst/>
          <a:gdLst/>
          <a:ahLst/>
          <a:cxnLst/>
          <a:rect l="0" t="0" r="0" b="0"/>
          <a:pathLst>
            <a:path>
              <a:moveTo>
                <a:pt x="101058" y="0"/>
              </a:moveTo>
              <a:lnTo>
                <a:pt x="101058" y="508924"/>
              </a:lnTo>
              <a:lnTo>
                <a:pt x="0" y="508924"/>
              </a:lnTo>
              <a:lnTo>
                <a:pt x="0" y="7341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FF18-2537-489E-9E74-D1BE69093F63}">
      <dsp:nvSpPr>
        <dsp:cNvPr id="0" name=""/>
        <dsp:cNvSpPr/>
      </dsp:nvSpPr>
      <dsp:spPr>
        <a:xfrm>
          <a:off x="1452984" y="2241691"/>
          <a:ext cx="3649262" cy="734187"/>
        </a:xfrm>
        <a:custGeom>
          <a:avLst/>
          <a:gdLst/>
          <a:ahLst/>
          <a:cxnLst/>
          <a:rect l="0" t="0" r="0" b="0"/>
          <a:pathLst>
            <a:path>
              <a:moveTo>
                <a:pt x="3649262" y="0"/>
              </a:moveTo>
              <a:lnTo>
                <a:pt x="3649262" y="508924"/>
              </a:lnTo>
              <a:lnTo>
                <a:pt x="0" y="508924"/>
              </a:lnTo>
              <a:lnTo>
                <a:pt x="0" y="7341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683A1-2AB2-4026-838C-5D1E653B2B11}">
      <dsp:nvSpPr>
        <dsp:cNvPr id="0" name=""/>
        <dsp:cNvSpPr/>
      </dsp:nvSpPr>
      <dsp:spPr>
        <a:xfrm>
          <a:off x="3886435" y="697611"/>
          <a:ext cx="2431622" cy="154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48427-AC4C-41E9-B400-604AAC922798}">
      <dsp:nvSpPr>
        <dsp:cNvPr id="0" name=""/>
        <dsp:cNvSpPr/>
      </dsp:nvSpPr>
      <dsp:spPr>
        <a:xfrm>
          <a:off x="4156615" y="954283"/>
          <a:ext cx="2431622" cy="154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ФАОП НОО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1840" y="999508"/>
        <a:ext cx="2341172" cy="1453629"/>
      </dsp:txXfrm>
    </dsp:sp>
    <dsp:sp modelId="{B9CECF56-DBD0-4FD3-BC3F-C08A08355DCD}">
      <dsp:nvSpPr>
        <dsp:cNvPr id="0" name=""/>
        <dsp:cNvSpPr/>
      </dsp:nvSpPr>
      <dsp:spPr>
        <a:xfrm>
          <a:off x="418" y="2975879"/>
          <a:ext cx="2905131" cy="205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77970-B177-44D2-B332-F097DBAC01BA}">
      <dsp:nvSpPr>
        <dsp:cNvPr id="0" name=""/>
        <dsp:cNvSpPr/>
      </dsp:nvSpPr>
      <dsp:spPr>
        <a:xfrm>
          <a:off x="270598" y="3232550"/>
          <a:ext cx="2905131" cy="2054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</a:t>
          </a:r>
          <a:r>
            <a:rPr lang="ru-RU" sz="18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общее назначение, цели, задачи и планируемые результаты реализации ФАОП НОО, а также способы определения достижения этих целей и результатов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82" y="3292734"/>
        <a:ext cx="2784763" cy="1934478"/>
      </dsp:txXfrm>
    </dsp:sp>
    <dsp:sp modelId="{1F7DAAEB-59FE-4114-96ED-8FB5C44E2248}">
      <dsp:nvSpPr>
        <dsp:cNvPr id="0" name=""/>
        <dsp:cNvSpPr/>
      </dsp:nvSpPr>
      <dsp:spPr>
        <a:xfrm>
          <a:off x="3445910" y="2975879"/>
          <a:ext cx="3110555" cy="2052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A1D4-F16E-49A5-8AA4-40944FBF44D3}">
      <dsp:nvSpPr>
        <dsp:cNvPr id="0" name=""/>
        <dsp:cNvSpPr/>
      </dsp:nvSpPr>
      <dsp:spPr>
        <a:xfrm>
          <a:off x="3716091" y="3232550"/>
          <a:ext cx="3110555" cy="2052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</a:t>
          </a:r>
          <a:r>
            <a:rPr lang="ru-RU" sz="18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следующие программы, ориентированные на достижение предметных, </a:t>
          </a:r>
          <a:r>
            <a:rPr lang="ru-RU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метапредметных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личностных результатов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200" y="3292659"/>
        <a:ext cx="2990337" cy="1932065"/>
      </dsp:txXfrm>
    </dsp:sp>
    <dsp:sp modelId="{A32C5F8F-2B75-42C9-B599-82F98E7285FF}">
      <dsp:nvSpPr>
        <dsp:cNvPr id="0" name=""/>
        <dsp:cNvSpPr/>
      </dsp:nvSpPr>
      <dsp:spPr>
        <a:xfrm>
          <a:off x="7096826" y="2975879"/>
          <a:ext cx="2898420" cy="2182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EB29-8F7E-4BFF-9DA9-78A7EBF450A5}">
      <dsp:nvSpPr>
        <dsp:cNvPr id="0" name=""/>
        <dsp:cNvSpPr/>
      </dsp:nvSpPr>
      <dsp:spPr>
        <a:xfrm>
          <a:off x="7367006" y="3232550"/>
          <a:ext cx="2898420" cy="2182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общие рамки организации образовательной деятельности, а также организационные механизмы и условия реализации программы</a:t>
          </a:r>
          <a:endParaRPr lang="ru-RU" sz="1700" kern="12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0942" y="3296486"/>
        <a:ext cx="2770548" cy="205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FB1E-6103-4BD3-B435-AA5851A9EA7D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07F04-CAA6-4AC0-A27C-CEFD226A56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9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52EB7E-7552-4049-A1E3-5205426EAF5E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7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07680" y="2404440"/>
            <a:ext cx="7768320" cy="164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1507680" y="4050720"/>
            <a:ext cx="7768320" cy="1096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033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8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8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4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9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2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6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0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2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4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8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49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662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38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44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9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F8B-5576-4561-A073-D7B05F503B73}" type="datetimeFigureOut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obileonline.garant.ru/#/document/73090882/entry/183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ierusalimceva@iro.yar.ru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152400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24000" y="558958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Прямоугольник 12"/>
          <p:cNvSpPr>
            <a:spLocks noChangeArrowheads="1"/>
          </p:cNvSpPr>
          <p:nvPr/>
        </p:nvSpPr>
        <p:spPr bwMode="auto">
          <a:xfrm>
            <a:off x="1285481" y="1188592"/>
            <a:ext cx="899953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Проектирование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федеральных адаптированных образовательных программ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уровне начального общего образования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641757" y="4212596"/>
            <a:ext cx="73834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: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Иерусалимцева Ольга Васильевна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инклюзивного образования ГАУ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ДПО ЯО «Институт развития образования»,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руководитель Регионального методического объединения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педагогов Ярославской области, работающих с детьми с сенсорными нарушениями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Прямоугольник 4"/>
          <p:cNvSpPr>
            <a:spLocks noChangeArrowheads="1"/>
          </p:cNvSpPr>
          <p:nvPr/>
        </p:nvSpPr>
        <p:spPr bwMode="auto">
          <a:xfrm>
            <a:off x="4519247" y="5220256"/>
            <a:ext cx="7409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9" y="311761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481" y="185817"/>
            <a:ext cx="1104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Ярославской области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41" y="4187375"/>
            <a:ext cx="35179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79" y="187890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ФГОС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592" y="194684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88401" y="2833039"/>
            <a:ext cx="1999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19.12.2014г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1598.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279" y="711110"/>
            <a:ext cx="97511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обеспечение вариативности и разнообразия содержания ФАОП. Каждый вариант ФАОП НОО разработан с учетом особенностей психофизического развития, индивидуальных возможностей обучающихся конкретной нозологической группы, которой он адресован, и обеспечивает освоение содержания образования, коррекцию нарушений развития и социальную адаптацию.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обучающихся, имеющих инвалидность, дополняется индивидуальной программой реабилитации,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 (ИПРА) в части создания специальных условий получения образования и обеспечения психолого-педагогической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разработать в соответствии со спецификой своей образовательной деятельности один или несколько вариантов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с учетом особых образовательных потребностей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ФАОП включает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часть и часть, формируемую участниками образовательных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 Соотношение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определяется дифференцированно в зависимости от варианта АООП НОО и составляет: 80% и 20%, 70% и 30% или 60% и 40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(обязательная часть и часть, формируемая участниками образовательного процесса)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образовательных программ по ФГОС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60" y="1148791"/>
            <a:ext cx="95972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 (А):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 обучающимся с ОВЗ, достигшим к моменту поступления в школу уровня развития, близкого возрастной норме…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образованием здоровых сверстников, находясь в их среде и в те же календарные сроки обучения (1 - 4 классы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включен в общий образовательный поток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бязательна специальная помощь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(программа коррекционной работы – развитие жизненной компетенции)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по адаптированной образовательной программе (АООП), может создаваться индивидуальный учебный план (ИУП)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прохождение аттестации в иных формах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такой же документ об образовании, как и сверстники без ограничений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образовательных программ по ФГОС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59" y="1148791"/>
            <a:ext cx="109408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(В):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конечным достижениям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здоровых сверстников, находясь в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среде, 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пролонгированные календарные сроки обучения: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лет (1-5 классы) - для детей, получивших дошкольное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(1-6 классы) - для детей, не получивших дошкольное образование, способствующее освоению НОО на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по адаптированной образовательной программе (АООП),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несколько учебных планов или индивидуальных учебных планов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(ИУП)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специальная помощь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(программа коррекционной работы –усиление внимания к развитию жизненной компетенции, чем в варианте 1)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обучения и воспитания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прохождение аттестации в иных формах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олучает документы об образовании, предусмотренные законодательством (может «уйти» в 1 или 3 вариант)</a:t>
            </a:r>
          </a:p>
        </p:txBody>
      </p:sp>
    </p:spTree>
    <p:extLst>
      <p:ext uri="{BB962C8B-B14F-4D97-AF65-F5344CB8AC3E}">
        <p14:creationId xmlns:p14="http://schemas.microsoft.com/office/powerpoint/2010/main" val="4174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образовательных программ по ФГОС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48791"/>
            <a:ext cx="99912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 (С):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итоговым достижениям к моменту завершения школьного обучения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здоровых сверстников,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пролонгированные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календарные сроки обучения: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(1-6 классы)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по адаптированной образовательной программе (АООП),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создано несколько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планов или индивидуальных учебных планов (ИУП)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специальная помощь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(программа коррекционной работы – «академический» компонент сокращен в пользу расширения области развития жизненной компетенции)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обучения и воспитания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прохождение аттестации в иных формах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олучает свидетельство об обучении по образцу и 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712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образовательных программ по ФГОС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148791"/>
            <a:ext cx="103271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4 (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ОВЗ (со сложными и множественными нарушениями развития)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итоговым достижениям к моменту завершения школьного обучения 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здоровых сверстников,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пролонгированные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сроки обучения: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(1-6 классы)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по адаптированной образовательной программе (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АООП) на основе индивидуальных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планов (ИУП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 необходимости индивидуализируется в специальную индивидуальную программу развития (СИПР)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специальная помощь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(программа коррекционной работы – утилитарность «академического» компонента, максимальное углубление в сторону развития жизненной компетенции)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(среды) обучения и воспитания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прохождение аттестации в иных формах</a:t>
            </a:r>
          </a:p>
          <a:p>
            <a:pPr marL="72000" lvl="1" indent="4572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олучает свидетельство об обучении по образцу и 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36465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045" y="194684"/>
            <a:ext cx="734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АООП НОО для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7732091"/>
              </p:ext>
            </p:extLst>
          </p:nvPr>
        </p:nvGraphicFramePr>
        <p:xfrm>
          <a:off x="1119116" y="767067"/>
          <a:ext cx="5868537" cy="319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045" y="4370756"/>
            <a:ext cx="8086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= ООП НОО + программа КРР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ЖК)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КРР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КРР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4: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программа КРР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045" y="5982027"/>
            <a:ext cx="9847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для обучающихся с ОВЗ предусматривает </a:t>
            </a:r>
          </a:p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гибкой смены варианта образовательной программы.</a:t>
            </a:r>
            <a:endParaRPr lang="ru-RU" sz="2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3238" b="2794"/>
          <a:stretch/>
        </p:blipFill>
        <p:spPr bwMode="auto">
          <a:xfrm>
            <a:off x="8119218" y="0"/>
            <a:ext cx="4072782" cy="5513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59036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ФАОП НОО для обучающихся с ОВЗ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2416" y="2955083"/>
            <a:ext cx="2189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24.11.2022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559569"/>
            <a:ext cx="96298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предназначена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сопровождения деятельности образовательной организации по созданию адаптированных основных общеобразовательных программ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отражает вариант конкретизации требований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варианты, разработанные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особенностей психофизического развития, индивидуальных возможностей обучающихся конкретной нозологической группы, которой он адресован, и обеспечивает освоение содержания образования, коррекцию нарушений развития и социальную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обучающихся, имеющих инвалидность, дополняется индивидуальной программой реабилитации,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 (ИПРА) в части создания специальных условий получения образования и обеспечения психолого-педагогической помощи, в том числе психолого-педагогической реабилитации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планируемые результаты (целевые ориентиры) разработанных образовательными организациями АООП детей с ОВЗ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не ниже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содержания и планируемых результатов ФАОП НОО, а объем обязательной части должен составлять не менее 60 % от ее общего объема.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Записи по тегу #Bibliotheca | Аутизм и РАС © Autosanimus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Записи по тегу #Bibliotheca | Аутизм и РАС © Autosanimus | ВКонтакт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631" y="176120"/>
            <a:ext cx="16954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9803" y="6519446"/>
            <a:ext cx="9162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заменит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примерную основную образовательную программу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255" y="120174"/>
            <a:ext cx="999189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 28. Компетенция, права, обязанности и ответственность образовательной организации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Образовательные организации при реализации образовательных программ свободны в определении содержания образования, выборе образовательных технологий, а также в выборе учебно-методического обеспечения, если иное не установлено настоящим Федеральным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24 сентября 2022 г. - Федеральный закон от 24 сентября 2022 г. N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371-ФЗ)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Ч.7 Образовательная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несет ответственность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или ненадлежащее выполнение функций, отнесенных к ее компетенции, за жизнь и здоровье обучающихся при освоении образовательной программы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реализацию не в полном объеме образовательных программ в соответствии с учебным планом, качество образования своих выпускников. За нарушение или незаконное ограничение права на образование и предусмотренных законодательством об образовании прав и свобод обучающихся, родителей (законных представителей) несовершеннолетних обучающихся,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Кодексом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об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2020 г. -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2 декабря 2019 г. N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403-ФЗ)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95" y="107084"/>
            <a:ext cx="1470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21973" y="2634825"/>
            <a:ext cx="1470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г.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"Об образовании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401991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23" y="959618"/>
            <a:ext cx="90220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19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 против порядка управления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19.30 КоАП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ведению образовательной деятельности и организации образовательного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закон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одательством об образовании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ведению образовательной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штрафа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в размере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тыс.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тыс. руб.;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тыс. руб.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образовательных программ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учебным планом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штрафа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в размере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тыс.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тыс. руб.;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тыс.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руб.</a:t>
            </a:r>
            <a:r>
              <a:rPr lang="ru-RU" sz="2400" dirty="0"/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423" y="225268"/>
            <a:ext cx="8769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Кодекс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РФ об административных правонарушениях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30624" y="3056654"/>
            <a:ext cx="1706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30.12.2001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№195-ФЗ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изм. от 17.05.2023)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21" y="225268"/>
            <a:ext cx="1685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78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ФАОП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867193"/>
            <a:ext cx="99165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ФАОП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глухих обучающихся включает четыре варианта: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для глухих обучающихся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1.2 -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глухих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1.3 -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глухих обучающихся с легкой умственной отсталостью (интеллектуальными нарушениями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1.4 -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глухих обучающихся с умеренной, тяжелой, глубокой умственной отсталостью (интеллектуальными нарушениями), тяжелыми и множественными нарушениями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ФАОП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слабослышащих и позднооглохших обучающихся включает три варианта: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2.1 -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слабослышащих и позднооглохших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слабослышащих и позднооглохших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слабослышащих и позднооглохших обучающихся с умственной отсталостью (интеллектуальными нарушениями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Понятийный аппарат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19666" y="3026228"/>
            <a:ext cx="1972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Ст.2. ФЗ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"Об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" y="717904"/>
            <a:ext cx="100444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плана,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алендарного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графика,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учебных предметов, курсов, дисциплин (модулей),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методических материалов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предусмотренных настоящим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законом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воспитательной работы,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аттестации.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(ФООП)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документация: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курсов, дисциплин (модулей), иных компонентов,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66" y="194684"/>
            <a:ext cx="1685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ФАОП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717904"/>
            <a:ext cx="961799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ФАОП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глухих обучающихся включает четыре варианта: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3.2 -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слепых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3.3 -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слепых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легкой умственной отсталостью (интеллектуальными нарушениями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3.4 -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слепых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умеренной, тяжелой, глубокой умственной отсталостью (интеллектуальными нарушениями), тяжелыми и множественными нарушениями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(ТМНР)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ФАОП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включает три варианта: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4.1 -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слабовидящих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слабовидящих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слабовидящих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ФАОП НОО для обучающихся с тяжелыми нарушениями речи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.1 - ФАОП НОО для обучающихся с ТНР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ФАОП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913294"/>
            <a:ext cx="92136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ФАОП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с НОДА: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6.1 -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НОДА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обучающихся с НОДА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6.3 - ФАОП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НОДА с УО (ИН)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6.4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НОДА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умеренной, тяжелой, глубокой УО, ТМНР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для обучающихся  с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ЗПР: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для обучающихся  с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РАС: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8.3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УО (ИН)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ФАОП НОО для обучающихся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умеренной, тяжелой, глубокой УО,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ТМНР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49273" y="6268606"/>
            <a:ext cx="265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 26 вариантов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91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ФГОС НОО ОВЗ к АООП НОО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512" y="840733"/>
            <a:ext cx="947101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АООП НОО содержит дифференцированные требования к структуре, результатам освоения и условиям ее реализации, обеспечивающие удовлетворение как общих, так и особых образовательных потребностей разных групп или отдельных глухих обучающихся, получение образования вне зависимости от выраженности и характера нарушений, места проживания обучающегося и вида организации.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для ОВЗ)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позднооглохших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2 ФГОС НОО для ОВЗ)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для ОВЗ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(приложение 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для ОВЗ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)…………….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АООП НОО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расстройствами аутистического спектра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86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ФАОП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046887"/>
            <a:ext cx="88715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ст.2 Федерального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29 декабря 2012 г. № 273-ФЗ "Об образовании в Российской Федерации"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определяет единые для РФ: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объем НОО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содержание НОО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АООП НОО</a:t>
            </a:r>
          </a:p>
          <a:p>
            <a:pPr lvl="1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каждого варианта должно быть представлено: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курсов, дисциплин (модулей),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6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ФАОП НОО для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90649759"/>
              </p:ext>
            </p:extLst>
          </p:nvPr>
        </p:nvGraphicFramePr>
        <p:xfrm>
          <a:off x="365760" y="717904"/>
          <a:ext cx="10265846" cy="614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6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12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ФАОП НОО для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216" y="515550"/>
            <a:ext cx="1156415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ояснительную записку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ФАОП НОО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реализации, категории и особенности детей.)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обучающимися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НОО для обучающихся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достижения планируемых результатов освоения ФАОП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для обучающихся с учетом особенностей…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 вариантов 1 в ФОП НОО)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универсальных учебных действий у обучающихся (в вариантах 1.1-8.1 и 1.2-8.2)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(для инвалидов + ИПРА)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учебный график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условий реализации Программы: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условия…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условия…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условия…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адровые и финансовые условия…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СанПиН 1.2.3685-21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 2.4.3648-20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76" y="758551"/>
            <a:ext cx="97464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учебной нагрузки, организация учебных и внеурочных мероприятий должны соответствовать требованиям, предусмотренным санитарными правилами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2.4.3648-20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"Санитарно-эпидемиологические требования к организациям воспитания и обучения, отдыха и оздоровления детей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молодежи»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утв.постановлением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сентября 2020 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28)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образовательных программ должны соблюдаться следующие санитарно-эпидемиологические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п.3.4.14.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с ограниченными возможностями здоровья устанавливается из расчета не более 3 обучающихся при получении образования совместно с другими учащимися.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п.3.4.16.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часов, отводимых в неделю на занятия внеурочной деятельностью, составляет не более 10 часов (в том числе из них не менее 5 часов в неделю на коррекционно-развивающую область в течение всего срока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п.3.4.16. Урочная деятельность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5-дневной учебной неделе, в субботу возможны организация проведение внеурочной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п.3.4.16. Продолжительность перемены между урочной и внеурочной деятельностью должна составлять не менее 30 минут.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987" y="0"/>
            <a:ext cx="9244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по приведению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АООП в соответствии с ФАОП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6" y="1064556"/>
            <a:ext cx="1068221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Организационно-управленческое обеспечение: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нормативно-правовых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нормативно- правовых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приказа «О переходе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применение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ФАОП»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Педагогического совета с педагогами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рабочей группы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ФАОП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экспертизы локальных актов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укомплектованности штата для обеспечения реализации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курсовой подготовки педагогов по вопросам перехода на реализацию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</a:p>
          <a:p>
            <a:pPr marL="0" lvl="1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Методическое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pPr marL="800100" lvl="2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методическими материалами педагогов  по  сопровождению реализации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</a:p>
          <a:p>
            <a:pPr marL="800100" lvl="2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педагогов в семинарах, конференциях и других мероприятиях по внедрению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</a:p>
          <a:p>
            <a:pPr marL="800100" lvl="2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АОП и рабочих программ педагогов в соответствие с ФАОП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Дорожная карта по приведению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АООП в соответствии с ФАОП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" y="1148791"/>
            <a:ext cx="106822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содержания ФАОП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реализуемой АОП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доступа к электронным образовательным	ресурсам,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размещенным в федеральных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региональных базах данных в сети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учреждения информации о подготовке к введению и порядке перехода на ФАОП.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ресурсного обеспечения учреждения в соответствие с требованиями ФАОП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оснащенности учреждения в соответствие с требованиями ФАОП к минимальной оснащенности учебного процесса и оборудованию учебных помещений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учебно-методических пособий, электронных и образовательных ресурсов, используемых в образовательном процессе в соответствие с ФАОП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предметно-развивающей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учреждении в соответствие с требованиями ФАОП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Закупка/приобретение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и дидактических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для реализации ФАОП</a:t>
            </a:r>
          </a:p>
        </p:txBody>
      </p:sp>
    </p:spTree>
    <p:extLst>
      <p:ext uri="{BB962C8B-B14F-4D97-AF65-F5344CB8AC3E}">
        <p14:creationId xmlns:p14="http://schemas.microsoft.com/office/powerpoint/2010/main" val="30002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07174"/>
              </p:ext>
            </p:extLst>
          </p:nvPr>
        </p:nvGraphicFramePr>
        <p:xfrm>
          <a:off x="117461" y="0"/>
          <a:ext cx="1129206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5390999" imgH="3324180" progId="Acrobat.Document.DC">
                  <p:embed/>
                </p:oleObj>
              </mc:Choice>
              <mc:Fallback>
                <p:oleObj name="Acrobat Document" r:id="rId3" imgW="5390999" imgH="33241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61" y="0"/>
                        <a:ext cx="1129206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52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Понятийный аппарат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19666" y="3026228"/>
            <a:ext cx="1972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Ст.2. ФЗ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"Об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" y="717904"/>
            <a:ext cx="97038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 (АОП)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лицо,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 недостатки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физическом и (или) психологическом развитии,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психолого-медико-педагогической комиссией 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препятствующие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получению образования без создания специальных условий;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нклюзивное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/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66" y="194684"/>
            <a:ext cx="1685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52" y="1689854"/>
            <a:ext cx="30280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 !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80375"/>
            <a:ext cx="110950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3" y="93979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055" y="3949449"/>
            <a:ext cx="8058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Ведущий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Иерусалимцева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Ольга Васильевна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преподаватель кафедры инклюзивного образования ГАУ ДПО ЯО «Институт развития образования»,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руководитель Регионального методического объединения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педагогов Ярославской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области,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работающих с детьми сенсорными нарушениями.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" y="1287264"/>
            <a:ext cx="9156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4294" y="5441287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4294" y="56016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5"/>
              </a:rPr>
              <a:t>ierusalimceva@iro.yar.ru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6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7" y="284288"/>
            <a:ext cx="93896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государственный образовательный стандарт начального общего образования обучающихся с ограниченными возможностями здоровья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 (ИН)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адаптированная основная образовательная программа начального общего образования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образовательная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начального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адаптированная образовательная 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начального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для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СИПР-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индивидуальная 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индивидуальная программа реабилитации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психолого-медико-педагогическая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(городская, областная)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психолого-медико-педагогический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 в пределах конкретной ОО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7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получения образования обучающимися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6988" y="2555806"/>
            <a:ext cx="1775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г.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"Об образовании в Российской Федерации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768" y="194684"/>
            <a:ext cx="1473451" cy="23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131" y="1148791"/>
            <a:ext cx="92447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принимаются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психолого-медико-педагогической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(п.3 ст.55)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 по адаптированным основным общеобразовательным программам, создаются органами государственной власти субъектов Российской Федерации 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других обучающихся с ограниченными возможностями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(п.5 ст.79)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32" y="11804"/>
            <a:ext cx="8962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получения образования обучающимися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6988" y="2555806"/>
            <a:ext cx="1775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Ст.79.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г.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"Об образовании в Российской Федерации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768" y="194684"/>
            <a:ext cx="1473451" cy="23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629" y="856357"/>
            <a:ext cx="92447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и условия организации обучения и воспитания обучающихся с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(АОП).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и условия организации обучения и воспитания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программой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 (ИПРА).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обучающихся с ОВЗ осуществляется в организациях, осуществляющих образовательную деятельность по адаптированным основным общеобразовательным программам (АООП).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обучающихся с ОВЗ может быть организовано: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другими обучающимися,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отдельных классах,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отдельных организациях, осуществляющих 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2343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500853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Нозологические группы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771" y="1666670"/>
            <a:ext cx="75948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делятся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нозологические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зрения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 (ОДА)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(ЗПР)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(УО)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расстройствами аутистического спектра (РАС)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множественными нарушениями развития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27" y="2626840"/>
            <a:ext cx="182245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9" y="267815"/>
            <a:ext cx="1470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4684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 потребности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5610" r="7095" b="3691"/>
          <a:stretch/>
        </p:blipFill>
        <p:spPr bwMode="auto">
          <a:xfrm>
            <a:off x="542259" y="861238"/>
            <a:ext cx="8567047" cy="57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09" y="194684"/>
            <a:ext cx="1470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129" y="2794056"/>
            <a:ext cx="182245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79" y="187890"/>
            <a:ext cx="924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ФГОС НОО обучающихся с ОВЗ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9226302"/>
              </p:ext>
            </p:extLst>
          </p:nvPr>
        </p:nvGraphicFramePr>
        <p:xfrm>
          <a:off x="548741" y="711110"/>
          <a:ext cx="8537845" cy="570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592" y="194684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88401" y="2833039"/>
            <a:ext cx="1999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19.12.2014г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1598.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642" y="757791"/>
            <a:ext cx="8860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включает в себя требования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2012 г.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в Российской Федерации" (ч.3 ст.11)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9282" y="5923680"/>
            <a:ext cx="7682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–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разработки ФАОП НОО для обучающихся с ОВЗ.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</TotalTime>
  <Words>2878</Words>
  <Application>Microsoft Office PowerPoint</Application>
  <PresentationFormat>Произвольный</PresentationFormat>
  <Paragraphs>306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Грань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О.В. Иерусалимцева</cp:lastModifiedBy>
  <cp:revision>376</cp:revision>
  <dcterms:created xsi:type="dcterms:W3CDTF">2018-06-01T07:45:05Z</dcterms:created>
  <dcterms:modified xsi:type="dcterms:W3CDTF">2023-05-23T07:44:46Z</dcterms:modified>
</cp:coreProperties>
</file>