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FCF34A-0AFB-0E82-09A4-7830B4147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9494BBA7-C21E-A422-F1B5-2949201955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CE9266-CEEB-47F0-EF65-44B685CFC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5CD48BE-7F31-4C84-3D64-36B001F81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A42738-D57D-70D2-9065-4056F741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16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BD6C260-92D1-9F7B-8A35-D5C63091F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7DE90B8-E330-A329-8E13-2708304212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309D7-6E39-F1B7-1BC7-F53F5856ED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857628A-1C10-2138-620C-A4A42DEF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7123CC-D50C-1E7E-D6D0-BAC21F60E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264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B59497F-AA95-2009-8638-A53189D4E3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306B58E-8F31-BA3E-B778-7C4026842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8094A7-A257-81F4-9A3B-375D770CF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AEBE6A-CBFA-5FE3-3F83-1C9D026D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5F4C458-E45F-56ED-221C-562624046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80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8A37968-7E3D-DFD5-2751-3331E59B1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7D74074-9950-9FED-5C2E-F8A578946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D648D0-0C5E-F56C-C4FF-3FAA33DFD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8E941F-E989-EE61-0AF0-97F909B2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C7842BA-F451-6CD1-97A1-7DBFECE1D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975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74B8BB-38D1-3936-C5EB-2FB1C6B8CA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B72F51A-5DDB-CE2A-B826-B35FB88C67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0F55DB-1FE9-39C0-0E56-94F186948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BBFCED-CFDB-1BA3-4EA7-C7BA4D877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871E9BB-E96E-3617-1060-AFDA9847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614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3962AB-4D80-55C7-4813-40B83F001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68F7FBB-6E3D-E85B-867A-E99AF47AEA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8FB5001-B66A-4320-DB51-C3367AA05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EB0EF33-4CD0-7CBC-7B33-1BAC7B3DF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F7627F8-8239-9113-8208-E6A9EBEAF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ABCA030-76E1-E010-CBBF-D82C24826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157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E8ECB4-0E74-F4C7-A0C1-BB53F057B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3E6E969-C5C9-5508-76C2-C3A98C05E4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0E7C50B-8661-F3B8-3EAE-61A8220D28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40F7FD8-FE63-8C70-4FDC-4760699394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57ED20D-D303-8940-6842-2E1A9B0BDF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BEACC04-CD65-ED8C-99FB-410B9AF85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B0B2774-62D5-E98D-4ACD-93530B61B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AD9135-CAAA-7C00-31E9-78126E9A2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141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794FCB-D2FE-C347-5D2C-DA1477E53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78A7C43-3F03-92A1-AE65-F4FBEAC7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25E65B-9B16-9DA6-0096-0D4594BB3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81B37D2-F74E-E41E-9FA6-9A52616FF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072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C042066-ABEB-F356-03CC-B6B35F2C7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0F30714-282D-F8AF-93A3-1596594E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8C23CB3-753E-7CB9-0D3E-31962E5F6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7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91625B-B1BC-E4CE-D0F3-8A544B88E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DD4EF9C-7E98-2081-3263-F8D11950D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F587BBD-CDF2-AA2B-D254-BCC6FCC07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243FE2E-ADCA-95DF-ABFC-334759BB2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42048A6-A746-BC52-CBF8-65504AE3D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2E2F6E0-FB4C-FE77-931E-F23F312F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99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0E754C7-28A8-4566-9685-1B6727C82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1EBE3450-78E8-EDEE-BC19-10B68BBD18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80E845-0B4A-9331-7600-1AF9B8AB4C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FB14369-2FD0-E225-F5E5-5C176AFED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EDB54EA-81A4-ACEE-BB2A-DC2C23FC8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7DD3ABE-BE06-FC58-B649-ACEB3E740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35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1EA3F8-2A0B-EDEE-D600-E56560918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A1DFED3-FC3C-771A-3313-80F8EBCA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B29980D-7560-90C7-EC39-D70AC27A2F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57F45-38D8-4738-8305-F2FC8C1528F1}" type="datetimeFigureOut">
              <a:rPr lang="ru-RU" smtClean="0"/>
              <a:t>10.04.2023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FC2D92D-AF23-184F-35D7-6C1ED467C0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24AAAF1-E66B-5933-68FF-89E4BCEDA6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B74FC-7A92-4FDF-B2F7-ED4C2AA96B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53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o.yar.ru/index.php?id=24" TargetMode="External"/><Relationship Id="rId2" Type="http://schemas.openxmlformats.org/officeDocument/2006/relationships/hyperlink" Target="https://lish.mgppu.ru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osen-gal@rambler.ru" TargetMode="External"/><Relationship Id="rId4" Type="http://schemas.openxmlformats.org/officeDocument/2006/relationships/hyperlink" Target="mailto:olgasemionova@yandex.ru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lish.mgppu.ru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622261-F0A2-A38B-B6D9-55DFFF3C97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Х Всероссийский конкурс «Лучшая инклюзивная школа России – 2023»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1428B3D-C4CF-242E-F89D-2B9335813C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35270" y="4114799"/>
            <a:ext cx="4491317" cy="1748119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ГАУ ДПО ЯО ИРО</a:t>
            </a:r>
          </a:p>
          <a:p>
            <a:r>
              <a:rPr lang="ru-RU" dirty="0"/>
              <a:t>кафедра инклюзивного образования, </a:t>
            </a:r>
          </a:p>
          <a:p>
            <a:r>
              <a:rPr lang="ru-RU" dirty="0"/>
              <a:t>старший преподаватель </a:t>
            </a:r>
          </a:p>
          <a:p>
            <a:r>
              <a:rPr lang="ru-RU" dirty="0" err="1"/>
              <a:t>Отрошко</a:t>
            </a:r>
            <a:r>
              <a:rPr lang="ru-RU" dirty="0"/>
              <a:t> Г.В.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DA2B4A2-2391-C025-4740-472543107D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25956" r="70849" b="50169"/>
          <a:stretch/>
        </p:blipFill>
        <p:spPr>
          <a:xfrm>
            <a:off x="405408" y="3682980"/>
            <a:ext cx="3377147" cy="2611755"/>
          </a:xfrm>
          <a:prstGeom prst="rect">
            <a:avLst/>
          </a:prstGeom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04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0FE7DF42-0AC3-D937-D97B-7AD82A726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03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2D24C8-229F-8A61-F887-45AB1A3521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833120"/>
            <a:ext cx="5181600" cy="53438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4500" b="1" dirty="0">
                <a:solidFill>
                  <a:srgbClr val="7030A0"/>
                </a:solidFill>
              </a:rPr>
              <a:t>Конкурс проводится в целях повышения активности: </a:t>
            </a:r>
          </a:p>
          <a:p>
            <a:r>
              <a:rPr lang="ru-RU" sz="4500" dirty="0"/>
              <a:t>образовательных организаций в развитии и внедрении практик инклюзивного образования; </a:t>
            </a:r>
          </a:p>
          <a:p>
            <a:r>
              <a:rPr lang="ru-RU" sz="4500" dirty="0"/>
              <a:t>организаций отдыха детей и их оздоровления – в развитии и внедрении практик инклюзивного отдыха и оздоровления;</a:t>
            </a:r>
          </a:p>
          <a:p>
            <a:r>
              <a:rPr lang="ru-RU" sz="4500" dirty="0"/>
              <a:t>в целях распространения позитивного опыта и трансляции инклюзивных практик/ технологий.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D7BA6729-3E0C-D4E2-276F-6AB6E45CD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6024" y="833120"/>
            <a:ext cx="5517776" cy="534384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7030A0"/>
                </a:solidFill>
              </a:rPr>
              <a:t>Основными задачами Конкурса являются:</a:t>
            </a:r>
          </a:p>
          <a:p>
            <a:r>
              <a:rPr lang="ru-RU" dirty="0"/>
              <a:t> </a:t>
            </a:r>
            <a:r>
              <a:rPr lang="ru-RU" sz="3800" dirty="0"/>
              <a:t>аккумулирование и анализ существующих практик инклюзивного общего образования; </a:t>
            </a:r>
          </a:p>
          <a:p>
            <a:r>
              <a:rPr lang="ru-RU" sz="3800" dirty="0"/>
              <a:t>аккумулирование и анализ существующих практик инклюзивного отдыха и оздоровления детей; </a:t>
            </a:r>
          </a:p>
          <a:p>
            <a:r>
              <a:rPr lang="ru-RU" sz="3800" dirty="0"/>
              <a:t>привлечение внимания педагогического сообщества к включению обучающихся с ограниченными возможностями здоровья, с инвалидностью в систему общего образования; детей - инвалидов, детей с ограниченными возможностями здоровья – в систему отдыха и оздоровления;</a:t>
            </a:r>
          </a:p>
          <a:p>
            <a:r>
              <a:rPr lang="ru-RU" sz="3800" dirty="0"/>
              <a:t> привлечение внимания общественности к развитию инклюзивного подхода в образовании, в организации отдыха и оздоровления.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9861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CB4733E-9F89-20B5-8459-0B56B8C79F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23922" r="20919" b="13137"/>
          <a:stretch/>
        </p:blipFill>
        <p:spPr>
          <a:xfrm>
            <a:off x="363071" y="278490"/>
            <a:ext cx="11322423" cy="63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9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xmlns="" id="{DAD85F33-7BDE-DAB9-A609-EBDA912D04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372104"/>
              </p:ext>
            </p:extLst>
          </p:nvPr>
        </p:nvGraphicFramePr>
        <p:xfrm>
          <a:off x="242048" y="188259"/>
          <a:ext cx="11685494" cy="6793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7969">
                  <a:extLst>
                    <a:ext uri="{9D8B030D-6E8A-4147-A177-3AD203B41FA5}">
                      <a16:colId xmlns:a16="http://schemas.microsoft.com/office/drawing/2014/main" xmlns="" val="1676142760"/>
                    </a:ext>
                  </a:extLst>
                </a:gridCol>
                <a:gridCol w="4185757">
                  <a:extLst>
                    <a:ext uri="{9D8B030D-6E8A-4147-A177-3AD203B41FA5}">
                      <a16:colId xmlns:a16="http://schemas.microsoft.com/office/drawing/2014/main" xmlns="" val="3983079115"/>
                    </a:ext>
                  </a:extLst>
                </a:gridCol>
                <a:gridCol w="5091768">
                  <a:extLst>
                    <a:ext uri="{9D8B030D-6E8A-4147-A177-3AD203B41FA5}">
                      <a16:colId xmlns:a16="http://schemas.microsoft.com/office/drawing/2014/main" xmlns="" val="1483131238"/>
                    </a:ext>
                  </a:extLst>
                </a:gridCol>
              </a:tblGrid>
              <a:tr h="934209">
                <a:tc>
                  <a:txBody>
                    <a:bodyPr/>
                    <a:lstStyle/>
                    <a:p>
                      <a:r>
                        <a:rPr lang="ru-RU" dirty="0"/>
                        <a:t>Сроки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Мероприятия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Место проведения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23236917"/>
                  </a:ext>
                </a:extLst>
              </a:tr>
              <a:tr h="1348320">
                <a:tc>
                  <a:txBody>
                    <a:bodyPr/>
                    <a:lstStyle/>
                    <a:p>
                      <a:r>
                        <a:rPr lang="ru-RU" sz="2000" b="1" dirty="0"/>
                        <a:t>10.04, 12.04, 19.04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методические семинары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Интернет</a:t>
                      </a:r>
                    </a:p>
                    <a:p>
                      <a:r>
                        <a:rPr lang="ru-RU" sz="2000" b="1" u="sng" dirty="0" err="1">
                          <a:solidFill>
                            <a:srgbClr val="0070C0"/>
                          </a:solidFill>
                        </a:rPr>
                        <a:t>Мираполис</a:t>
                      </a:r>
                      <a:r>
                        <a:rPr lang="ru-RU" sz="2000" b="1" dirty="0"/>
                        <a:t> </a:t>
                      </a:r>
                    </a:p>
                    <a:p>
                      <a:r>
                        <a:rPr lang="en-US" sz="2000" b="1" dirty="0">
                          <a:hlinkClick r:id="rId2"/>
                        </a:rPr>
                        <a:t>https://lish.mgppu.ru/</a:t>
                      </a:r>
                      <a:endParaRPr lang="ru-RU" sz="2000" b="1" dirty="0"/>
                    </a:p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93236795"/>
                  </a:ext>
                </a:extLst>
              </a:tr>
              <a:tr h="1052517">
                <a:tc>
                  <a:txBody>
                    <a:bodyPr/>
                    <a:lstStyle/>
                    <a:p>
                      <a:r>
                        <a:rPr lang="ru-RU" sz="2000" b="1" dirty="0"/>
                        <a:t>17.04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публикация Положения о региональном этапе  Конкурса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Сайт  ГАУ ДПО ЯО ИРО</a:t>
                      </a:r>
                    </a:p>
                    <a:p>
                      <a:r>
                        <a:rPr lang="en-US" sz="2000" b="1" dirty="0">
                          <a:hlinkClick r:id="rId3"/>
                        </a:rPr>
                        <a:t>http://www.iro.yar.ru/index.php?id=24</a:t>
                      </a:r>
                      <a:endParaRPr lang="ru-RU" sz="2000" b="1" dirty="0"/>
                    </a:p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8714824"/>
                  </a:ext>
                </a:extLst>
              </a:tr>
              <a:tr h="1052517">
                <a:tc>
                  <a:txBody>
                    <a:bodyPr/>
                    <a:lstStyle/>
                    <a:p>
                      <a:r>
                        <a:rPr lang="ru-RU" sz="2000" b="1" dirty="0"/>
                        <a:t>24.04 – 28.04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прием заявок от образовательных организаций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Кафедра инклюзивного образования </a:t>
                      </a:r>
                    </a:p>
                    <a:p>
                      <a:r>
                        <a:rPr lang="ru-RU" sz="2000" b="1" dirty="0"/>
                        <a:t>ГАУ ДПО ЯО ИРО</a:t>
                      </a:r>
                    </a:p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olgasemionova@yandex.ru</a:t>
                      </a:r>
                      <a:r>
                        <a:rPr lang="ru-RU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5"/>
                        </a:rPr>
                        <a:t>osen-gal@rambler.ru</a:t>
                      </a:r>
                      <a:r>
                        <a:rPr lang="en-US" sz="20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000" b="1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79249869"/>
                  </a:ext>
                </a:extLst>
              </a:tr>
              <a:tr h="1095190">
                <a:tc>
                  <a:txBody>
                    <a:bodyPr/>
                    <a:lstStyle/>
                    <a:p>
                      <a:r>
                        <a:rPr lang="ru-RU" sz="2000" b="1" dirty="0"/>
                        <a:t>29.04 – 12.05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работа конкурсной комиссии по оценке материалов участников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Интернет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8083747"/>
                  </a:ext>
                </a:extLst>
              </a:tr>
              <a:tr h="1052517">
                <a:tc>
                  <a:txBody>
                    <a:bodyPr/>
                    <a:lstStyle/>
                    <a:p>
                      <a:r>
                        <a:rPr lang="ru-RU" sz="2000" b="1" dirty="0"/>
                        <a:t>15.05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объявление результатов регионального этапа, награждение победителей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ГАУ ДПО ЯО ИРО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Интернет-трансляция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7417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158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841DC95-6EE5-7C68-A1C2-83F2676F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7030A0"/>
                </a:solidFill>
              </a:rPr>
              <a:t>Номинации Конкурса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38DDFE-D1C7-CC67-EF61-93E42958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27376" cy="4351338"/>
          </a:xfrm>
        </p:spPr>
        <p:txBody>
          <a:bodyPr/>
          <a:lstStyle/>
          <a:p>
            <a:r>
              <a:rPr lang="ru-RU" dirty="0"/>
              <a:t>Лучший инклюзивный детский сад </a:t>
            </a:r>
          </a:p>
          <a:p>
            <a:r>
              <a:rPr lang="ru-RU" dirty="0"/>
              <a:t>Лучшая инклюзивная школа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30E2A8E-3F46-8798-740E-77C18E3D4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700" y="1027906"/>
            <a:ext cx="4451833" cy="250638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7E6B627-CA79-871C-21F1-BC5B172CF4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24" y="2985248"/>
            <a:ext cx="4446494" cy="350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56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EAD6CCB-BD38-CE57-E800-1B4347487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7030A0"/>
                </a:solidFill>
              </a:rPr>
              <a:t>Ярославская область в конкурсе </a:t>
            </a:r>
            <a:br>
              <a:rPr lang="ru-RU" b="1" i="1" dirty="0">
                <a:solidFill>
                  <a:srgbClr val="7030A0"/>
                </a:solidFill>
              </a:rPr>
            </a:br>
            <a:r>
              <a:rPr lang="ru-RU" b="1" i="1" dirty="0">
                <a:solidFill>
                  <a:srgbClr val="7030A0"/>
                </a:solidFill>
              </a:rPr>
              <a:t>«Лучшая инклюзивная школа России»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B7D7C97-6B9F-78C4-B734-13C3C4D22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7741"/>
            <a:ext cx="10515600" cy="4079222"/>
          </a:xfrm>
        </p:spPr>
        <p:txBody>
          <a:bodyPr/>
          <a:lstStyle/>
          <a:p>
            <a:r>
              <a:rPr lang="en-US" dirty="0"/>
              <a:t>2018</a:t>
            </a:r>
            <a:r>
              <a:rPr lang="ru-RU" dirty="0"/>
              <a:t>  - МАОУ «ОШ № 3 им. Сергея </a:t>
            </a:r>
            <a:r>
              <a:rPr lang="ru-RU" dirty="0" err="1"/>
              <a:t>Сниткина</a:t>
            </a:r>
            <a:r>
              <a:rPr lang="ru-RU" dirty="0"/>
              <a:t>» – г. Переславль-Залесский – 2 место</a:t>
            </a:r>
          </a:p>
          <a:p>
            <a:r>
              <a:rPr lang="ru-RU" dirty="0"/>
              <a:t>2019 – МДОУ «Детский сад № 5 «Серпантин» - г. </a:t>
            </a:r>
            <a:r>
              <a:rPr lang="ru-RU" dirty="0" err="1"/>
              <a:t>Ростов</a:t>
            </a:r>
            <a:r>
              <a:rPr lang="ru-RU" dirty="0"/>
              <a:t> – 2 место</a:t>
            </a:r>
          </a:p>
          <a:p>
            <a:r>
              <a:rPr lang="ru-RU" dirty="0"/>
              <a:t>2021 – МОБУ «СОШ № 2 им. Д.В. Крылова» – г. Гаврилов-Ям – лауреат федерального этапа конкурса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D590655-9606-788A-1197-232DC92D82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4" t="19141" r="19141" b="4667"/>
          <a:stretch/>
        </p:blipFill>
        <p:spPr>
          <a:xfrm>
            <a:off x="699248" y="4558553"/>
            <a:ext cx="2538646" cy="1775012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E51EBFB-1474-F370-168E-DD08F62B1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3280" r="18037" b="5832"/>
          <a:stretch/>
        </p:blipFill>
        <p:spPr>
          <a:xfrm>
            <a:off x="4324047" y="4397187"/>
            <a:ext cx="2971800" cy="1936378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C4DC581D-3440-2159-C4D6-55134489EB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9" t="17225" r="16886" b="21598"/>
          <a:stretch/>
        </p:blipFill>
        <p:spPr>
          <a:xfrm>
            <a:off x="8464737" y="4397185"/>
            <a:ext cx="2884720" cy="1936379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129113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98980EC-01D1-54A9-DD17-26B2325E1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CF49F50-D9E8-FBC2-94AA-ABEE7CE4E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0612"/>
            <a:ext cx="10515600" cy="5316351"/>
          </a:xfrm>
        </p:spPr>
        <p:txBody>
          <a:bodyPr>
            <a:normAutofit fontScale="85000" lnSpcReduction="20000"/>
          </a:bodyPr>
          <a:lstStyle/>
          <a:p>
            <a:r>
              <a:rPr lang="ru-RU" b="0" i="0" dirty="0">
                <a:solidFill>
                  <a:srgbClr val="4C90E3"/>
                </a:solidFill>
                <a:effectLst/>
                <a:latin typeface="Alice"/>
              </a:rPr>
              <a:t>Предлагаем вам для лучшей подготовки к конкурсным испытаниям принять участие в обучающих вебинарах Школы инклюзии-2023. </a:t>
            </a:r>
          </a:p>
          <a:p>
            <a:r>
              <a:rPr lang="ru-RU" b="0" i="0" dirty="0">
                <a:solidFill>
                  <a:srgbClr val="4C90E3"/>
                </a:solidFill>
                <a:effectLst/>
                <a:latin typeface="Alice"/>
              </a:rPr>
              <a:t>Вы сможете познакомиться с успешными практиками по созданию и развитию инклюзивной образовательной среды в разных образовательных организациях, задать свои вопросы, получить рекомендации.</a:t>
            </a:r>
          </a:p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12 апреля 10.00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Alice"/>
                <a:hlinkClick r:id="rId2"/>
              </a:rPr>
              <a:t>мск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 Создание инклюзивной образовательной среды в профессиональных организациях</a:t>
            </a:r>
            <a:endParaRPr lang="ru-RU" b="1" i="0" dirty="0">
              <a:solidFill>
                <a:srgbClr val="333333"/>
              </a:solidFill>
              <a:effectLst/>
              <a:latin typeface="Alice"/>
            </a:endParaRPr>
          </a:p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19 апреля 10.00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Alice"/>
                <a:hlinkClick r:id="rId2"/>
              </a:rPr>
              <a:t>мск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 Создание инклюзивной образовательной среды в организациях оздоровления</a:t>
            </a:r>
            <a:endParaRPr lang="ru-RU" b="1" i="0" dirty="0">
              <a:solidFill>
                <a:srgbClr val="333333"/>
              </a:solidFill>
              <a:effectLst/>
              <a:latin typeface="Alice"/>
            </a:endParaRPr>
          </a:p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16 мая 10.00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Alice"/>
                <a:hlinkClick r:id="rId2"/>
              </a:rPr>
              <a:t>мск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 Создание инклюзивной образовательной среды в общеобразовательной организации</a:t>
            </a:r>
            <a:endParaRPr lang="ru-RU" b="1" i="0" dirty="0">
              <a:solidFill>
                <a:srgbClr val="333333"/>
              </a:solidFill>
              <a:effectLst/>
              <a:latin typeface="Alice"/>
            </a:endParaRPr>
          </a:p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19 мая 10.00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Alice"/>
                <a:hlinkClick r:id="rId2"/>
              </a:rPr>
              <a:t>мск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 Создание инклюзивной образовательной среды в детском саду</a:t>
            </a:r>
            <a:endParaRPr lang="ru-RU" b="1" i="0" dirty="0">
              <a:solidFill>
                <a:srgbClr val="333333"/>
              </a:solidFill>
              <a:effectLst/>
              <a:latin typeface="Alice"/>
            </a:endParaRPr>
          </a:p>
          <a:p>
            <a:pPr algn="l"/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25 мая 10.00 </a:t>
            </a:r>
            <a:r>
              <a:rPr lang="ru-RU" b="1" i="0" u="none" strike="noStrike" dirty="0" err="1">
                <a:solidFill>
                  <a:srgbClr val="333333"/>
                </a:solidFill>
                <a:effectLst/>
                <a:latin typeface="Alice"/>
                <a:hlinkClick r:id="rId2"/>
              </a:rPr>
              <a:t>мск</a:t>
            </a:r>
            <a:r>
              <a:rPr lang="ru-RU" b="1" i="0" u="none" strike="noStrike" dirty="0">
                <a:solidFill>
                  <a:srgbClr val="333333"/>
                </a:solidFill>
                <a:effectLst/>
                <a:latin typeface="Alice"/>
                <a:hlinkClick r:id="rId2"/>
              </a:rPr>
              <a:t> Представление практики/педагогической технологии на основе доказательного подхода</a:t>
            </a:r>
            <a:endParaRPr lang="ru-RU" b="1" i="0" dirty="0">
              <a:solidFill>
                <a:srgbClr val="333333"/>
              </a:solidFill>
              <a:effectLst/>
              <a:latin typeface="Alic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2556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31637C-CF20-817B-4288-41ECE5E74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xmlns="" id="{4ED657F1-F8A1-4F52-87FC-501977C52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4800" i="1" dirty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4800" i="1" dirty="0">
                <a:solidFill>
                  <a:srgbClr val="7030A0"/>
                </a:solidFill>
              </a:rPr>
              <a:t>Приглашаем вас</a:t>
            </a:r>
          </a:p>
          <a:p>
            <a:pPr marL="0" indent="0" algn="ctr">
              <a:buNone/>
            </a:pPr>
            <a:r>
              <a:rPr lang="ru-RU" sz="4800" i="1" dirty="0">
                <a:solidFill>
                  <a:srgbClr val="7030A0"/>
                </a:solidFill>
              </a:rPr>
              <a:t>принять участие в конкурсе!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xmlns="" id="{70AE5E61-56AB-EAB3-05D0-1BCFF4B1B8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07" t="25956" r="70849" b="50169"/>
          <a:stretch/>
        </p:blipFill>
        <p:spPr>
          <a:xfrm>
            <a:off x="697754" y="452279"/>
            <a:ext cx="3377147" cy="26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7087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396</Words>
  <Application>Microsoft Office PowerPoint</Application>
  <PresentationFormat>Широкоэкранный</PresentationFormat>
  <Paragraphs>58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Alice</vt:lpstr>
      <vt:lpstr>Arial</vt:lpstr>
      <vt:lpstr>Calibri</vt:lpstr>
      <vt:lpstr>Calibri Light</vt:lpstr>
      <vt:lpstr>Тема Office</vt:lpstr>
      <vt:lpstr>Х Всероссийский конкурс «Лучшая инклюзивная школа России – 2023»</vt:lpstr>
      <vt:lpstr>Презентация PowerPoint</vt:lpstr>
      <vt:lpstr>Презентация PowerPoint</vt:lpstr>
      <vt:lpstr>Презентация PowerPoint</vt:lpstr>
      <vt:lpstr>Номинации Конкурса </vt:lpstr>
      <vt:lpstr>Ярославская область в конкурсе  «Лучшая инклюзивная школа России»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 Всероссийский конкурс «Лучшая инклюзивная школа России – 2023»</dc:title>
  <dc:creator>Пользователь</dc:creator>
  <cp:lastModifiedBy>Галина Валерьевна Отрошко</cp:lastModifiedBy>
  <cp:revision>2</cp:revision>
  <dcterms:created xsi:type="dcterms:W3CDTF">2023-04-09T07:02:43Z</dcterms:created>
  <dcterms:modified xsi:type="dcterms:W3CDTF">2023-04-10T06:52:22Z</dcterms:modified>
</cp:coreProperties>
</file>