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7" r:id="rId2"/>
    <p:sldId id="288" r:id="rId3"/>
    <p:sldId id="275" r:id="rId4"/>
    <p:sldId id="276" r:id="rId5"/>
    <p:sldId id="277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91" r:id="rId14"/>
    <p:sldId id="258" r:id="rId15"/>
    <p:sldId id="259" r:id="rId16"/>
    <p:sldId id="260" r:id="rId17"/>
    <p:sldId id="261" r:id="rId18"/>
    <p:sldId id="262" r:id="rId19"/>
    <p:sldId id="264" r:id="rId20"/>
    <p:sldId id="263" r:id="rId21"/>
    <p:sldId id="267" r:id="rId22"/>
    <p:sldId id="265" r:id="rId23"/>
    <p:sldId id="266" r:id="rId24"/>
    <p:sldId id="268" r:id="rId25"/>
    <p:sldId id="270" r:id="rId26"/>
    <p:sldId id="269" r:id="rId27"/>
    <p:sldId id="272" r:id="rId28"/>
    <p:sldId id="271" r:id="rId29"/>
    <p:sldId id="273" r:id="rId30"/>
    <p:sldId id="274" r:id="rId31"/>
  </p:sldIdLst>
  <p:sldSz cx="9144000" cy="6858000" type="screen4x3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6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Процент детей с ОВЗ от общего количества воспитанников ДОУ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2017-2018 уч.год</c:v>
                </c:pt>
                <c:pt idx="1">
                  <c:v>2018-2019 уч.год</c:v>
                </c:pt>
                <c:pt idx="2">
                  <c:v>2019-2020 уч.год</c:v>
                </c:pt>
                <c:pt idx="3">
                  <c:v>2020-2021 уч.год</c:v>
                </c:pt>
                <c:pt idx="4">
                  <c:v>2021-2022 уч.год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17</c:v>
                </c:pt>
                <c:pt idx="3">
                  <c:v>19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356992"/>
        <c:axId val="50358528"/>
      </c:barChart>
      <c:catAx>
        <c:axId val="503569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358528"/>
        <c:crosses val="autoZero"/>
        <c:auto val="1"/>
        <c:lblAlgn val="ctr"/>
        <c:lblOffset val="100"/>
        <c:noMultiLvlLbl val="0"/>
      </c:catAx>
      <c:valAx>
        <c:axId val="50358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356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51A80-ECE4-4ECD-A482-80880793BFD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1363"/>
            <a:ext cx="4938713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694039"/>
            <a:ext cx="5408930" cy="44469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C38B5-B2C8-4339-B825-877DCC60D4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0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C38B5-B2C8-4339-B825-877DCC60D4C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8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C38B5-B2C8-4339-B825-877DCC60D4C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8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graem.pro/igry-dlya-malyshej/" TargetMode="External"/><Relationship Id="rId2" Type="http://schemas.openxmlformats.org/officeDocument/2006/relationships/hyperlink" Target="https://www.igraemsa.ru/igry-dlja-detej/online-igry-dlja-malyshej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s://iqsha.ru/uprazhneniya" TargetMode="External"/><Relationship Id="rId4" Type="http://schemas.openxmlformats.org/officeDocument/2006/relationships/hyperlink" Target="https://multoigri.ru/igri-detskie-igri/igri-dlya-detei-3-le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908720"/>
            <a:ext cx="734481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Межрегиональная  научно-практическая конференция </a:t>
            </a:r>
          </a:p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эффективного образовательного пространства при инклюзивном обучении» 28.03.2022</a:t>
            </a:r>
          </a:p>
          <a:p>
            <a:pPr algn="ctr"/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организации  инклюзивного образования в  сельском ДОУ»</a:t>
            </a:r>
          </a:p>
          <a:p>
            <a:pPr algn="ctr"/>
            <a:endParaRPr lang="ru-RU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Шаброва Алевтина Ивановна ,</a:t>
            </a:r>
          </a:p>
          <a:p>
            <a:pPr algn="ctr"/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заведующий МДОУ № 3 «Ивушка» ЯМР, заслуженный учитель РФ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-24502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2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733785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Второй этап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1.Разработка концепции организации инклюзивной практики.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Знакомство с нормативной законодательной базой.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2.Разработка образовательной программы, учитывающей государственные требования и особенности инклюзивного процесса.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3.Создание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методического обеспечения образовательного процесса.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4.Создание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вариативных форм для реализации инклюзивного образования.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5.Повышение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профессиональной квалификации педагогов и специалистов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6.Определение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педагогов и специалистов, разрабатывающих индивидуальную образовательную программу для детей с ОВЗ. 7.Создание развивающей предметно-пространственной среды.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8.Разработка новой структуры управления инклюзивным образовательным учреждением.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9.Выстраивание партнёрских отношений со всеми участниками образовательного процесса.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10.Создание сетевого взаимодействия с организациями-партнёрами.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Разрешительными документами для функционирования инклюзивного учреждения является наличие лицензии на реализацию общеобразовательных программ и осуществление квалифицированной коррекции нарушений в физическом и психическом развитии воспитанников.</a:t>
            </a:r>
          </a:p>
        </p:txBody>
      </p:sp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2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2467" y="834444"/>
            <a:ext cx="7200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При включение детей с ОВЗ в образовательный процесс необходимы изменения во всей педагогической деятельности, создание новых форм, условий и способов организации образовательного процесса с учетом индивидуальных различий детей. Такое обучение требует творческого вклада от каждого его участника – педагогов, родителей, детей, администрации.</a:t>
            </a:r>
          </a:p>
        </p:txBody>
      </p:sp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1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631094"/>
              </p:ext>
            </p:extLst>
          </p:nvPr>
        </p:nvGraphicFramePr>
        <p:xfrm>
          <a:off x="1403648" y="1412776"/>
          <a:ext cx="748883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1336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10637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Педагоги, работающие с такими детьми:</a:t>
            </a:r>
          </a:p>
          <a:p>
            <a:r>
              <a:rPr lang="ru-RU" sz="1600" dirty="0" smtClean="0"/>
              <a:t>– знают теории развития детей и владеют разнообразными методами обучения и воспитания;</a:t>
            </a:r>
          </a:p>
          <a:p>
            <a:r>
              <a:rPr lang="ru-RU" sz="1600" dirty="0" smtClean="0"/>
              <a:t>– используют свои знания для установления взаимоотношения с детьми и их семьями, учитывая потребности и потенциальные возможности каждого ребёнка;</a:t>
            </a:r>
          </a:p>
          <a:p>
            <a:r>
              <a:rPr lang="ru-RU" sz="1600" dirty="0" smtClean="0"/>
              <a:t>– способствуют развитию положительной самооценки детей;</a:t>
            </a:r>
          </a:p>
          <a:p>
            <a:r>
              <a:rPr lang="ru-RU" sz="1600" dirty="0" smtClean="0"/>
              <a:t>– поддерживают позитивное взаимодействие с родителями;</a:t>
            </a:r>
          </a:p>
          <a:p>
            <a:r>
              <a:rPr lang="ru-RU" sz="1600" dirty="0" smtClean="0"/>
              <a:t>– способствуют тому, чтобы дети были вовлечены в организацию праздников, выставок, спортивных состязаний, экскурсий и других занятий;</a:t>
            </a:r>
          </a:p>
          <a:p>
            <a:r>
              <a:rPr lang="ru-RU" sz="1600" dirty="0" smtClean="0"/>
              <a:t>– создают для детей условия безопасности: через организацию чёткого ритма распорядка дня, создание и исполнение ритуалов группы;</a:t>
            </a:r>
          </a:p>
          <a:p>
            <a:r>
              <a:rPr lang="ru-RU" sz="1600" dirty="0" smtClean="0"/>
              <a:t>– демонстрируют и формируют позитивные способы общения, в том числе и в процессе разрешения проблем и конфликтов;</a:t>
            </a:r>
          </a:p>
          <a:p>
            <a:r>
              <a:rPr lang="ru-RU" sz="1600" dirty="0" smtClean="0"/>
              <a:t>– используют естественные и образовательные ситуации для развития социальных навыков (например: выражения чувств, соблюдение очерёдности и т.п. через драматические игры, проектную деятельность, изготовление кукол для кукольного театра, рисование, живопись и т.д.);</a:t>
            </a:r>
          </a:p>
          <a:p>
            <a:r>
              <a:rPr lang="ru-RU" sz="1600" dirty="0" smtClean="0"/>
              <a:t>– демонстрируют желательное поведение в различных ситуациях.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04308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78899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Инклюзивный детский сад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среда возможностей для детей с различными физиологическими,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психическими, речевыми 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другими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особенностями.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241750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психолого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обследований неумолимо показывает, что тяжесть нарушений устной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речи, тяжесть нарушений когнитивных процессов у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увеличивается с каждым годом и в настоящий момент по результатам диагностики на начало 2021-2022 учебного года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детского сада № 3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Ивушка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требуется логопедическая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25 % от общего контингента детей являются дети с ОВЗ (это дети с ТНР, с ЗПР, интеллектуальными нарушениями)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из 12 групп являются комбинированными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  детей с фонетическим недоразвитием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речи( не ОВЗ)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32 % детей, нуждаются в занятиях учителя-логопеда, учителя – дефектолога и педагога-психолога</a:t>
            </a:r>
          </a:p>
        </p:txBody>
      </p:sp>
      <p:pic>
        <p:nvPicPr>
          <p:cNvPr id="5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4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049838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время категория детей с особыми образовательными потребностями определяется уже не только их состоянием здоровья, хотя дети с ОВЗ в высокой степени нуждаются в истинной образовательной и социальной инклюзии, 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том, чтобы среда их развития обладала необходимой гибкостью и вариативностью. </a:t>
            </a:r>
          </a:p>
        </p:txBody>
      </p:sp>
      <p:pic>
        <p:nvPicPr>
          <p:cNvPr id="4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5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524848"/>
            <a:ext cx="6462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У детей с ТНР и ЗПР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и другими нарушениями снижена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мотивация и к речевой, и к когнитивной деятельности, нет заинтересованности к выполнению  физических упражнений. У некоторых детей встречается речевой негативизм - психологически немотивированное нежелание говорить, нарушение концентрации внимания и целенаправленности действий.</a:t>
            </a:r>
          </a:p>
        </p:txBody>
      </p:sp>
      <p:pic>
        <p:nvPicPr>
          <p:cNvPr id="4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4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764704"/>
            <a:ext cx="61206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мотивирующую личностно-развивающую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предметно-пространственную образовательную среду ДОО для полноценного развития ребенка?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068960"/>
            <a:ext cx="5742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приоритетных направлений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 №3 «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Ивушка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ЯМР  является направление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интерактивного оборудования и различных современных цифровых пособий при организации образовательной деятельности. </a:t>
            </a:r>
          </a:p>
        </p:txBody>
      </p:sp>
      <p:pic>
        <p:nvPicPr>
          <p:cNvPr id="5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4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011" y="1914830"/>
            <a:ext cx="3582981" cy="20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1" y="620688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Умное зеркало </a:t>
            </a:r>
            <a:r>
              <a:rPr lang="ru-RU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ArtikMe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логопеда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916999"/>
            <a:ext cx="3714044" cy="209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8" descr="C:\Users\walge\Desktop\previe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6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04664"/>
            <a:ext cx="5976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песочница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интерактивный стол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 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985" y="2008504"/>
            <a:ext cx="2602302" cy="3482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776283" cy="282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8" descr="C:\Users\walge\Desktop\previe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333027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Мир «особого» ребёнка интересен и пуглив.</a:t>
            </a:r>
            <a:endParaRPr lang="ru-RU" dirty="0"/>
          </a:p>
          <a:p>
            <a:r>
              <a:rPr lang="ru-RU" i="1" dirty="0"/>
              <a:t>Мир «особого» ребёнка безобразен и красив.</a:t>
            </a:r>
            <a:endParaRPr lang="ru-RU" dirty="0"/>
          </a:p>
          <a:p>
            <a:r>
              <a:rPr lang="ru-RU" i="1" dirty="0"/>
              <a:t>Неуклюж, порою странен, добродушен и открыт.</a:t>
            </a:r>
            <a:endParaRPr lang="ru-RU" dirty="0"/>
          </a:p>
          <a:p>
            <a:r>
              <a:rPr lang="ru-RU" i="1" dirty="0"/>
              <a:t>Мир «особого» ребёнка иногда он нас страшит…</a:t>
            </a:r>
            <a:endParaRPr lang="ru-RU" dirty="0"/>
          </a:p>
          <a:p>
            <a:r>
              <a:rPr lang="ru-RU" i="1" dirty="0"/>
              <a:t>Почему он агрессивен? Почему он так закрыт?</a:t>
            </a:r>
            <a:endParaRPr lang="ru-RU" dirty="0"/>
          </a:p>
          <a:p>
            <a:r>
              <a:rPr lang="ru-RU" i="1" dirty="0"/>
              <a:t>Почему он так испуган? Почему не говорит</a:t>
            </a:r>
            <a:r>
              <a:rPr lang="ru-RU" i="1" dirty="0" smtClean="0"/>
              <a:t>?..</a:t>
            </a:r>
            <a:endParaRPr lang="ru-RU" dirty="0"/>
          </a:p>
          <a:p>
            <a:r>
              <a:rPr lang="ru-RU" i="1" dirty="0"/>
              <a:t>Мир «особого» ребёнка – он закрыт от глаз чужих.</a:t>
            </a:r>
            <a:endParaRPr lang="ru-RU" dirty="0"/>
          </a:p>
          <a:p>
            <a:r>
              <a:rPr lang="ru-RU" i="1" dirty="0"/>
              <a:t>Мир «особого» ребёнка – допускает лишь своих!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236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9228" y="620688"/>
            <a:ext cx="5445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Физкультурный Комплекс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720925"/>
            <a:ext cx="2670625" cy="474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8" descr="C:\Users\walge\Desktop\previe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3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9228" y="620688"/>
            <a:ext cx="54451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скалодром</a:t>
            </a: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646590" cy="430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8" descr="C:\Users\walge\Desktop\previe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0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образовательный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Magium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348880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моторики, творческих и аналитических способностей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бюджета за счёт многофункциональности: благодаря адаптации занятий под разные возрастные группы от 2 лет и для разных специалистов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практическим и теоретическим знаниям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софт-</a:t>
            </a:r>
            <a:r>
              <a:rPr lang="ru-RU" sz="2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скиллз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(коммуникация, работа в команде, повышение мотивации, развитие лидерских навыков)</a:t>
            </a:r>
          </a:p>
          <a:p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детям с нарушениями (подходит для детей с ОВЗ)</a:t>
            </a:r>
          </a:p>
        </p:txBody>
      </p:sp>
      <p:pic>
        <p:nvPicPr>
          <p:cNvPr id="4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4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476672"/>
            <a:ext cx="6390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Трансформер</a:t>
            </a: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90° мобильная панель/стол "Антошка 24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74051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8" descr="C:\Users\walge\Desktop\previe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0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476672"/>
            <a:ext cx="6390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комплекс "Домик Антошки" (навесной)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729905"/>
            <a:ext cx="3787804" cy="503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8" descr="C:\Users\walge\Desktop\previe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22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476672"/>
            <a:ext cx="6390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Проекторы для интерактивной доски и интерактивная доска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727865"/>
            <a:ext cx="333375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8" descr="C:\Users\walge\Desktop\previe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10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8407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с данным оборудованием, ребенок мотивируется на выполнение самых скучных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интересных в процессе традиционного обучения задач. 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готовы повторять одно и тоже упражнение несколько раз. </a:t>
            </a:r>
          </a:p>
          <a:p>
            <a:pPr algn="just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игровую деятельность можно решить не только образовательные но и ряд коррекционных и воспитательных задач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55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92696"/>
            <a:ext cx="68407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важно, что не педагог оценивает качество выполнения задания, а ребенок  видит на экране результат своей деятельности, или получает одномоментно биологически обратную связь. </a:t>
            </a:r>
          </a:p>
          <a:p>
            <a:pPr algn="just"/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педагог может всегда предоставить право выбора игры ребенку и всегда подстроить любимую игру под свои задачи.</a:t>
            </a:r>
          </a:p>
          <a:p>
            <a:pPr algn="just"/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698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-коррекционные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 работе с детьми с особенностями развития, которые позволяет решать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оборудование</a:t>
            </a:r>
          </a:p>
          <a:p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Нормализация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-эмоционального состояния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тактильной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чувствительности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-моторного восприятия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сферы (мышление, воображение, внимание, память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детей к выполнению коррекционных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тонкой координации движений и мелкой моторики руки. </a:t>
            </a:r>
            <a:endPara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конструктивного общения и </a:t>
            </a:r>
            <a:r>
              <a:rPr lang="ru-RU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8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603375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высокотехнологичное цифровое оборудование в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работе, наше дошкольное учреждение создает  образовательную среду, которая мотивирует  детей с любыми  образовательными потребностями к образовательной деятельности, что положительно влияет на их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 в том числе эмоциональное  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9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76673"/>
            <a:ext cx="64624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Инклюзивное образование – это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</a:t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Федеральный Закон от №273-ФЗ «Об образовании в Российской Федерации»,</a:t>
            </a:r>
          </a:p>
        </p:txBody>
      </p:sp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3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93851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www.igraemsa.ru/igry-dlja-detej/online-igry-dlja-malyshej</a:t>
            </a:r>
            <a:r>
              <a:rPr lang="ru-RU" dirty="0"/>
              <a:t> яркие и простые игры для малышей или детей с ОВЗ</a:t>
            </a:r>
          </a:p>
          <a:p>
            <a:endParaRPr lang="ru-RU" dirty="0" smtClean="0"/>
          </a:p>
          <a:p>
            <a:r>
              <a:rPr lang="en-US" dirty="0">
                <a:hlinkClick r:id="rId3"/>
              </a:rPr>
              <a:t>http://igraem.pro/igry-dlya-malyshej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</a:p>
          <a:p>
            <a:r>
              <a:rPr lang="ru-RU" dirty="0"/>
              <a:t> игры на самые популярные темы</a:t>
            </a:r>
          </a:p>
          <a:p>
            <a:endParaRPr lang="ru-RU" dirty="0" smtClean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multoigri.ru/igri-detskie-igri/igri-dlya-detei-3-let</a:t>
            </a:r>
            <a:r>
              <a:rPr lang="ru-RU" dirty="0" smtClean="0"/>
              <a:t>    </a:t>
            </a:r>
          </a:p>
          <a:p>
            <a:r>
              <a:rPr lang="ru-RU" dirty="0" smtClean="0"/>
              <a:t> </a:t>
            </a:r>
            <a:r>
              <a:rPr lang="ru-RU" dirty="0"/>
              <a:t>доступные, понятные игры для детей ОВЗ </a:t>
            </a:r>
          </a:p>
          <a:p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iqsha.ru/uprazhneniya</a:t>
            </a:r>
            <a:r>
              <a:rPr lang="ru-RU" dirty="0"/>
              <a:t>  Развитие и обучение детей в игровой </a:t>
            </a:r>
            <a:r>
              <a:rPr lang="ru-RU" dirty="0" smtClean="0"/>
              <a:t>форме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Спасибо за внимание!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88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801687"/>
            <a:ext cx="6678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В Федеральном государственном образовательном стандарте говорится о выравнивании  стартовых возможностей выпускников дошкольных образовательных учреждений, в том числе и детей с ограниченными возможностями здоровья (далее ОВЗ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35846"/>
            <a:ext cx="7200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В соответствии с Федеральным государственным образовательным стандартом дошкольного образования содержание коррекционной работы и/или инклюзивного образования включается в образовательную программу дошкольной организации.</a:t>
            </a:r>
          </a:p>
          <a:p>
            <a:endParaRPr lang="ru-RU" sz="23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Включение детей с особыми образовательными потребностями в образовательный процесс ДОУ изменяет, прежде всего, установки взрослых на детей –у всех детей есть особенности, особые образовательные потребности не только у «особых».</a:t>
            </a:r>
          </a:p>
          <a:p>
            <a:endParaRPr lang="ru-RU" sz="23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300" dirty="0">
                <a:solidFill>
                  <a:schemeClr val="accent3">
                    <a:lumMod val="50000"/>
                  </a:schemeClr>
                </a:solidFill>
              </a:rPr>
              <a:t>Создавая особые условия для «особых» детей, мы должны не нарушать принцип равных прав для других детей. Чтобы сохранить его, надо научиться работать со всеми детьми, учитывая их индивидуальные особенности.</a:t>
            </a:r>
          </a:p>
        </p:txBody>
      </p:sp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6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2756" y="787832"/>
            <a:ext cx="7200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Принципы инклюзивного образования В ДОО</a:t>
            </a:r>
          </a:p>
          <a:p>
            <a:endParaRPr lang="ru-RU" sz="2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1. Ценность человека не зависит от его способностей и достижений.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2. Каждый человек способен чувствовать и думать.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3. Каждый человек имеет право на общение и на то, чтобы быть услышанным.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4. Все люди нуждаются друг в друге.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5. Подлинное образование может осуществляться только в контексте реальных взаимоотношений.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6. Все люди нуждаются в поддержке и дружбе ровесников.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7. Для всех обучающихся достижение прогресса скорее может быть в том, что они могут делать, чем в том, что не могут.</a:t>
            </a:r>
          </a:p>
          <a:p>
            <a:r>
              <a:rPr lang="ru-RU" sz="2200" dirty="0">
                <a:solidFill>
                  <a:schemeClr val="accent3">
                    <a:lumMod val="50000"/>
                  </a:schemeClr>
                </a:solidFill>
              </a:rPr>
              <a:t>8. Разнообразие усиливает все стороны жизни человека.</a:t>
            </a:r>
          </a:p>
        </p:txBody>
      </p:sp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5644" y="787832"/>
            <a:ext cx="72362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Условия реализации инклюзивной практики в детском саду</a:t>
            </a:r>
          </a:p>
          <a:p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- профессиональная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квалификация 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педагогов и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специалистов, реализующих инклюзивный подход;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- организация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развивающей предметно-пространственной среды образовательного процесса;</a:t>
            </a: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- организация 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отношений между всеми участниками образовательного процесса.</a:t>
            </a:r>
          </a:p>
        </p:txBody>
      </p:sp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3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73083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Принципы организации образовательного процесса в ДОО</a:t>
            </a:r>
          </a:p>
          <a:p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Принцип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индивидуального подхода предполагает подбор таких методов и средств обучения, в которых будут учтены индивидуальные образовательные потребности каждого ребенка.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Принцип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активного включения в образовательный процесс всех его участников предполагает активное включение детей, родителей и специалистов в совместную деятельность с целью достижения плодотворного взаимодействия на гуманистической основе.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Принцип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междисциплинарного подхода предполагает применение комплексного подхода к определению и разработке средств и методов обучения и воспитания детей;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Принцип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вариативности в организации процессов воспитания и обучения предполагает наличие вариативной развивающей среды;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Принцип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партнерского взаимодействия с семьей, как установление доверительных партнерских отношений с родителями или близкими ребенка.</a:t>
            </a:r>
          </a:p>
        </p:txBody>
      </p:sp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49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8433" y="20527"/>
            <a:ext cx="7431533" cy="681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Этапы реализации инклюзивного образования</a:t>
            </a:r>
          </a:p>
          <a:p>
            <a:r>
              <a:rPr lang="ru-RU" sz="1900" b="1" dirty="0">
                <a:solidFill>
                  <a:schemeClr val="accent3">
                    <a:lumMod val="50000"/>
                  </a:schemeClr>
                </a:solidFill>
              </a:rPr>
              <a:t>Первый этап</a:t>
            </a:r>
          </a:p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1. Руководитель принимает решение об организации инклюзивного образования в ДОУ;</a:t>
            </a:r>
          </a:p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2. Руководитель ДОУ проводит анализ квалификации специалистов, комплектации развивающей предметно-пространственной среды, образовательных программ и технологий, по которым работает образовательное учреждение на соответствие их условиям реализации инклюзивных целей;</a:t>
            </a:r>
          </a:p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3.Руководитель ОУ проводит собрание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</a:rPr>
              <a:t>педколлектива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 по обсуждению основных целей и принципов инклюзии, перспективного и текущего плана действий коллектива, определения состава </a:t>
            </a:r>
            <a:r>
              <a:rPr lang="ru-RU" sz="1900" dirty="0" err="1">
                <a:solidFill>
                  <a:schemeClr val="accent3">
                    <a:lumMod val="50000"/>
                  </a:schemeClr>
                </a:solidFill>
              </a:rPr>
              <a:t>ПМПк</a:t>
            </a:r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 (консилиум) и координатора по организации инклюзивной практики в ДОУ;</a:t>
            </a:r>
          </a:p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4.Знакомство с детьми и семьями;</a:t>
            </a:r>
          </a:p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5.ПМПк на основе заключения ПМПК (комиссия) и результатов диагностики, разрабатывает образовательный маршрут для детей с ОВЗ в ДОУ и индивидуальную образовательную программу;</a:t>
            </a:r>
          </a:p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6.Определяются основные мероприятия по адаптации детей группы к новым условиям с приходом детей с ОВЗ;</a:t>
            </a:r>
          </a:p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7.Проводятся встречи родителей детей с ОВЗ и возрастной нормы;</a:t>
            </a:r>
          </a:p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8.Подписываются договоры с родителями.</a:t>
            </a:r>
          </a:p>
          <a:p>
            <a:r>
              <a:rPr lang="ru-RU" sz="1900" dirty="0">
                <a:solidFill>
                  <a:schemeClr val="accent3">
                    <a:lumMod val="50000"/>
                  </a:schemeClr>
                </a:solidFill>
              </a:rPr>
              <a:t>9. Составляется расписание и определяется распорядок дня.</a:t>
            </a:r>
          </a:p>
        </p:txBody>
      </p:sp>
      <p:pic>
        <p:nvPicPr>
          <p:cNvPr id="3" name="Рисунок 8" descr="C:\Users\walge\Desktop\preview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604963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65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316</TotalTime>
  <Words>1435</Words>
  <Application>Microsoft Office PowerPoint</Application>
  <PresentationFormat>Экран (4:3)</PresentationFormat>
  <Paragraphs>146</Paragraphs>
  <Slides>30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logod</dc:creator>
  <cp:lastModifiedBy>Наталья Николаевна Новикова</cp:lastModifiedBy>
  <cp:revision>25</cp:revision>
  <cp:lastPrinted>2022-03-28T05:48:31Z</cp:lastPrinted>
  <dcterms:created xsi:type="dcterms:W3CDTF">2022-03-22T07:44:30Z</dcterms:created>
  <dcterms:modified xsi:type="dcterms:W3CDTF">2022-03-31T12:12:35Z</dcterms:modified>
</cp:coreProperties>
</file>