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2287F-A800-4853-98F7-8E7AAA734823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C06F-14CC-4493-84DA-D9EE025BA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9C06F-14CC-4493-84DA-D9EE025BA6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3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2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7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6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8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9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4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0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27F4-F338-4F83-9FFF-E42F880C5A17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6D96-360A-487C-B41D-E93328E3A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Вебинар</a:t>
            </a:r>
            <a:r>
              <a:rPr lang="ru-RU" sz="4400" dirty="0" smtClean="0"/>
              <a:t> по теме </a:t>
            </a:r>
            <a:br>
              <a:rPr lang="ru-RU" sz="4400" dirty="0" smtClean="0"/>
            </a:br>
            <a:r>
              <a:rPr lang="ru-RU" sz="4400" b="1" i="1" dirty="0" smtClean="0">
                <a:solidFill>
                  <a:srgbClr val="C00000"/>
                </a:solidFill>
              </a:rPr>
              <a:t>«Логопедическая работа в инклюзивном сельском ДОУ»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58224"/>
            <a:ext cx="9144000" cy="129957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МДОУ № 16 </a:t>
            </a:r>
          </a:p>
          <a:p>
            <a:pPr algn="r"/>
            <a:r>
              <a:rPr lang="ru-RU" dirty="0" smtClean="0"/>
              <a:t>Детский  сад «Ягодка» ЯМР</a:t>
            </a:r>
          </a:p>
          <a:p>
            <a:pPr algn="r"/>
            <a:r>
              <a:rPr lang="ru-RU" dirty="0" smtClean="0"/>
              <a:t>25.10.2022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17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556" t="5117" r="16045" b="12630"/>
          <a:stretch/>
        </p:blipFill>
        <p:spPr>
          <a:xfrm>
            <a:off x="501042" y="162838"/>
            <a:ext cx="10847390" cy="6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8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6033" t="4488" r="10815" b="13155"/>
          <a:stretch/>
        </p:blipFill>
        <p:spPr>
          <a:xfrm>
            <a:off x="776615" y="150314"/>
            <a:ext cx="10432570" cy="64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22944" t="597" r="4555" b="17294"/>
          <a:stretch/>
        </p:blipFill>
        <p:spPr>
          <a:xfrm>
            <a:off x="901874" y="375781"/>
            <a:ext cx="10116855" cy="60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0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Широкоэкранный</PresentationFormat>
  <Paragraphs>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Вебинар по теме  «Логопедическая работа в инклюзивном сельском ДОУ»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по теме  «Логопедическая работа в инклюзивном сельском ДОУ»</dc:title>
  <dc:creator>Галина Валерьевна Отрошко</dc:creator>
  <cp:lastModifiedBy>Галина Валерьевна Отрошко</cp:lastModifiedBy>
  <cp:revision>1</cp:revision>
  <dcterms:created xsi:type="dcterms:W3CDTF">2022-11-01T10:06:07Z</dcterms:created>
  <dcterms:modified xsi:type="dcterms:W3CDTF">2022-11-01T10:11:02Z</dcterms:modified>
</cp:coreProperties>
</file>