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8" r:id="rId3"/>
    <p:sldId id="280" r:id="rId4"/>
    <p:sldId id="259" r:id="rId5"/>
    <p:sldId id="262" r:id="rId6"/>
    <p:sldId id="264" r:id="rId7"/>
    <p:sldId id="279" r:id="rId8"/>
    <p:sldId id="281" r:id="rId9"/>
    <p:sldId id="282" r:id="rId10"/>
    <p:sldId id="283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63" d="100"/>
          <a:sy n="163" d="100"/>
        </p:scale>
        <p:origin x="-14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7486B-E3F5-43FF-8AC2-522674011EF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8CF93-55CF-48D9-ACBD-3160F6913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8CF93-55CF-48D9-ACBD-3160F691379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A8E4-B753-4CB5-90D2-31FC44EADD8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C80F-9C39-4B48-A3CA-30A2CFEE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7"/>
            <a:ext cx="7772400" cy="2143140"/>
          </a:xfrm>
        </p:spPr>
        <p:txBody>
          <a:bodyPr/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286130"/>
            <a:ext cx="3676968" cy="857256"/>
          </a:xfrm>
        </p:spPr>
        <p:txBody>
          <a:bodyPr>
            <a:normAutofit/>
          </a:bodyPr>
          <a:lstStyle/>
          <a:p>
            <a:pPr algn="l"/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42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Реабилитация обучающихся с нарушениями слуха в школе-интернате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357568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Жаворонкова Л.В., директор, </a:t>
            </a:r>
          </a:p>
          <a:p>
            <a:r>
              <a:rPr lang="ru-RU" i="1" dirty="0" err="1" smtClean="0">
                <a:solidFill>
                  <a:srgbClr val="C00000"/>
                </a:solidFill>
              </a:rPr>
              <a:t>Деваева</a:t>
            </a:r>
            <a:r>
              <a:rPr lang="ru-RU" i="1" dirty="0" smtClean="0">
                <a:solidFill>
                  <a:srgbClr val="C00000"/>
                </a:solidFill>
              </a:rPr>
              <a:t> И.В, учитель-дефектолог, руководитель РМО учителей -сурдопедагогов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714362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РРЦ по работе с детьми после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кохлеарной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имплантации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1" y="3147814"/>
            <a:ext cx="3994721" cy="1178918"/>
          </a:xfrm>
        </p:spPr>
        <p:txBody>
          <a:bodyPr/>
          <a:lstStyle/>
          <a:p>
            <a:r>
              <a:rPr lang="en-US" sz="2400" i="1" cap="none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73 86 14  </a:t>
            </a:r>
            <a:br>
              <a:rPr lang="en-US" sz="2400" i="1" cap="none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cap="none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yarschiss@yandex.ru</a:t>
            </a:r>
            <a:endParaRPr lang="ru-RU" sz="2400" i="1" cap="none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5" y="1707655"/>
            <a:ext cx="5760641" cy="1368152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РРЦ </a:t>
            </a:r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работе с детьми после кохлеарной имплантации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63637"/>
            <a:ext cx="7931224" cy="3030985"/>
          </a:xfrm>
        </p:spPr>
        <p:txBody>
          <a:bodyPr>
            <a:normAutofit/>
          </a:bodyPr>
          <a:lstStyle/>
          <a:p>
            <a:r>
              <a:rPr lang="ru-RU" sz="2000" smtClean="0">
                <a:solidFill>
                  <a:srgbClr val="FF0000"/>
                </a:solidFill>
              </a:rPr>
              <a:t>Базовая площадка ГАУ ДПО ЯО ИРО,</a:t>
            </a:r>
          </a:p>
          <a:p>
            <a:r>
              <a:rPr lang="ru-RU" sz="2000" smtClean="0">
                <a:solidFill>
                  <a:srgbClr val="FF0000"/>
                </a:solidFill>
              </a:rPr>
              <a:t>РИП по теме «Создание обучающей среды для  детей после КИ по программам ДО и НОО»,</a:t>
            </a:r>
          </a:p>
          <a:p>
            <a:r>
              <a:rPr lang="ru-RU" sz="2000" smtClean="0">
                <a:solidFill>
                  <a:srgbClr val="FF0000"/>
                </a:solidFill>
              </a:rPr>
              <a:t>Региональный проект ГОУ ЯО ЦПД  «Поддержка семей, имеющих детей»,</a:t>
            </a:r>
          </a:p>
          <a:p>
            <a:r>
              <a:rPr lang="ru-RU" sz="2000" smtClean="0">
                <a:solidFill>
                  <a:srgbClr val="FF0000"/>
                </a:solidFill>
              </a:rPr>
              <a:t>Проект ГАУ ДПО ЯО ИРО по обеспчению доступным дополнительным образованием детей с ОВЗ,</a:t>
            </a:r>
          </a:p>
          <a:p>
            <a:r>
              <a:rPr lang="ru-RU" sz="2000" smtClean="0">
                <a:solidFill>
                  <a:srgbClr val="FF0000"/>
                </a:solidFill>
              </a:rPr>
              <a:t>Площадка  ИКП РАО</a:t>
            </a:r>
          </a:p>
          <a:p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771550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РРЦ по работе с детьми после кохлеарной имплантации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95736" y="987574"/>
          <a:ext cx="612068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/>
                <a:gridCol w="3060340"/>
              </a:tblGrid>
              <a:tr h="66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Категория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3802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Специальное дефектологическое </a:t>
                      </a:r>
                      <a:r>
                        <a:rPr lang="ru-RU" sz="2400" smtClean="0">
                          <a:solidFill>
                            <a:srgbClr val="C00000"/>
                          </a:solidFill>
                        </a:rPr>
                        <a:t>образование  - 54 %</a:t>
                      </a:r>
                      <a:endParaRPr lang="ru-RU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2400" smtClean="0">
                          <a:solidFill>
                            <a:srgbClr val="C00000"/>
                          </a:solidFill>
                        </a:rPr>
                        <a:t>Курсы</a:t>
                      </a:r>
                      <a:r>
                        <a:rPr lang="ru-RU" sz="2400" baseline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</a:rPr>
                        <a:t>повышения квалификации по </a:t>
                      </a:r>
                      <a:r>
                        <a:rPr lang="ru-RU" sz="2400" baseline="0" smtClean="0">
                          <a:solidFill>
                            <a:srgbClr val="C00000"/>
                          </a:solidFill>
                        </a:rPr>
                        <a:t>профилю  -  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</a:rPr>
                        <a:t>100 %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Высшая и первая </a:t>
                      </a:r>
                      <a:r>
                        <a:rPr lang="ru-RU" sz="240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квалификационная категория  - </a:t>
                      </a:r>
                      <a:r>
                        <a:rPr lang="ru-RU" sz="2400" baseline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</a:rPr>
                        <a:t>83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 %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851670"/>
            <a:ext cx="6624735" cy="244827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слухоречевой реабилитации: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научить детей  пользоваться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остатками слуха; 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сформировать произносительные навыки;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речь.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714362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РРЦ по работе с детьми после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кохлеарной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имплантации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1203598"/>
            <a:ext cx="5040560" cy="3528392"/>
          </a:xfrm>
        </p:spPr>
        <p:txBody>
          <a:bodyPr>
            <a:normAutofit fontScale="85000" lnSpcReduction="20000"/>
          </a:bodyPr>
          <a:lstStyle/>
          <a:p>
            <a:endParaRPr lang="ru-RU" b="1" smtClean="0">
              <a:solidFill>
                <a:srgbClr val="FF0000"/>
              </a:solidFill>
            </a:endParaRPr>
          </a:p>
          <a:p>
            <a:endParaRPr lang="ru-RU" b="1" smtClean="0">
              <a:solidFill>
                <a:srgbClr val="FF0000"/>
              </a:solidFill>
            </a:endParaRPr>
          </a:p>
          <a:p>
            <a:endParaRPr lang="ru-RU" b="1" smtClean="0">
              <a:solidFill>
                <a:srgbClr val="FF0000"/>
              </a:solidFill>
            </a:endParaRPr>
          </a:p>
          <a:p>
            <a:r>
              <a:rPr lang="ru-RU" b="1" smtClean="0">
                <a:solidFill>
                  <a:srgbClr val="FF0000"/>
                </a:solidFill>
              </a:rPr>
              <a:t>Слухоречевая реабилитация на уроках: </a:t>
            </a:r>
          </a:p>
          <a:p>
            <a:endParaRPr lang="ru-RU" b="1" smtClean="0">
              <a:solidFill>
                <a:srgbClr val="FF0000"/>
              </a:solidFill>
            </a:endParaRPr>
          </a:p>
          <a:p>
            <a:r>
              <a:rPr lang="ru-RU" smtClean="0">
                <a:solidFill>
                  <a:srgbClr val="FF0000"/>
                </a:solidFill>
              </a:rPr>
              <a:t>-речевая зарядка,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FF0000"/>
                </a:solidFill>
              </a:rPr>
              <a:t>фонетическая зарядка,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FF0000"/>
                </a:solidFill>
              </a:rPr>
              <a:t>введение новых слов, 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FF0000"/>
                </a:solidFill>
              </a:rPr>
              <a:t> формирование устной словесной речи,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FF0000"/>
                </a:solidFill>
              </a:rPr>
              <a:t>развитие слуха (работа с «экраном»),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FF0000"/>
                </a:solidFill>
              </a:rPr>
              <a:t> контроль педагога за произносительными навыками обучающегося,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FF0000"/>
                </a:solidFill>
              </a:rPr>
              <a:t> контроль за использованием СА и ЗУА</a:t>
            </a:r>
          </a:p>
          <a:p>
            <a:pPr>
              <a:buFontTx/>
              <a:buChar char="-"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714362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РРЦ по работе с детьми после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кохлеарной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имплантации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31590"/>
            <a:ext cx="1601120" cy="200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75606"/>
            <a:ext cx="8750205" cy="3653598"/>
          </a:xfrm>
        </p:spPr>
        <p:txBody>
          <a:bodyPr>
            <a:normAutofit/>
          </a:bodyPr>
          <a:lstStyle/>
          <a:p>
            <a:r>
              <a:rPr lang="ru-RU" i="1" smtClean="0">
                <a:solidFill>
                  <a:srgbClr val="C00000"/>
                </a:solidFill>
              </a:rPr>
              <a:t>Слухоречевая реабилитация на коррекционных занятиях сурдопедагогов и логопедов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714362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РРЦ по работе с детьми после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кохлеарной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имплантации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75606"/>
            <a:ext cx="175528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75606"/>
            <a:ext cx="202007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608454"/>
            <a:ext cx="1800200" cy="242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Анна Владимировна\Desktop\презентация школа\фото школа\IMG_2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491630"/>
            <a:ext cx="1919993" cy="254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95886"/>
            <a:ext cx="9036495" cy="530846"/>
          </a:xfrm>
        </p:spPr>
        <p:txBody>
          <a:bodyPr/>
          <a:lstStyle/>
          <a:p>
            <a:pPr algn="ctr"/>
            <a:r>
              <a:rPr lang="ru-RU" sz="2400" b="0" i="1" cap="none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0" i="1" cap="none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енсорная комната для психологической реабилитации</a:t>
            </a:r>
            <a:endParaRPr lang="ru-RU" sz="2400" b="0" i="1" cap="none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75606"/>
            <a:ext cx="2382625" cy="247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75606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нна Владимировна\Desktop\презентация школа\фото школа\IMG_2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987574"/>
            <a:ext cx="2160240" cy="231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3795886"/>
            <a:ext cx="7272808" cy="530846"/>
          </a:xfrm>
        </p:spPr>
        <p:txBody>
          <a:bodyPr/>
          <a:lstStyle/>
          <a:p>
            <a:pPr algn="ctr"/>
            <a:r>
              <a:rPr lang="ru-RU" sz="2400" b="0" i="1" cap="none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Реабилитация во внеурочной деятельности </a:t>
            </a:r>
            <a:endParaRPr lang="ru-RU" sz="2400" b="0" i="1" cap="none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Анна Владимировна\Desktop\презентация школа\фото школа\IMG_2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55087"/>
            <a:ext cx="2254404" cy="261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2050" name="Picture 2" descr="C:\ДОКУМЕНТЫ\фото_презентации_фильмы\фото_с_телефона\P80525-140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77584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95886"/>
            <a:ext cx="7772400" cy="1021556"/>
          </a:xfrm>
        </p:spPr>
        <p:txBody>
          <a:bodyPr/>
          <a:lstStyle/>
          <a:p>
            <a:pPr algn="ctr"/>
            <a:r>
              <a:rPr lang="ru-RU" sz="2400" b="0" i="1" cap="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0" i="1" cap="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оциальные партнеры </a:t>
            </a:r>
            <a:endParaRPr lang="ru-RU" sz="2400" b="0" i="1" cap="none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15566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ДОКУМЕНТЫ\фото_презентации_фильмы\Гусишная_05_07\IMG-20190705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15566"/>
            <a:ext cx="2088232" cy="278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243</Words>
  <Application>Microsoft Office PowerPoint</Application>
  <PresentationFormat>Экран (16:9)</PresentationFormat>
  <Paragraphs>50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</vt:lpstr>
      <vt:lpstr>Слайд 2</vt:lpstr>
      <vt:lpstr>Слайд 3</vt:lpstr>
      <vt:lpstr>Слайд 4</vt:lpstr>
      <vt:lpstr>Слайд 5</vt:lpstr>
      <vt:lpstr>Слайд 6</vt:lpstr>
      <vt:lpstr>Сенсорная комната для психологической реабилитации</vt:lpstr>
      <vt:lpstr>Реабилитация во внеурочной деятельности </vt:lpstr>
      <vt:lpstr>Социальные партнеры </vt:lpstr>
      <vt:lpstr>(4852) 73 86 14   yarschiss@yandex.ru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1226761</dc:creator>
  <cp:lastModifiedBy>Zhavoronkova</cp:lastModifiedBy>
  <cp:revision>63</cp:revision>
  <dcterms:created xsi:type="dcterms:W3CDTF">2020-04-14T21:29:00Z</dcterms:created>
  <dcterms:modified xsi:type="dcterms:W3CDTF">2021-03-30T10:58:30Z</dcterms:modified>
</cp:coreProperties>
</file>