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59" r:id="rId4"/>
    <p:sldId id="265" r:id="rId5"/>
    <p:sldId id="266" r:id="rId6"/>
    <p:sldId id="264" r:id="rId7"/>
    <p:sldId id="268" r:id="rId8"/>
    <p:sldId id="269" r:id="rId9"/>
    <p:sldId id="280" r:id="rId10"/>
    <p:sldId id="279" r:id="rId11"/>
    <p:sldId id="281" r:id="rId12"/>
    <p:sldId id="260" r:id="rId13"/>
    <p:sldId id="272" r:id="rId14"/>
    <p:sldId id="274" r:id="rId15"/>
    <p:sldId id="277" r:id="rId16"/>
    <p:sldId id="278" r:id="rId17"/>
    <p:sldId id="261" r:id="rId18"/>
    <p:sldId id="262" r:id="rId19"/>
    <p:sldId id="26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87" d="100"/>
          <a:sy n="87" d="100"/>
        </p:scale>
        <p:origin x="-147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upload.wikimedia.org/wikipedia/ru/6/6c/%D0%A4%D0%BE%D1%82%D0%BE%D0%B3%D1%80%D0%B0%D1%84%D0%B8%D1%8F_%D0%90%D0%BB%D1%8C%D1%84%D1%80%D0%B5%D0%B4%D0%B0_%D0%A8%D0%BD%D0%B8%D1%82%D0%BA%D0%B5.jp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А,Шнитке конференция\111919851_schnit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643174" y="928670"/>
            <a:ext cx="6000792" cy="33575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rgbClr val="660066"/>
                </a:solidFill>
                <a:latin typeface="Monotype Corsiva" pitchFamily="66" charset="0"/>
              </a:rPr>
              <a:t>Тема Мира и Войны</a:t>
            </a:r>
          </a:p>
          <a:p>
            <a:pPr algn="ctr"/>
            <a:r>
              <a:rPr lang="ru-RU" sz="4800" dirty="0" smtClean="0">
                <a:solidFill>
                  <a:srgbClr val="660066"/>
                </a:solidFill>
                <a:latin typeface="Monotype Corsiva" pitchFamily="66" charset="0"/>
              </a:rPr>
              <a:t>в творчестве </a:t>
            </a:r>
          </a:p>
          <a:p>
            <a:pPr algn="ctr"/>
            <a:r>
              <a:rPr lang="ru-RU" sz="4800" dirty="0" smtClean="0">
                <a:solidFill>
                  <a:srgbClr val="660066"/>
                </a:solidFill>
                <a:latin typeface="Monotype Corsiva" pitchFamily="66" charset="0"/>
              </a:rPr>
              <a:t>Альфреда </a:t>
            </a:r>
            <a:r>
              <a:rPr lang="ru-RU" sz="4800" dirty="0" err="1" smtClean="0">
                <a:solidFill>
                  <a:srgbClr val="660066"/>
                </a:solidFill>
                <a:latin typeface="Monotype Corsiva" pitchFamily="66" charset="0"/>
              </a:rPr>
              <a:t>Шнитке</a:t>
            </a:r>
            <a:endParaRPr lang="ru-RU" sz="4800" dirty="0">
              <a:solidFill>
                <a:srgbClr val="660066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9832" y="260648"/>
            <a:ext cx="3168352" cy="3096344"/>
          </a:xfrm>
        </p:spPr>
        <p:txBody>
          <a:bodyPr>
            <a:normAutofit fontScale="90000"/>
          </a:bodyPr>
          <a:lstStyle/>
          <a:p>
            <a:r>
              <a:rPr lang="ru-RU" sz="44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Гидон</a:t>
            </a:r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Кремер</a:t>
            </a:r>
            <a:b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Татьяна </a:t>
            </a:r>
            <a:b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Гринденко</a:t>
            </a:r>
            <a:endParaRPr lang="ru-RU" sz="4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3717032"/>
            <a:ext cx="8424936" cy="2808312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ru-RU" b="1" dirty="0" smtClean="0"/>
              <a:t>Друзья и первые исполнители его музыки.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/>
              <a:t>«Сочиняя концерт, я не только слышал их, но и видел, как они играют… Их сценическое поведение доставляет слушателям и зрителям эстетическое наслаждение</a:t>
            </a:r>
            <a:r>
              <a:rPr lang="ru-RU" sz="2400" dirty="0" smtClean="0"/>
              <a:t>».</a:t>
            </a:r>
            <a:endParaRPr lang="ru-RU" sz="2400" dirty="0"/>
          </a:p>
        </p:txBody>
      </p:sp>
      <p:pic>
        <p:nvPicPr>
          <p:cNvPr id="9218" name="Picture 2" descr="http://www.hfm-berlin.de/Binaries/Binary1155/krem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987824" cy="36196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220" name="Picture 4" descr="http://www.classicalmusic.ru/imgs/main325_imgb.jpg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 r="21505" b="1238"/>
          <a:stretch>
            <a:fillRect/>
          </a:stretch>
        </p:blipFill>
        <p:spPr bwMode="auto">
          <a:xfrm>
            <a:off x="6291992" y="0"/>
            <a:ext cx="2852008" cy="36450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94" name="Picture 2" descr="C:\Users\22939\Desktop\Picasso-painting-Guernica_Paris_1937_Photo-by-Dora-Maar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0"/>
            <a:ext cx="615617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22939\Desktop\Guernica_stat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22939\Desktop\Guernica_stat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22939\Desktop\Guernica_stat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22939\Desktop\Guernica_stat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22939\Desktop\Guernica_stat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 descr="C:\Users\22939\Desktop\Picasso-in-front-of-Guernica_Paris_1937_Photo-by-Dora-Maar_1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37630" y="0"/>
            <a:ext cx="560637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-171400"/>
            <a:ext cx="9396536" cy="8784976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362" name="Picture 2" descr="C:\Users\22939\Desktop\370guernic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323528"/>
            <a:ext cx="9144000" cy="102251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А,Шнитке конференция\Schnitkedu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571868" y="285728"/>
            <a:ext cx="5214974" cy="2500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latin typeface="Monotype Corsiva" pitchFamily="66" charset="0"/>
            </a:endParaRPr>
          </a:p>
          <a:p>
            <a:pPr algn="ctr"/>
            <a:r>
              <a:rPr lang="ru-RU" dirty="0" smtClean="0">
                <a:latin typeface="Monotype Corsiva" pitchFamily="66" charset="0"/>
              </a:rPr>
              <a:t>«</a:t>
            </a:r>
            <a:r>
              <a:rPr lang="ru-RU" sz="3200" dirty="0" smtClean="0">
                <a:latin typeface="Monotype Corsiva" pitchFamily="66" charset="0"/>
              </a:rPr>
              <a:t>Мы благодарны искусству за то, что оно непрерывно рассказывает что-то о мире и о человеке, чего логически сформулировать </a:t>
            </a:r>
          </a:p>
          <a:p>
            <a:pPr algn="ctr"/>
            <a:r>
              <a:rPr lang="ru-RU" sz="3200" dirty="0" smtClean="0">
                <a:latin typeface="Monotype Corsiva" pitchFamily="66" charset="0"/>
              </a:rPr>
              <a:t>невозможно»</a:t>
            </a:r>
            <a:endParaRPr lang="ru-RU" sz="32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204864"/>
            <a:ext cx="4752528" cy="4464496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Выдающийся отечественный композитор.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Его музыка - это исповедь человека нового времени, вобравшего в себя опыт нескольких столетий от 18 до 20 века.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Свободное совмещение прошлого и настоящего</a:t>
            </a:r>
          </a:p>
          <a:p>
            <a:endParaRPr lang="ru-RU" dirty="0"/>
          </a:p>
        </p:txBody>
      </p:sp>
      <p:pic>
        <p:nvPicPr>
          <p:cNvPr id="11266" name="Picture 2" descr="Файл:Фотография Альфреда Шнитке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87" t="12883" r="25441" b="798"/>
          <a:stretch>
            <a:fillRect/>
          </a:stretch>
        </p:blipFill>
        <p:spPr bwMode="auto">
          <a:xfrm>
            <a:off x="5076056" y="260648"/>
            <a:ext cx="3816424" cy="482453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508104" y="5445224"/>
            <a:ext cx="303320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1934 - 1998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23728" y="260648"/>
            <a:ext cx="29340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Альфред </a:t>
            </a:r>
          </a:p>
          <a:p>
            <a:r>
              <a:rPr lang="ru-RU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Га́рриевич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ru-RU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Шни́тке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А,Шнитке конференция\558655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Шнитке-кино\dvd-disk_media_rd_vyzyv.ogon_na_sebya_1-2_40049816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28726" y="-642966"/>
            <a:ext cx="6643734" cy="8072494"/>
          </a:xfrm>
          <a:prstGeom prst="rect">
            <a:avLst/>
          </a:prstGeom>
          <a:noFill/>
        </p:spPr>
      </p:pic>
      <p:pic>
        <p:nvPicPr>
          <p:cNvPr id="6147" name="Picture 3" descr="C:\Users\User\Desktop\Шнитке-кино\novoe-kino_com_077a1765b13746810753c58b430992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-714404"/>
            <a:ext cx="4929222" cy="80010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User\Desktop\Шнитке-кино\701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41216" y="0"/>
            <a:ext cx="5302784" cy="6858000"/>
          </a:xfrm>
          <a:prstGeom prst="rect">
            <a:avLst/>
          </a:prstGeom>
          <a:noFill/>
        </p:spPr>
      </p:pic>
      <p:pic>
        <p:nvPicPr>
          <p:cNvPr id="7170" name="Picture 2" descr="C:\Users\User\Desktop\Шнитке-кино\1186166_500x800x25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428652"/>
            <a:ext cx="4786314" cy="72866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Шнитке-кино\1273080369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</p:spPr>
      </p:pic>
      <p:pic>
        <p:nvPicPr>
          <p:cNvPr id="5123" name="Picture 3" descr="C:\Users\User\Desktop\Шнитке-кино\cover-30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-428652"/>
            <a:ext cx="4572000" cy="75009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esktop\Шнитке-кино\db41c1d1fba9461de2073fdf2dbffc82_900_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\Desktop\Шнитке-кино\87002116_4514961_Belorysskii_vokz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5009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esktop\Шнитке-кино\6256608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6" y="-714404"/>
            <a:ext cx="5143504" cy="7858180"/>
          </a:xfrm>
          <a:prstGeom prst="rect">
            <a:avLst/>
          </a:prstGeom>
          <a:noFill/>
        </p:spPr>
      </p:pic>
      <p:pic>
        <p:nvPicPr>
          <p:cNvPr id="8195" name="Picture 3" descr="C:\Users\User\Desktop\Шнитке-кино\1334930535_osvobozhdenie-bitva-za-berli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00049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103</Words>
  <Application>Microsoft Office PowerPoint</Application>
  <PresentationFormat>Экран (4:3)</PresentationFormat>
  <Paragraphs>16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Гидон Кремер  Татьяна  Гринденко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Светлана Алексеевна Томчук</cp:lastModifiedBy>
  <cp:revision>23</cp:revision>
  <dcterms:created xsi:type="dcterms:W3CDTF">2015-04-27T16:21:24Z</dcterms:created>
  <dcterms:modified xsi:type="dcterms:W3CDTF">2015-05-07T13:05:33Z</dcterms:modified>
</cp:coreProperties>
</file>