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496" r:id="rId4"/>
    <p:sldId id="495" r:id="rId5"/>
    <p:sldId id="267" r:id="rId6"/>
    <p:sldId id="501" r:id="rId7"/>
    <p:sldId id="497" r:id="rId8"/>
    <p:sldId id="503" r:id="rId9"/>
    <p:sldId id="498" r:id="rId10"/>
    <p:sldId id="499" r:id="rId11"/>
  </p:sldIdLst>
  <p:sldSz cx="12192000" cy="6858000"/>
  <p:notesSz cx="12192000" cy="6858000"/>
  <p:embeddedFontLst>
    <p:embeddedFont>
      <p:font typeface="Times New Roman CYR" panose="02020603050405020304" pitchFamily="18" charset="0"/>
      <p:regular r:id="rId13"/>
      <p:bold r:id="rId14"/>
      <p:italic r:id="rId15"/>
      <p:boldItalic r:id="rId16"/>
    </p:embeddedFont>
    <p:embeddedFont>
      <p:font typeface="LCONQW+Calibri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093E47-86EA-4063-87D4-E52A6EAD81A5}">
          <p14:sldIdLst>
            <p14:sldId id="265"/>
            <p14:sldId id="266"/>
            <p14:sldId id="496"/>
            <p14:sldId id="495"/>
            <p14:sldId id="267"/>
            <p14:sldId id="501"/>
            <p14:sldId id="497"/>
            <p14:sldId id="503"/>
            <p14:sldId id="498"/>
            <p14:sldId id="4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103" autoAdjust="0"/>
  </p:normalViewPr>
  <p:slideViewPr>
    <p:cSldViewPr>
      <p:cViewPr varScale="1">
        <p:scale>
          <a:sx n="88" d="100"/>
          <a:sy n="88" d="100"/>
        </p:scale>
        <p:origin x="-437" y="-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192F6-73BC-446C-9971-A77389E7644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E09E18-45A8-4F99-AF2D-1957DDDD9FBB}">
      <dgm:prSet phldrT="[Текст]"/>
      <dgm:spPr/>
      <dgm:t>
        <a:bodyPr/>
        <a:lstStyle/>
        <a:p>
          <a:r>
            <a:rPr lang="ru-RU" dirty="0"/>
            <a:t>7 класс</a:t>
          </a:r>
        </a:p>
      </dgm:t>
    </dgm:pt>
    <dgm:pt modelId="{1AE7D6B0-4DD9-40EC-94DE-AE345611C62E}" type="parTrans" cxnId="{0F20B528-3B01-419C-A9B1-826CFCD07AC0}">
      <dgm:prSet/>
      <dgm:spPr/>
      <dgm:t>
        <a:bodyPr/>
        <a:lstStyle/>
        <a:p>
          <a:endParaRPr lang="ru-RU"/>
        </a:p>
      </dgm:t>
    </dgm:pt>
    <dgm:pt modelId="{30076893-422D-4F33-B0F8-20398EFA5D05}" type="sibTrans" cxnId="{0F20B528-3B01-419C-A9B1-826CFCD07AC0}">
      <dgm:prSet/>
      <dgm:spPr/>
      <dgm:t>
        <a:bodyPr/>
        <a:lstStyle/>
        <a:p>
          <a:endParaRPr lang="ru-RU"/>
        </a:p>
      </dgm:t>
    </dgm:pt>
    <dgm:pt modelId="{C1B50926-103A-4D6A-B9B2-C2E8148ED94D}">
      <dgm:prSet phldrT="[Текст]"/>
      <dgm:spPr/>
      <dgm:t>
        <a:bodyPr/>
        <a:lstStyle/>
        <a:p>
          <a:r>
            <a:rPr lang="ru-RU" dirty="0"/>
            <a:t>-Вводный курс химии в рамках предпрофильной подготовки</a:t>
          </a:r>
        </a:p>
        <a:p>
          <a:r>
            <a:rPr lang="ru-RU" dirty="0">
              <a:solidFill>
                <a:srgbClr val="FF0000"/>
              </a:solidFill>
            </a:rPr>
            <a:t>- Индивидуальный проект естественно-научного направления</a:t>
          </a:r>
        </a:p>
        <a:p>
          <a:r>
            <a:rPr lang="ru-RU" dirty="0">
              <a:solidFill>
                <a:srgbClr val="FF0000"/>
              </a:solidFill>
            </a:rPr>
            <a:t>-Защита проекта на Фестивале «Новая идея!» (март)</a:t>
          </a:r>
        </a:p>
        <a:p>
          <a:r>
            <a:rPr lang="ru-RU" dirty="0"/>
            <a:t>- Индивидуальный отбор в предметные группы с углублённым изучением отдельных предметов</a:t>
          </a:r>
        </a:p>
        <a:p>
          <a:r>
            <a:rPr lang="ru-RU" dirty="0"/>
            <a:t>-Комплектование класса с углублённым изучением химии и биологии в рамках предпрофильной подготовки</a:t>
          </a:r>
        </a:p>
        <a:p>
          <a:endParaRPr lang="ru-RU" dirty="0"/>
        </a:p>
      </dgm:t>
    </dgm:pt>
    <dgm:pt modelId="{36405C07-3C56-40E4-B036-29632BA46A0D}" type="parTrans" cxnId="{A15360C1-0937-4680-94C1-281F2E6E8DE9}">
      <dgm:prSet/>
      <dgm:spPr/>
      <dgm:t>
        <a:bodyPr/>
        <a:lstStyle/>
        <a:p>
          <a:endParaRPr lang="ru-RU"/>
        </a:p>
      </dgm:t>
    </dgm:pt>
    <dgm:pt modelId="{766E2480-FDBE-4D66-87DF-FCC9F196EAAC}" type="sibTrans" cxnId="{A15360C1-0937-4680-94C1-281F2E6E8DE9}">
      <dgm:prSet/>
      <dgm:spPr/>
      <dgm:t>
        <a:bodyPr/>
        <a:lstStyle/>
        <a:p>
          <a:endParaRPr lang="ru-RU"/>
        </a:p>
      </dgm:t>
    </dgm:pt>
    <dgm:pt modelId="{C4C5E879-BC2F-4FA9-A488-7A56BFF426C0}">
      <dgm:prSet phldrT="[Текст]"/>
      <dgm:spPr/>
      <dgm:t>
        <a:bodyPr/>
        <a:lstStyle/>
        <a:p>
          <a:r>
            <a:rPr lang="ru-RU" dirty="0"/>
            <a:t>8-9 класс</a:t>
          </a:r>
        </a:p>
      </dgm:t>
    </dgm:pt>
    <dgm:pt modelId="{2157FC51-BE4F-4100-AADF-84497E28F531}" type="parTrans" cxnId="{605CF645-3AA7-4C56-BE8D-18714E92F08A}">
      <dgm:prSet/>
      <dgm:spPr/>
      <dgm:t>
        <a:bodyPr/>
        <a:lstStyle/>
        <a:p>
          <a:endParaRPr lang="ru-RU"/>
        </a:p>
      </dgm:t>
    </dgm:pt>
    <dgm:pt modelId="{CF4331F0-73FE-439B-914C-9E7DC465F2E6}" type="sibTrans" cxnId="{605CF645-3AA7-4C56-BE8D-18714E92F08A}">
      <dgm:prSet/>
      <dgm:spPr/>
      <dgm:t>
        <a:bodyPr/>
        <a:lstStyle/>
        <a:p>
          <a:endParaRPr lang="ru-RU"/>
        </a:p>
      </dgm:t>
    </dgm:pt>
    <dgm:pt modelId="{3412740A-6426-4480-BB4A-CC9D9EF1B124}">
      <dgm:prSet phldrT="[Текст]" custT="1"/>
      <dgm:spPr/>
      <dgm:t>
        <a:bodyPr/>
        <a:lstStyle/>
        <a:p>
          <a:r>
            <a:rPr lang="ru-RU" sz="1400" dirty="0"/>
            <a:t>- Углублённое изучение химии</a:t>
          </a:r>
        </a:p>
        <a:p>
          <a:r>
            <a:rPr lang="ru-RU" sz="1400" dirty="0"/>
            <a:t>- Индивидуальные учебные планы</a:t>
          </a:r>
        </a:p>
        <a:p>
          <a:r>
            <a:rPr lang="ru-RU" sz="1400" dirty="0">
              <a:solidFill>
                <a:srgbClr val="FF0000"/>
              </a:solidFill>
            </a:rPr>
            <a:t>- Индивидуальный проект естественно-научного направления</a:t>
          </a:r>
        </a:p>
        <a:p>
          <a:r>
            <a:rPr lang="ru-RU" sz="1400" dirty="0">
              <a:solidFill>
                <a:srgbClr val="FF0000"/>
              </a:solidFill>
            </a:rPr>
            <a:t>-Защита проекта на Фестивале проектов «Новая идея!» (октябрь)</a:t>
          </a:r>
        </a:p>
        <a:p>
          <a:r>
            <a:rPr lang="ru-RU" sz="1400" dirty="0"/>
            <a:t>-Подготовка к ОГЭ на занятиях ВД «Химия в исследованиях»</a:t>
          </a:r>
        </a:p>
        <a:p>
          <a:r>
            <a:rPr lang="ru-RU" sz="1400" dirty="0"/>
            <a:t>- Государственная итоговая аттестация по химии ОГЭ</a:t>
          </a:r>
        </a:p>
        <a:p>
          <a:r>
            <a:rPr lang="ru-RU" sz="1400" dirty="0"/>
            <a:t>-Индивидуальный отбор в 10 </a:t>
          </a:r>
          <a:r>
            <a:rPr lang="ru-RU" sz="1400" dirty="0" err="1"/>
            <a:t>кл</a:t>
          </a:r>
          <a:r>
            <a:rPr lang="ru-RU" sz="1400" dirty="0"/>
            <a:t>. естественно-научного профиля</a:t>
          </a:r>
        </a:p>
        <a:p>
          <a:r>
            <a:rPr lang="ru-RU" sz="1400" dirty="0"/>
            <a:t>- Комплектование класса естественно-научного профиля с углублённым изучением химии и биологии</a:t>
          </a:r>
        </a:p>
        <a:p>
          <a:endParaRPr lang="ru-RU" sz="1100" dirty="0"/>
        </a:p>
      </dgm:t>
    </dgm:pt>
    <dgm:pt modelId="{B035DF8A-9474-4DA1-BB5A-10C54D30002E}" type="parTrans" cxnId="{D7689988-A1C1-4021-B08B-90CB4D7B1778}">
      <dgm:prSet/>
      <dgm:spPr/>
      <dgm:t>
        <a:bodyPr/>
        <a:lstStyle/>
        <a:p>
          <a:endParaRPr lang="ru-RU"/>
        </a:p>
      </dgm:t>
    </dgm:pt>
    <dgm:pt modelId="{AE779295-7D4F-41E3-93B4-3878EFD500B8}" type="sibTrans" cxnId="{D7689988-A1C1-4021-B08B-90CB4D7B1778}">
      <dgm:prSet/>
      <dgm:spPr/>
      <dgm:t>
        <a:bodyPr/>
        <a:lstStyle/>
        <a:p>
          <a:endParaRPr lang="ru-RU"/>
        </a:p>
      </dgm:t>
    </dgm:pt>
    <dgm:pt modelId="{CA29A3FD-9FEA-4A9C-B392-07AE5D666CBA}">
      <dgm:prSet phldrT="[Текст]"/>
      <dgm:spPr/>
      <dgm:t>
        <a:bodyPr/>
        <a:lstStyle/>
        <a:p>
          <a:r>
            <a:rPr lang="ru-RU" dirty="0"/>
            <a:t>10-11 классы</a:t>
          </a:r>
        </a:p>
      </dgm:t>
    </dgm:pt>
    <dgm:pt modelId="{AFDACF82-678C-4EC8-A77E-67E8D50FA7FF}" type="parTrans" cxnId="{D9826A77-843A-426A-B606-E6F4E39B509D}">
      <dgm:prSet/>
      <dgm:spPr/>
      <dgm:t>
        <a:bodyPr/>
        <a:lstStyle/>
        <a:p>
          <a:endParaRPr lang="ru-RU"/>
        </a:p>
      </dgm:t>
    </dgm:pt>
    <dgm:pt modelId="{7FA7E700-29F2-4579-924D-D6FD658FE4E9}" type="sibTrans" cxnId="{D9826A77-843A-426A-B606-E6F4E39B509D}">
      <dgm:prSet/>
      <dgm:spPr/>
      <dgm:t>
        <a:bodyPr/>
        <a:lstStyle/>
        <a:p>
          <a:endParaRPr lang="ru-RU"/>
        </a:p>
      </dgm:t>
    </dgm:pt>
    <dgm:pt modelId="{5C833B80-061A-4D2F-A227-E7EC20EF4E0C}">
      <dgm:prSet phldrT="[Текст]"/>
      <dgm:spPr/>
      <dgm:t>
        <a:bodyPr/>
        <a:lstStyle/>
        <a:p>
          <a:r>
            <a:rPr lang="ru-RU" dirty="0"/>
            <a:t>- Профильное изучение химии</a:t>
          </a:r>
        </a:p>
        <a:p>
          <a:r>
            <a:rPr lang="ru-RU" dirty="0"/>
            <a:t>- Индивидуальные образовательные программы учащихся </a:t>
          </a:r>
        </a:p>
        <a:p>
          <a:r>
            <a:rPr lang="ru-RU" dirty="0">
              <a:solidFill>
                <a:srgbClr val="FF0000"/>
              </a:solidFill>
            </a:rPr>
            <a:t>- Индивидуальный проект естественно-научного направления как научное исследование по химии</a:t>
          </a:r>
        </a:p>
        <a:p>
          <a:r>
            <a:rPr lang="ru-RU" dirty="0">
              <a:solidFill>
                <a:srgbClr val="FF0000"/>
              </a:solidFill>
            </a:rPr>
            <a:t>-Защита проекта на образовательной сессии</a:t>
          </a:r>
        </a:p>
        <a:p>
          <a:r>
            <a:rPr lang="ru-RU" dirty="0"/>
            <a:t>-Подготовка к ЕГЭ на занятиях курса по выбору «Химия в задачах»</a:t>
          </a:r>
        </a:p>
        <a:p>
          <a:r>
            <a:rPr lang="ru-RU" dirty="0"/>
            <a:t>- Государственная итоговая аттестация по химии- ЕГЭ</a:t>
          </a:r>
        </a:p>
      </dgm:t>
    </dgm:pt>
    <dgm:pt modelId="{A18D1229-51DD-4423-869F-F405D0A39B3A}" type="parTrans" cxnId="{614F8B81-63EF-475C-9DDE-6C6AF683FE3F}">
      <dgm:prSet/>
      <dgm:spPr/>
      <dgm:t>
        <a:bodyPr/>
        <a:lstStyle/>
        <a:p>
          <a:endParaRPr lang="ru-RU"/>
        </a:p>
      </dgm:t>
    </dgm:pt>
    <dgm:pt modelId="{6C58FEAD-4B1B-4DB4-AEEC-9E4A3BDFE47B}" type="sibTrans" cxnId="{614F8B81-63EF-475C-9DDE-6C6AF683FE3F}">
      <dgm:prSet/>
      <dgm:spPr/>
      <dgm:t>
        <a:bodyPr/>
        <a:lstStyle/>
        <a:p>
          <a:endParaRPr lang="ru-RU"/>
        </a:p>
      </dgm:t>
    </dgm:pt>
    <dgm:pt modelId="{8C9C0A2B-A4E7-4498-A90A-10EA321885AA}" type="pres">
      <dgm:prSet presAssocID="{036192F6-73BC-446C-9971-A77389E7644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C34247-3200-4BA0-8919-9469406934C4}" type="pres">
      <dgm:prSet presAssocID="{73E09E18-45A8-4F99-AF2D-1957DDDD9FB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75E42-4244-402F-BCAC-1AAF59D7FF4D}" type="pres">
      <dgm:prSet presAssocID="{73E09E18-45A8-4F99-AF2D-1957DDDD9FB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4C730-D34B-44CC-A012-8C19EDFCF7B0}" type="pres">
      <dgm:prSet presAssocID="{C4C5E879-BC2F-4FA9-A488-7A56BFF426C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90AD8-B7EC-4776-B91B-396B04EB7A24}" type="pres">
      <dgm:prSet presAssocID="{C4C5E879-BC2F-4FA9-A488-7A56BFF426C0}" presName="childText2" presStyleLbl="solidAlignAcc1" presStyleIdx="1" presStyleCnt="3" custScaleY="115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02906-65CA-46B1-B526-99B2E6815714}" type="pres">
      <dgm:prSet presAssocID="{CA29A3FD-9FEA-4A9C-B392-07AE5D666CB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76907-76CD-4A6D-BBC2-53D7EF96EC65}" type="pres">
      <dgm:prSet presAssocID="{CA29A3FD-9FEA-4A9C-B392-07AE5D666CB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45F453-0192-4479-A0F6-011C5A2C2512}" type="presOf" srcId="{C1B50926-103A-4D6A-B9B2-C2E8148ED94D}" destId="{A2B75E42-4244-402F-BCAC-1AAF59D7FF4D}" srcOrd="0" destOrd="0" presId="urn:microsoft.com/office/officeart/2009/3/layout/IncreasingArrowsProcess"/>
    <dgm:cxn modelId="{0F20B528-3B01-419C-A9B1-826CFCD07AC0}" srcId="{036192F6-73BC-446C-9971-A77389E7644F}" destId="{73E09E18-45A8-4F99-AF2D-1957DDDD9FBB}" srcOrd="0" destOrd="0" parTransId="{1AE7D6B0-4DD9-40EC-94DE-AE345611C62E}" sibTransId="{30076893-422D-4F33-B0F8-20398EFA5D05}"/>
    <dgm:cxn modelId="{D7689988-A1C1-4021-B08B-90CB4D7B1778}" srcId="{C4C5E879-BC2F-4FA9-A488-7A56BFF426C0}" destId="{3412740A-6426-4480-BB4A-CC9D9EF1B124}" srcOrd="0" destOrd="0" parTransId="{B035DF8A-9474-4DA1-BB5A-10C54D30002E}" sibTransId="{AE779295-7D4F-41E3-93B4-3878EFD500B8}"/>
    <dgm:cxn modelId="{3670F516-B244-4DD6-B007-37CF6AB02D1C}" type="presOf" srcId="{73E09E18-45A8-4F99-AF2D-1957DDDD9FBB}" destId="{68C34247-3200-4BA0-8919-9469406934C4}" srcOrd="0" destOrd="0" presId="urn:microsoft.com/office/officeart/2009/3/layout/IncreasingArrowsProcess"/>
    <dgm:cxn modelId="{E4E4E9FD-C0E6-49B6-BAB4-3AE948BDDCF3}" type="presOf" srcId="{CA29A3FD-9FEA-4A9C-B392-07AE5D666CBA}" destId="{44C02906-65CA-46B1-B526-99B2E6815714}" srcOrd="0" destOrd="0" presId="urn:microsoft.com/office/officeart/2009/3/layout/IncreasingArrowsProcess"/>
    <dgm:cxn modelId="{614F8B81-63EF-475C-9DDE-6C6AF683FE3F}" srcId="{CA29A3FD-9FEA-4A9C-B392-07AE5D666CBA}" destId="{5C833B80-061A-4D2F-A227-E7EC20EF4E0C}" srcOrd="0" destOrd="0" parTransId="{A18D1229-51DD-4423-869F-F405D0A39B3A}" sibTransId="{6C58FEAD-4B1B-4DB4-AEEC-9E4A3BDFE47B}"/>
    <dgm:cxn modelId="{605CF645-3AA7-4C56-BE8D-18714E92F08A}" srcId="{036192F6-73BC-446C-9971-A77389E7644F}" destId="{C4C5E879-BC2F-4FA9-A488-7A56BFF426C0}" srcOrd="1" destOrd="0" parTransId="{2157FC51-BE4F-4100-AADF-84497E28F531}" sibTransId="{CF4331F0-73FE-439B-914C-9E7DC465F2E6}"/>
    <dgm:cxn modelId="{D9826A77-843A-426A-B606-E6F4E39B509D}" srcId="{036192F6-73BC-446C-9971-A77389E7644F}" destId="{CA29A3FD-9FEA-4A9C-B392-07AE5D666CBA}" srcOrd="2" destOrd="0" parTransId="{AFDACF82-678C-4EC8-A77E-67E8D50FA7FF}" sibTransId="{7FA7E700-29F2-4579-924D-D6FD658FE4E9}"/>
    <dgm:cxn modelId="{EECD4773-86A6-4317-B4AB-94BEEE9EDFF1}" type="presOf" srcId="{3412740A-6426-4480-BB4A-CC9D9EF1B124}" destId="{B5390AD8-B7EC-4776-B91B-396B04EB7A24}" srcOrd="0" destOrd="0" presId="urn:microsoft.com/office/officeart/2009/3/layout/IncreasingArrowsProcess"/>
    <dgm:cxn modelId="{A15360C1-0937-4680-94C1-281F2E6E8DE9}" srcId="{73E09E18-45A8-4F99-AF2D-1957DDDD9FBB}" destId="{C1B50926-103A-4D6A-B9B2-C2E8148ED94D}" srcOrd="0" destOrd="0" parTransId="{36405C07-3C56-40E4-B036-29632BA46A0D}" sibTransId="{766E2480-FDBE-4D66-87DF-FCC9F196EAAC}"/>
    <dgm:cxn modelId="{083B0CF7-0EB2-48C7-9C5B-F8B7F2B1AAEA}" type="presOf" srcId="{C4C5E879-BC2F-4FA9-A488-7A56BFF426C0}" destId="{FBD4C730-D34B-44CC-A012-8C19EDFCF7B0}" srcOrd="0" destOrd="0" presId="urn:microsoft.com/office/officeart/2009/3/layout/IncreasingArrowsProcess"/>
    <dgm:cxn modelId="{FDFEF30A-9EBC-4220-B1E1-FF9486B62A40}" type="presOf" srcId="{5C833B80-061A-4D2F-A227-E7EC20EF4E0C}" destId="{AA176907-76CD-4A6D-BBC2-53D7EF96EC65}" srcOrd="0" destOrd="0" presId="urn:microsoft.com/office/officeart/2009/3/layout/IncreasingArrowsProcess"/>
    <dgm:cxn modelId="{6DC05415-5A25-439A-A42F-30269D4B66AE}" type="presOf" srcId="{036192F6-73BC-446C-9971-A77389E7644F}" destId="{8C9C0A2B-A4E7-4498-A90A-10EA321885AA}" srcOrd="0" destOrd="0" presId="urn:microsoft.com/office/officeart/2009/3/layout/IncreasingArrowsProcess"/>
    <dgm:cxn modelId="{6BF05BCF-CF20-4B48-9C51-906B1161A010}" type="presParOf" srcId="{8C9C0A2B-A4E7-4498-A90A-10EA321885AA}" destId="{68C34247-3200-4BA0-8919-9469406934C4}" srcOrd="0" destOrd="0" presId="urn:microsoft.com/office/officeart/2009/3/layout/IncreasingArrowsProcess"/>
    <dgm:cxn modelId="{82EAC034-2C50-4968-A9ED-1CC78315C123}" type="presParOf" srcId="{8C9C0A2B-A4E7-4498-A90A-10EA321885AA}" destId="{A2B75E42-4244-402F-BCAC-1AAF59D7FF4D}" srcOrd="1" destOrd="0" presId="urn:microsoft.com/office/officeart/2009/3/layout/IncreasingArrowsProcess"/>
    <dgm:cxn modelId="{0B631C46-5BB5-4F81-881B-F250496EF1A5}" type="presParOf" srcId="{8C9C0A2B-A4E7-4498-A90A-10EA321885AA}" destId="{FBD4C730-D34B-44CC-A012-8C19EDFCF7B0}" srcOrd="2" destOrd="0" presId="urn:microsoft.com/office/officeart/2009/3/layout/IncreasingArrowsProcess"/>
    <dgm:cxn modelId="{F21915FF-496A-48E3-AD37-F6576DEBAE3C}" type="presParOf" srcId="{8C9C0A2B-A4E7-4498-A90A-10EA321885AA}" destId="{B5390AD8-B7EC-4776-B91B-396B04EB7A24}" srcOrd="3" destOrd="0" presId="urn:microsoft.com/office/officeart/2009/3/layout/IncreasingArrowsProcess"/>
    <dgm:cxn modelId="{28A560E3-C9B6-4594-B007-E27F8E9911FC}" type="presParOf" srcId="{8C9C0A2B-A4E7-4498-A90A-10EA321885AA}" destId="{44C02906-65CA-46B1-B526-99B2E6815714}" srcOrd="4" destOrd="0" presId="urn:microsoft.com/office/officeart/2009/3/layout/IncreasingArrowsProcess"/>
    <dgm:cxn modelId="{1A48F6B1-DBBC-4B23-8DA8-28E0E0AF64CF}" type="presParOf" srcId="{8C9C0A2B-A4E7-4498-A90A-10EA321885AA}" destId="{AA176907-76CD-4A6D-BBC2-53D7EF96EC6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779A7-72B9-4169-BC8C-C00312B389F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D8109-B6AC-4358-B000-AD74B096CF76}">
      <dgm:prSet phldrT="[Текст]" custT="1"/>
      <dgm:spPr>
        <a:xfrm>
          <a:off x="2023" y="48020"/>
          <a:ext cx="2872868" cy="1149147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7 класс</a:t>
          </a:r>
        </a:p>
      </dgm:t>
    </dgm:pt>
    <dgm:pt modelId="{7C13F3FB-6526-42AD-A3A3-85B60F6E68C4}" type="parTrans" cxnId="{DD04DF99-0CEE-4F69-B275-DB38C4B30AC2}">
      <dgm:prSet/>
      <dgm:spPr/>
      <dgm:t>
        <a:bodyPr/>
        <a:lstStyle/>
        <a:p>
          <a:endParaRPr lang="ru-RU"/>
        </a:p>
      </dgm:t>
    </dgm:pt>
    <dgm:pt modelId="{A2CDF70E-1B4F-41FE-BAAF-153D2E8999BE}" type="sibTrans" cxnId="{DD04DF99-0CEE-4F69-B275-DB38C4B30AC2}">
      <dgm:prSet/>
      <dgm:spPr/>
      <dgm:t>
        <a:bodyPr/>
        <a:lstStyle/>
        <a:p>
          <a:endParaRPr lang="ru-RU"/>
        </a:p>
      </dgm:t>
    </dgm:pt>
    <dgm:pt modelId="{988C1DA0-9C95-4C10-977D-E07C97E03442}">
      <dgm:prSet phldrT="[Текст]" custT="1"/>
      <dgm:spPr>
        <a:xfrm>
          <a:off x="2501418" y="145698"/>
          <a:ext cx="2638022" cy="953792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Естественно-научное направление</a:t>
          </a:r>
        </a:p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(для всех)</a:t>
          </a:r>
        </a:p>
      </dgm:t>
    </dgm:pt>
    <dgm:pt modelId="{929112BF-0734-445E-8733-635392A2032A}" type="parTrans" cxnId="{A7949BEF-41B9-4A07-9545-D7C2A59A8A90}">
      <dgm:prSet/>
      <dgm:spPr/>
      <dgm:t>
        <a:bodyPr/>
        <a:lstStyle/>
        <a:p>
          <a:endParaRPr lang="ru-RU"/>
        </a:p>
      </dgm:t>
    </dgm:pt>
    <dgm:pt modelId="{55F5E978-FC0F-4B19-8AC1-D621EE8A3B64}" type="sibTrans" cxnId="{A7949BEF-41B9-4A07-9545-D7C2A59A8A90}">
      <dgm:prSet/>
      <dgm:spPr/>
      <dgm:t>
        <a:bodyPr/>
        <a:lstStyle/>
        <a:p>
          <a:endParaRPr lang="ru-RU"/>
        </a:p>
      </dgm:t>
    </dgm:pt>
    <dgm:pt modelId="{6A5FB97C-B6A9-4594-AEB5-548DEB2A04B6}">
      <dgm:prSet phldrT="[Текст]" custT="1"/>
      <dgm:spPr>
        <a:xfrm>
          <a:off x="4805613" y="145698"/>
          <a:ext cx="3351101" cy="953792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-Бумага из макулатуры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-Влияние различных факторов на скорость коррозии железа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-Химия мыла</a:t>
          </a:r>
        </a:p>
      </dgm:t>
    </dgm:pt>
    <dgm:pt modelId="{2685292A-79BE-4A9A-AA99-AC522DF93F93}" type="parTrans" cxnId="{D35854DD-3FD0-4F5A-8D60-B267635C1AA4}">
      <dgm:prSet/>
      <dgm:spPr/>
      <dgm:t>
        <a:bodyPr/>
        <a:lstStyle/>
        <a:p>
          <a:endParaRPr lang="ru-RU"/>
        </a:p>
      </dgm:t>
    </dgm:pt>
    <dgm:pt modelId="{22A2596F-5E52-4FAA-ACB2-62FBBD051636}" type="sibTrans" cxnId="{D35854DD-3FD0-4F5A-8D60-B267635C1AA4}">
      <dgm:prSet/>
      <dgm:spPr/>
      <dgm:t>
        <a:bodyPr/>
        <a:lstStyle/>
        <a:p>
          <a:endParaRPr lang="ru-RU"/>
        </a:p>
      </dgm:t>
    </dgm:pt>
    <dgm:pt modelId="{F9B8A6DE-CDFF-4D6A-9FAF-ED91636EBB71}">
      <dgm:prSet phldrT="[Текст]" custT="1"/>
      <dgm:spPr>
        <a:xfrm>
          <a:off x="2023" y="1358048"/>
          <a:ext cx="2872868" cy="1149147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8-9 класс</a:t>
          </a:r>
        </a:p>
      </dgm:t>
    </dgm:pt>
    <dgm:pt modelId="{F2EC97FB-27D0-4D55-B409-9001E071F259}" type="parTrans" cxnId="{9088A75F-0F5D-480F-874D-5FAA086B190E}">
      <dgm:prSet/>
      <dgm:spPr/>
      <dgm:t>
        <a:bodyPr/>
        <a:lstStyle/>
        <a:p>
          <a:endParaRPr lang="ru-RU"/>
        </a:p>
      </dgm:t>
    </dgm:pt>
    <dgm:pt modelId="{02107219-D640-409C-A92C-1B4B5F2532DF}" type="sibTrans" cxnId="{9088A75F-0F5D-480F-874D-5FAA086B190E}">
      <dgm:prSet/>
      <dgm:spPr/>
      <dgm:t>
        <a:bodyPr/>
        <a:lstStyle/>
        <a:p>
          <a:endParaRPr lang="ru-RU"/>
        </a:p>
      </dgm:t>
    </dgm:pt>
    <dgm:pt modelId="{3E320435-FA33-4681-A43A-44FDE16F9A16}">
      <dgm:prSet phldrT="[Текст]" custT="1"/>
      <dgm:spPr>
        <a:xfrm>
          <a:off x="2501418" y="1455726"/>
          <a:ext cx="2751261" cy="953792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Естественно-научное</a:t>
          </a:r>
        </a:p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направление в соответствии с образовательной траекторией</a:t>
          </a:r>
        </a:p>
      </dgm:t>
    </dgm:pt>
    <dgm:pt modelId="{193FCFF9-C784-48AF-9E73-7079E1BE8D28}" type="parTrans" cxnId="{AD362AB4-9E19-4F77-8260-6D1087A68F28}">
      <dgm:prSet/>
      <dgm:spPr/>
      <dgm:t>
        <a:bodyPr/>
        <a:lstStyle/>
        <a:p>
          <a:endParaRPr lang="ru-RU"/>
        </a:p>
      </dgm:t>
    </dgm:pt>
    <dgm:pt modelId="{6D4276BF-DE69-4905-9A29-83ADF34B9E9C}" type="sibTrans" cxnId="{AD362AB4-9E19-4F77-8260-6D1087A68F28}">
      <dgm:prSet/>
      <dgm:spPr/>
      <dgm:t>
        <a:bodyPr/>
        <a:lstStyle/>
        <a:p>
          <a:endParaRPr lang="ru-RU"/>
        </a:p>
      </dgm:t>
    </dgm:pt>
    <dgm:pt modelId="{8CC96A54-9D54-41C8-85A5-C66BF98AF628}">
      <dgm:prSet phldrT="[Текст]" custT="1"/>
      <dgm:spPr>
        <a:xfrm>
          <a:off x="4918852" y="1455726"/>
          <a:ext cx="3345235" cy="953792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-Проектируем моющие средства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-Крахмал в медицине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-Комплексные соединения как красители</a:t>
          </a:r>
        </a:p>
      </dgm:t>
    </dgm:pt>
    <dgm:pt modelId="{FA7C82EE-D039-4341-943F-8595F8D92E5C}" type="parTrans" cxnId="{7E6045A0-87E9-41B9-9901-E3BB161588D7}">
      <dgm:prSet/>
      <dgm:spPr/>
      <dgm:t>
        <a:bodyPr/>
        <a:lstStyle/>
        <a:p>
          <a:endParaRPr lang="ru-RU"/>
        </a:p>
      </dgm:t>
    </dgm:pt>
    <dgm:pt modelId="{6EBD9C84-A22C-444B-8D0F-B92589C1D486}" type="sibTrans" cxnId="{7E6045A0-87E9-41B9-9901-E3BB161588D7}">
      <dgm:prSet/>
      <dgm:spPr/>
      <dgm:t>
        <a:bodyPr/>
        <a:lstStyle/>
        <a:p>
          <a:endParaRPr lang="ru-RU"/>
        </a:p>
      </dgm:t>
    </dgm:pt>
    <dgm:pt modelId="{3906B35D-DE6B-431A-871E-1EE216E1D546}">
      <dgm:prSet phldrT="[Текст]" custT="1"/>
      <dgm:spPr>
        <a:xfrm>
          <a:off x="2023" y="2668076"/>
          <a:ext cx="2872868" cy="1149147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10-11 класс</a:t>
          </a:r>
        </a:p>
      </dgm:t>
    </dgm:pt>
    <dgm:pt modelId="{0315B42F-A9CE-4E30-AF71-4A4FEE5F0647}" type="parTrans" cxnId="{06F39080-4F53-42A2-AE42-1DF675D44097}">
      <dgm:prSet/>
      <dgm:spPr/>
      <dgm:t>
        <a:bodyPr/>
        <a:lstStyle/>
        <a:p>
          <a:endParaRPr lang="ru-RU"/>
        </a:p>
      </dgm:t>
    </dgm:pt>
    <dgm:pt modelId="{B0952203-F092-4134-BF42-19732FC8CF26}" type="sibTrans" cxnId="{06F39080-4F53-42A2-AE42-1DF675D44097}">
      <dgm:prSet/>
      <dgm:spPr/>
      <dgm:t>
        <a:bodyPr/>
        <a:lstStyle/>
        <a:p>
          <a:endParaRPr lang="ru-RU"/>
        </a:p>
      </dgm:t>
    </dgm:pt>
    <dgm:pt modelId="{1F914641-B4FD-412C-87B5-06D48B8FCEF6}">
      <dgm:prSet phldrT="[Текст]" custT="1"/>
      <dgm:spPr>
        <a:xfrm>
          <a:off x="2501418" y="2765753"/>
          <a:ext cx="2724173" cy="953792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Научное исследование в соответствии с образовательной траекторией</a:t>
          </a:r>
        </a:p>
      </dgm:t>
    </dgm:pt>
    <dgm:pt modelId="{CE79517A-D22F-48BA-9D13-F172E323FADF}" type="parTrans" cxnId="{7973E8FB-0570-4A7A-80F3-DD39CCE3E602}">
      <dgm:prSet/>
      <dgm:spPr/>
      <dgm:t>
        <a:bodyPr/>
        <a:lstStyle/>
        <a:p>
          <a:endParaRPr lang="ru-RU"/>
        </a:p>
      </dgm:t>
    </dgm:pt>
    <dgm:pt modelId="{BB9C97C8-CC4E-464B-82E9-F6030ED69C9C}" type="sibTrans" cxnId="{7973E8FB-0570-4A7A-80F3-DD39CCE3E602}">
      <dgm:prSet/>
      <dgm:spPr/>
      <dgm:t>
        <a:bodyPr/>
        <a:lstStyle/>
        <a:p>
          <a:endParaRPr lang="ru-RU"/>
        </a:p>
      </dgm:t>
    </dgm:pt>
    <dgm:pt modelId="{84F815FA-59C6-49C5-9B39-F0CDDD3AE707}">
      <dgm:prSet phldrT="[Текст]" custT="1"/>
      <dgm:spPr>
        <a:xfrm>
          <a:off x="4891764" y="2765753"/>
          <a:ext cx="3393020" cy="953792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-Ферменты как катализаторы в медицинских препаратах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-Исследование витамина С в продуктах питания и витаминных комплексах</a:t>
          </a:r>
        </a:p>
      </dgm:t>
    </dgm:pt>
    <dgm:pt modelId="{EA86AD74-1B81-47A4-8B23-364EE498CB77}" type="parTrans" cxnId="{CEA0713D-28AF-46BB-9CD2-E701958C2834}">
      <dgm:prSet/>
      <dgm:spPr/>
      <dgm:t>
        <a:bodyPr/>
        <a:lstStyle/>
        <a:p>
          <a:endParaRPr lang="ru-RU"/>
        </a:p>
      </dgm:t>
    </dgm:pt>
    <dgm:pt modelId="{A48002DD-4DAC-4B21-9D6E-48DD2C1A7C1A}" type="sibTrans" cxnId="{CEA0713D-28AF-46BB-9CD2-E701958C2834}">
      <dgm:prSet/>
      <dgm:spPr/>
      <dgm:t>
        <a:bodyPr/>
        <a:lstStyle/>
        <a:p>
          <a:endParaRPr lang="ru-RU"/>
        </a:p>
      </dgm:t>
    </dgm:pt>
    <dgm:pt modelId="{F28FE914-FD43-42F7-931C-D1849E270038}" type="pres">
      <dgm:prSet presAssocID="{092779A7-72B9-4169-BC8C-C00312B389F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AB983F-3E12-4D75-9617-8DE43345028C}" type="pres">
      <dgm:prSet presAssocID="{BF5D8109-B6AC-4358-B000-AD74B096CF76}" presName="horFlow" presStyleCnt="0"/>
      <dgm:spPr/>
    </dgm:pt>
    <dgm:pt modelId="{F434B9ED-F86A-44A5-A055-14BA1D8CEDAD}" type="pres">
      <dgm:prSet presAssocID="{BF5D8109-B6AC-4358-B000-AD74B096CF76}" presName="bigChev" presStyleLbl="node1" presStyleIdx="0" presStyleCnt="3"/>
      <dgm:spPr/>
      <dgm:t>
        <a:bodyPr/>
        <a:lstStyle/>
        <a:p>
          <a:endParaRPr lang="ru-RU"/>
        </a:p>
      </dgm:t>
    </dgm:pt>
    <dgm:pt modelId="{9FC8FAA5-B213-4E84-9FA9-BD653F6B64EF}" type="pres">
      <dgm:prSet presAssocID="{929112BF-0734-445E-8733-635392A2032A}" presName="parTrans" presStyleCnt="0"/>
      <dgm:spPr/>
    </dgm:pt>
    <dgm:pt modelId="{F05840E7-74F2-4350-8556-7F784DF57368}" type="pres">
      <dgm:prSet presAssocID="{988C1DA0-9C95-4C10-977D-E07C97E03442}" presName="node" presStyleLbl="alignAccFollowNode1" presStyleIdx="0" presStyleCnt="6" custScaleX="120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3B411-13E0-4592-8E77-CC6D04A4F78A}" type="pres">
      <dgm:prSet presAssocID="{55F5E978-FC0F-4B19-8AC1-D621EE8A3B64}" presName="sibTrans" presStyleCnt="0"/>
      <dgm:spPr/>
    </dgm:pt>
    <dgm:pt modelId="{254826C2-EEA8-4CF1-93FB-7BA01EA7711D}" type="pres">
      <dgm:prSet presAssocID="{6A5FB97C-B6A9-4594-AEB5-548DEB2A04B6}" presName="node" presStyleLbl="alignAccFollowNode1" presStyleIdx="1" presStyleCnt="6" custScaleX="140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34BD5-E2F5-489F-8DD9-7E375D411B5D}" type="pres">
      <dgm:prSet presAssocID="{BF5D8109-B6AC-4358-B000-AD74B096CF76}" presName="vSp" presStyleCnt="0"/>
      <dgm:spPr/>
    </dgm:pt>
    <dgm:pt modelId="{4E8FD03D-629D-40F5-ABB1-AD9494612277}" type="pres">
      <dgm:prSet presAssocID="{F9B8A6DE-CDFF-4D6A-9FAF-ED91636EBB71}" presName="horFlow" presStyleCnt="0"/>
      <dgm:spPr/>
    </dgm:pt>
    <dgm:pt modelId="{40212027-2929-45F6-B22E-7DE10CC683F6}" type="pres">
      <dgm:prSet presAssocID="{F9B8A6DE-CDFF-4D6A-9FAF-ED91636EBB71}" presName="bigChev" presStyleLbl="node1" presStyleIdx="1" presStyleCnt="3" custLinFactNeighborX="-12324" custLinFactNeighborY="-1994"/>
      <dgm:spPr/>
      <dgm:t>
        <a:bodyPr/>
        <a:lstStyle/>
        <a:p>
          <a:endParaRPr lang="ru-RU"/>
        </a:p>
      </dgm:t>
    </dgm:pt>
    <dgm:pt modelId="{93275C4A-30F9-4EE9-9B55-879F797A01CF}" type="pres">
      <dgm:prSet presAssocID="{193FCFF9-C784-48AF-9E73-7079E1BE8D28}" presName="parTrans" presStyleCnt="0"/>
      <dgm:spPr/>
    </dgm:pt>
    <dgm:pt modelId="{B9ADE171-8F47-4AF9-83CC-68895005E34C}" type="pres">
      <dgm:prSet presAssocID="{3E320435-FA33-4681-A43A-44FDE16F9A16}" presName="node" presStyleLbl="alignAccFollowNode1" presStyleIdx="2" presStyleCnt="6" custScaleX="11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D1D1E-FDE4-4E13-8F5E-12F2B2B6A685}" type="pres">
      <dgm:prSet presAssocID="{6D4276BF-DE69-4905-9A29-83ADF34B9E9C}" presName="sibTrans" presStyleCnt="0"/>
      <dgm:spPr/>
    </dgm:pt>
    <dgm:pt modelId="{2C7CA55D-9CE1-4879-9F3F-D55B89EFAFBF}" type="pres">
      <dgm:prSet presAssocID="{8CC96A54-9D54-41C8-85A5-C66BF98AF628}" presName="node" presStyleLbl="alignAccFollowNode1" presStyleIdx="3" presStyleCnt="6" custScaleX="14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6AB71-0250-48FC-AB8C-B37BF3EAEA4E}" type="pres">
      <dgm:prSet presAssocID="{F9B8A6DE-CDFF-4D6A-9FAF-ED91636EBB71}" presName="vSp" presStyleCnt="0"/>
      <dgm:spPr/>
    </dgm:pt>
    <dgm:pt modelId="{A6AADE71-A771-4C5F-A3EA-1DE491B0E565}" type="pres">
      <dgm:prSet presAssocID="{3906B35D-DE6B-431A-871E-1EE216E1D546}" presName="horFlow" presStyleCnt="0"/>
      <dgm:spPr/>
    </dgm:pt>
    <dgm:pt modelId="{DD4810FF-E3FA-4877-A060-17F6B523B135}" type="pres">
      <dgm:prSet presAssocID="{3906B35D-DE6B-431A-871E-1EE216E1D546}" presName="bigChev" presStyleLbl="node1" presStyleIdx="2" presStyleCnt="3"/>
      <dgm:spPr/>
      <dgm:t>
        <a:bodyPr/>
        <a:lstStyle/>
        <a:p>
          <a:endParaRPr lang="ru-RU"/>
        </a:p>
      </dgm:t>
    </dgm:pt>
    <dgm:pt modelId="{F577041A-43A3-4AD6-A835-3B6F3B52D042}" type="pres">
      <dgm:prSet presAssocID="{CE79517A-D22F-48BA-9D13-F172E323FADF}" presName="parTrans" presStyleCnt="0"/>
      <dgm:spPr/>
    </dgm:pt>
    <dgm:pt modelId="{0D4B7DC1-4D72-4F61-A8CE-75AC7BAEB968}" type="pres">
      <dgm:prSet presAssocID="{1F914641-B4FD-412C-87B5-06D48B8FCEF6}" presName="node" presStyleLbl="alignAccFollowNode1" presStyleIdx="4" presStyleCnt="6" custScaleX="114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882F2-6CE3-4B99-90F8-14AB56052BEC}" type="pres">
      <dgm:prSet presAssocID="{BB9C97C8-CC4E-464B-82E9-F6030ED69C9C}" presName="sibTrans" presStyleCnt="0"/>
      <dgm:spPr/>
    </dgm:pt>
    <dgm:pt modelId="{4325B4E2-7D83-44C7-A1E5-049CE15E3249}" type="pres">
      <dgm:prSet presAssocID="{84F815FA-59C6-49C5-9B39-F0CDDD3AE707}" presName="node" presStyleLbl="alignAccFollowNode1" presStyleIdx="5" presStyleCnt="6" custScaleX="14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045A0-87E9-41B9-9901-E3BB161588D7}" srcId="{F9B8A6DE-CDFF-4D6A-9FAF-ED91636EBB71}" destId="{8CC96A54-9D54-41C8-85A5-C66BF98AF628}" srcOrd="1" destOrd="0" parTransId="{FA7C82EE-D039-4341-943F-8595F8D92E5C}" sibTransId="{6EBD9C84-A22C-444B-8D0F-B92589C1D486}"/>
    <dgm:cxn modelId="{A7949BEF-41B9-4A07-9545-D7C2A59A8A90}" srcId="{BF5D8109-B6AC-4358-B000-AD74B096CF76}" destId="{988C1DA0-9C95-4C10-977D-E07C97E03442}" srcOrd="0" destOrd="0" parTransId="{929112BF-0734-445E-8733-635392A2032A}" sibTransId="{55F5E978-FC0F-4B19-8AC1-D621EE8A3B64}"/>
    <dgm:cxn modelId="{AD362AB4-9E19-4F77-8260-6D1087A68F28}" srcId="{F9B8A6DE-CDFF-4D6A-9FAF-ED91636EBB71}" destId="{3E320435-FA33-4681-A43A-44FDE16F9A16}" srcOrd="0" destOrd="0" parTransId="{193FCFF9-C784-48AF-9E73-7079E1BE8D28}" sibTransId="{6D4276BF-DE69-4905-9A29-83ADF34B9E9C}"/>
    <dgm:cxn modelId="{D5CAFC9D-3B57-4BD3-BCAB-80F184CAC2B3}" type="presOf" srcId="{3906B35D-DE6B-431A-871E-1EE216E1D546}" destId="{DD4810FF-E3FA-4877-A060-17F6B523B135}" srcOrd="0" destOrd="0" presId="urn:microsoft.com/office/officeart/2005/8/layout/lProcess3"/>
    <dgm:cxn modelId="{2D8AA30B-9659-46B7-96F5-E1C3DF5BCBC1}" type="presOf" srcId="{6A5FB97C-B6A9-4594-AEB5-548DEB2A04B6}" destId="{254826C2-EEA8-4CF1-93FB-7BA01EA7711D}" srcOrd="0" destOrd="0" presId="urn:microsoft.com/office/officeart/2005/8/layout/lProcess3"/>
    <dgm:cxn modelId="{D35854DD-3FD0-4F5A-8D60-B267635C1AA4}" srcId="{BF5D8109-B6AC-4358-B000-AD74B096CF76}" destId="{6A5FB97C-B6A9-4594-AEB5-548DEB2A04B6}" srcOrd="1" destOrd="0" parTransId="{2685292A-79BE-4A9A-AA99-AC522DF93F93}" sibTransId="{22A2596F-5E52-4FAA-ACB2-62FBBD051636}"/>
    <dgm:cxn modelId="{C8F1CC6A-E1EE-4A4F-89A6-896144629680}" type="presOf" srcId="{988C1DA0-9C95-4C10-977D-E07C97E03442}" destId="{F05840E7-74F2-4350-8556-7F784DF57368}" srcOrd="0" destOrd="0" presId="urn:microsoft.com/office/officeart/2005/8/layout/lProcess3"/>
    <dgm:cxn modelId="{5998467B-C93A-46B1-8D4A-0CC35724E2E7}" type="presOf" srcId="{84F815FA-59C6-49C5-9B39-F0CDDD3AE707}" destId="{4325B4E2-7D83-44C7-A1E5-049CE15E3249}" srcOrd="0" destOrd="0" presId="urn:microsoft.com/office/officeart/2005/8/layout/lProcess3"/>
    <dgm:cxn modelId="{7973E8FB-0570-4A7A-80F3-DD39CCE3E602}" srcId="{3906B35D-DE6B-431A-871E-1EE216E1D546}" destId="{1F914641-B4FD-412C-87B5-06D48B8FCEF6}" srcOrd="0" destOrd="0" parTransId="{CE79517A-D22F-48BA-9D13-F172E323FADF}" sibTransId="{BB9C97C8-CC4E-464B-82E9-F6030ED69C9C}"/>
    <dgm:cxn modelId="{9088A75F-0F5D-480F-874D-5FAA086B190E}" srcId="{092779A7-72B9-4169-BC8C-C00312B389FA}" destId="{F9B8A6DE-CDFF-4D6A-9FAF-ED91636EBB71}" srcOrd="1" destOrd="0" parTransId="{F2EC97FB-27D0-4D55-B409-9001E071F259}" sibTransId="{02107219-D640-409C-A92C-1B4B5F2532DF}"/>
    <dgm:cxn modelId="{4FE944ED-73F7-41AB-A110-506B4ACD2C12}" type="presOf" srcId="{BF5D8109-B6AC-4358-B000-AD74B096CF76}" destId="{F434B9ED-F86A-44A5-A055-14BA1D8CEDAD}" srcOrd="0" destOrd="0" presId="urn:microsoft.com/office/officeart/2005/8/layout/lProcess3"/>
    <dgm:cxn modelId="{B3A1D84A-1F61-42FC-850F-782A3AAFA695}" type="presOf" srcId="{8CC96A54-9D54-41C8-85A5-C66BF98AF628}" destId="{2C7CA55D-9CE1-4879-9F3F-D55B89EFAFBF}" srcOrd="0" destOrd="0" presId="urn:microsoft.com/office/officeart/2005/8/layout/lProcess3"/>
    <dgm:cxn modelId="{DD04DF99-0CEE-4F69-B275-DB38C4B30AC2}" srcId="{092779A7-72B9-4169-BC8C-C00312B389FA}" destId="{BF5D8109-B6AC-4358-B000-AD74B096CF76}" srcOrd="0" destOrd="0" parTransId="{7C13F3FB-6526-42AD-A3A3-85B60F6E68C4}" sibTransId="{A2CDF70E-1B4F-41FE-BAAF-153D2E8999BE}"/>
    <dgm:cxn modelId="{88E4AAEC-34B2-4785-855A-E51FFC0E8544}" type="presOf" srcId="{092779A7-72B9-4169-BC8C-C00312B389FA}" destId="{F28FE914-FD43-42F7-931C-D1849E270038}" srcOrd="0" destOrd="0" presId="urn:microsoft.com/office/officeart/2005/8/layout/lProcess3"/>
    <dgm:cxn modelId="{E048C828-72C3-4A30-B48D-405717DEAF6A}" type="presOf" srcId="{3E320435-FA33-4681-A43A-44FDE16F9A16}" destId="{B9ADE171-8F47-4AF9-83CC-68895005E34C}" srcOrd="0" destOrd="0" presId="urn:microsoft.com/office/officeart/2005/8/layout/lProcess3"/>
    <dgm:cxn modelId="{CEA0713D-28AF-46BB-9CD2-E701958C2834}" srcId="{3906B35D-DE6B-431A-871E-1EE216E1D546}" destId="{84F815FA-59C6-49C5-9B39-F0CDDD3AE707}" srcOrd="1" destOrd="0" parTransId="{EA86AD74-1B81-47A4-8B23-364EE498CB77}" sibTransId="{A48002DD-4DAC-4B21-9D6E-48DD2C1A7C1A}"/>
    <dgm:cxn modelId="{C7205372-9AE0-4184-B408-81A25FE73A4E}" type="presOf" srcId="{F9B8A6DE-CDFF-4D6A-9FAF-ED91636EBB71}" destId="{40212027-2929-45F6-B22E-7DE10CC683F6}" srcOrd="0" destOrd="0" presId="urn:microsoft.com/office/officeart/2005/8/layout/lProcess3"/>
    <dgm:cxn modelId="{06F39080-4F53-42A2-AE42-1DF675D44097}" srcId="{092779A7-72B9-4169-BC8C-C00312B389FA}" destId="{3906B35D-DE6B-431A-871E-1EE216E1D546}" srcOrd="2" destOrd="0" parTransId="{0315B42F-A9CE-4E30-AF71-4A4FEE5F0647}" sibTransId="{B0952203-F092-4134-BF42-19732FC8CF26}"/>
    <dgm:cxn modelId="{D0CBDC7D-F827-4312-BD78-75B3A3E66BC0}" type="presOf" srcId="{1F914641-B4FD-412C-87B5-06D48B8FCEF6}" destId="{0D4B7DC1-4D72-4F61-A8CE-75AC7BAEB968}" srcOrd="0" destOrd="0" presId="urn:microsoft.com/office/officeart/2005/8/layout/lProcess3"/>
    <dgm:cxn modelId="{0AFFD93D-5359-49B4-97BA-F46F2BDF202B}" type="presParOf" srcId="{F28FE914-FD43-42F7-931C-D1849E270038}" destId="{A2AB983F-3E12-4D75-9617-8DE43345028C}" srcOrd="0" destOrd="0" presId="urn:microsoft.com/office/officeart/2005/8/layout/lProcess3"/>
    <dgm:cxn modelId="{10C2562D-125F-437C-A4F5-7C5AC2571CA4}" type="presParOf" srcId="{A2AB983F-3E12-4D75-9617-8DE43345028C}" destId="{F434B9ED-F86A-44A5-A055-14BA1D8CEDAD}" srcOrd="0" destOrd="0" presId="urn:microsoft.com/office/officeart/2005/8/layout/lProcess3"/>
    <dgm:cxn modelId="{F3253229-ED35-4799-AA4B-B46C99648508}" type="presParOf" srcId="{A2AB983F-3E12-4D75-9617-8DE43345028C}" destId="{9FC8FAA5-B213-4E84-9FA9-BD653F6B64EF}" srcOrd="1" destOrd="0" presId="urn:microsoft.com/office/officeart/2005/8/layout/lProcess3"/>
    <dgm:cxn modelId="{9149C18B-2669-4A35-9343-6F41C9FC50A3}" type="presParOf" srcId="{A2AB983F-3E12-4D75-9617-8DE43345028C}" destId="{F05840E7-74F2-4350-8556-7F784DF57368}" srcOrd="2" destOrd="0" presId="urn:microsoft.com/office/officeart/2005/8/layout/lProcess3"/>
    <dgm:cxn modelId="{F341FC2B-1B28-4252-BBF1-202A2A4A1065}" type="presParOf" srcId="{A2AB983F-3E12-4D75-9617-8DE43345028C}" destId="{AF43B411-13E0-4592-8E77-CC6D04A4F78A}" srcOrd="3" destOrd="0" presId="urn:microsoft.com/office/officeart/2005/8/layout/lProcess3"/>
    <dgm:cxn modelId="{2212C8D3-2E30-4D23-BAA8-C5FD98BC5B98}" type="presParOf" srcId="{A2AB983F-3E12-4D75-9617-8DE43345028C}" destId="{254826C2-EEA8-4CF1-93FB-7BA01EA7711D}" srcOrd="4" destOrd="0" presId="urn:microsoft.com/office/officeart/2005/8/layout/lProcess3"/>
    <dgm:cxn modelId="{238AEE33-679C-4429-A9E4-8CC3F157D369}" type="presParOf" srcId="{F28FE914-FD43-42F7-931C-D1849E270038}" destId="{48D34BD5-E2F5-489F-8DD9-7E375D411B5D}" srcOrd="1" destOrd="0" presId="urn:microsoft.com/office/officeart/2005/8/layout/lProcess3"/>
    <dgm:cxn modelId="{5CD13875-C907-49DD-BDE1-29AECF93BAA2}" type="presParOf" srcId="{F28FE914-FD43-42F7-931C-D1849E270038}" destId="{4E8FD03D-629D-40F5-ABB1-AD9494612277}" srcOrd="2" destOrd="0" presId="urn:microsoft.com/office/officeart/2005/8/layout/lProcess3"/>
    <dgm:cxn modelId="{052680FF-BF57-41E0-91E2-AA825D585505}" type="presParOf" srcId="{4E8FD03D-629D-40F5-ABB1-AD9494612277}" destId="{40212027-2929-45F6-B22E-7DE10CC683F6}" srcOrd="0" destOrd="0" presId="urn:microsoft.com/office/officeart/2005/8/layout/lProcess3"/>
    <dgm:cxn modelId="{E2D7F403-2237-494E-B694-3436B0C1BAE6}" type="presParOf" srcId="{4E8FD03D-629D-40F5-ABB1-AD9494612277}" destId="{93275C4A-30F9-4EE9-9B55-879F797A01CF}" srcOrd="1" destOrd="0" presId="urn:microsoft.com/office/officeart/2005/8/layout/lProcess3"/>
    <dgm:cxn modelId="{E042347E-C17E-4124-87D1-E4CBAD78D064}" type="presParOf" srcId="{4E8FD03D-629D-40F5-ABB1-AD9494612277}" destId="{B9ADE171-8F47-4AF9-83CC-68895005E34C}" srcOrd="2" destOrd="0" presId="urn:microsoft.com/office/officeart/2005/8/layout/lProcess3"/>
    <dgm:cxn modelId="{BC06E17E-106C-4CD7-8D6D-5D2566636D88}" type="presParOf" srcId="{4E8FD03D-629D-40F5-ABB1-AD9494612277}" destId="{BF0D1D1E-FDE4-4E13-8F5E-12F2B2B6A685}" srcOrd="3" destOrd="0" presId="urn:microsoft.com/office/officeart/2005/8/layout/lProcess3"/>
    <dgm:cxn modelId="{0892EE96-B3EC-46C7-B56A-EC2BD5E208D8}" type="presParOf" srcId="{4E8FD03D-629D-40F5-ABB1-AD9494612277}" destId="{2C7CA55D-9CE1-4879-9F3F-D55B89EFAFBF}" srcOrd="4" destOrd="0" presId="urn:microsoft.com/office/officeart/2005/8/layout/lProcess3"/>
    <dgm:cxn modelId="{BA7C3461-0CA3-4FD8-B7CC-B10897B758C9}" type="presParOf" srcId="{F28FE914-FD43-42F7-931C-D1849E270038}" destId="{9A66AB71-0250-48FC-AB8C-B37BF3EAEA4E}" srcOrd="3" destOrd="0" presId="urn:microsoft.com/office/officeart/2005/8/layout/lProcess3"/>
    <dgm:cxn modelId="{B36ADF25-598D-400C-9E12-B813F4434E6F}" type="presParOf" srcId="{F28FE914-FD43-42F7-931C-D1849E270038}" destId="{A6AADE71-A771-4C5F-A3EA-1DE491B0E565}" srcOrd="4" destOrd="0" presId="urn:microsoft.com/office/officeart/2005/8/layout/lProcess3"/>
    <dgm:cxn modelId="{24F7FEFE-E83B-4DA0-A961-0CE5A59B193F}" type="presParOf" srcId="{A6AADE71-A771-4C5F-A3EA-1DE491B0E565}" destId="{DD4810FF-E3FA-4877-A060-17F6B523B135}" srcOrd="0" destOrd="0" presId="urn:microsoft.com/office/officeart/2005/8/layout/lProcess3"/>
    <dgm:cxn modelId="{1F864075-DD4A-4D5A-B76E-C4BEAB8FD65F}" type="presParOf" srcId="{A6AADE71-A771-4C5F-A3EA-1DE491B0E565}" destId="{F577041A-43A3-4AD6-A835-3B6F3B52D042}" srcOrd="1" destOrd="0" presId="urn:microsoft.com/office/officeart/2005/8/layout/lProcess3"/>
    <dgm:cxn modelId="{1F742DDE-3BF1-4B4B-BDA7-548F705F213B}" type="presParOf" srcId="{A6AADE71-A771-4C5F-A3EA-1DE491B0E565}" destId="{0D4B7DC1-4D72-4F61-A8CE-75AC7BAEB968}" srcOrd="2" destOrd="0" presId="urn:microsoft.com/office/officeart/2005/8/layout/lProcess3"/>
    <dgm:cxn modelId="{6590936A-4975-48FB-A320-974455CA0E4A}" type="presParOf" srcId="{A6AADE71-A771-4C5F-A3EA-1DE491B0E565}" destId="{3D9882F2-6CE3-4B99-90F8-14AB56052BEC}" srcOrd="3" destOrd="0" presId="urn:microsoft.com/office/officeart/2005/8/layout/lProcess3"/>
    <dgm:cxn modelId="{9B38AF79-1B51-4736-868F-A92FEE4B92F3}" type="presParOf" srcId="{A6AADE71-A771-4C5F-A3EA-1DE491B0E565}" destId="{4325B4E2-7D83-44C7-A1E5-049CE15E324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A2ADD8-BCFB-4D16-A487-09E25172904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B522EC-1FF0-45CC-9DD0-4EA2AE08A999}">
      <dgm:prSet phldrT="[Текст]" custT="1"/>
      <dgm:spPr/>
      <dgm:t>
        <a:bodyPr/>
        <a:lstStyle/>
        <a:p>
          <a:r>
            <a:rPr lang="ru-RU" sz="2000" b="1" dirty="0"/>
            <a:t>Ферменты как катализаторы в лекарствах</a:t>
          </a:r>
        </a:p>
      </dgm:t>
    </dgm:pt>
    <dgm:pt modelId="{1348C7F4-040E-4EF1-8BA5-FB444C145ED4}" type="parTrans" cxnId="{5D18A6A7-3A79-4F70-913A-27C8E6B879CE}">
      <dgm:prSet/>
      <dgm:spPr/>
      <dgm:t>
        <a:bodyPr/>
        <a:lstStyle/>
        <a:p>
          <a:endParaRPr lang="ru-RU"/>
        </a:p>
      </dgm:t>
    </dgm:pt>
    <dgm:pt modelId="{3AEDAB42-716E-4FBE-891B-B160FBB65B49}" type="sibTrans" cxnId="{5D18A6A7-3A79-4F70-913A-27C8E6B879CE}">
      <dgm:prSet/>
      <dgm:spPr/>
      <dgm:t>
        <a:bodyPr/>
        <a:lstStyle/>
        <a:p>
          <a:endParaRPr lang="ru-RU"/>
        </a:p>
      </dgm:t>
    </dgm:pt>
    <dgm:pt modelId="{43E4BD9F-8A2F-4BA3-B7A3-438D42E57FD8}">
      <dgm:prSet phldrT="[Текст]" custT="1"/>
      <dgm:spPr/>
      <dgm:t>
        <a:bodyPr/>
        <a:lstStyle/>
        <a:p>
          <a:r>
            <a:rPr lang="ru-RU" sz="1200" dirty="0"/>
            <a:t>Изучить медицинские препараты содержащие ферменты</a:t>
          </a:r>
        </a:p>
      </dgm:t>
    </dgm:pt>
    <dgm:pt modelId="{4FDA4591-E7C8-426B-B88E-F7A31078C233}" type="parTrans" cxnId="{58073EB8-11A1-47A6-AED5-2DAD2F5157CE}">
      <dgm:prSet/>
      <dgm:spPr/>
      <dgm:t>
        <a:bodyPr/>
        <a:lstStyle/>
        <a:p>
          <a:endParaRPr lang="ru-RU"/>
        </a:p>
      </dgm:t>
    </dgm:pt>
    <dgm:pt modelId="{CFB8AD82-FB7C-42FE-883D-6A52742E397B}" type="sibTrans" cxnId="{58073EB8-11A1-47A6-AED5-2DAD2F5157CE}">
      <dgm:prSet/>
      <dgm:spPr/>
      <dgm:t>
        <a:bodyPr/>
        <a:lstStyle/>
        <a:p>
          <a:endParaRPr lang="ru-RU"/>
        </a:p>
      </dgm:t>
    </dgm:pt>
    <dgm:pt modelId="{078A537E-63B6-4EE7-A853-85AD91ABF969}">
      <dgm:prSet phldrT="[Текст]" custT="1"/>
      <dgm:spPr/>
      <dgm:t>
        <a:bodyPr/>
        <a:lstStyle/>
        <a:p>
          <a:r>
            <a:rPr lang="ru-RU" sz="1200" dirty="0"/>
            <a:t>Выявить зависимость изменения окраски крахмала в реакции с амилазой и йодом от температуры</a:t>
          </a:r>
        </a:p>
      </dgm:t>
    </dgm:pt>
    <dgm:pt modelId="{54B0F2B7-D2B2-4EC1-93F7-4CBB4A3E4B94}" type="parTrans" cxnId="{B5471E18-CCEA-4C93-95C9-C81772EC1DA2}">
      <dgm:prSet/>
      <dgm:spPr/>
      <dgm:t>
        <a:bodyPr/>
        <a:lstStyle/>
        <a:p>
          <a:endParaRPr lang="ru-RU"/>
        </a:p>
      </dgm:t>
    </dgm:pt>
    <dgm:pt modelId="{8B474434-D980-4DC5-B3F2-BFEFF62D6860}" type="sibTrans" cxnId="{B5471E18-CCEA-4C93-95C9-C81772EC1DA2}">
      <dgm:prSet/>
      <dgm:spPr/>
      <dgm:t>
        <a:bodyPr/>
        <a:lstStyle/>
        <a:p>
          <a:endParaRPr lang="ru-RU"/>
        </a:p>
      </dgm:t>
    </dgm:pt>
    <dgm:pt modelId="{96FE9D44-BD76-4542-BC3F-09F5C089EA67}">
      <dgm:prSet phldrT="[Текст]" custT="1"/>
      <dgm:spPr/>
      <dgm:t>
        <a:bodyPr/>
        <a:lstStyle/>
        <a:p>
          <a:r>
            <a:rPr lang="ru-RU" sz="1200" dirty="0"/>
            <a:t>Разработать несколько вариантов средства для мытья окон</a:t>
          </a:r>
        </a:p>
      </dgm:t>
    </dgm:pt>
    <dgm:pt modelId="{85CCE259-F057-4435-BCAA-F5261BF55E07}" type="parTrans" cxnId="{92BD837C-6565-41D0-BD61-E610DBF35796}">
      <dgm:prSet/>
      <dgm:spPr/>
      <dgm:t>
        <a:bodyPr/>
        <a:lstStyle/>
        <a:p>
          <a:endParaRPr lang="ru-RU"/>
        </a:p>
      </dgm:t>
    </dgm:pt>
    <dgm:pt modelId="{A57DC284-E8C7-4E01-ABB4-B9D492A39EBD}" type="sibTrans" cxnId="{92BD837C-6565-41D0-BD61-E610DBF35796}">
      <dgm:prSet/>
      <dgm:spPr/>
      <dgm:t>
        <a:bodyPr/>
        <a:lstStyle/>
        <a:p>
          <a:endParaRPr lang="ru-RU"/>
        </a:p>
      </dgm:t>
    </dgm:pt>
    <dgm:pt modelId="{8CCC70E4-5BE1-42B0-BB51-7EC1F3FEDC82}">
      <dgm:prSet phldrT="[Текст]" custT="1"/>
      <dgm:spPr/>
      <dgm:t>
        <a:bodyPr/>
        <a:lstStyle/>
        <a:p>
          <a:r>
            <a:rPr lang="ru-RU" sz="2400" b="1" dirty="0"/>
            <a:t>Изготовление школьного мелка</a:t>
          </a:r>
        </a:p>
      </dgm:t>
    </dgm:pt>
    <dgm:pt modelId="{9D8B8A1C-2314-4B92-9F5A-EE92FC0AAF7E}" type="parTrans" cxnId="{F2AE06C2-178B-4DC9-BDAC-C33D36523049}">
      <dgm:prSet/>
      <dgm:spPr/>
      <dgm:t>
        <a:bodyPr/>
        <a:lstStyle/>
        <a:p>
          <a:endParaRPr lang="ru-RU"/>
        </a:p>
      </dgm:t>
    </dgm:pt>
    <dgm:pt modelId="{3C28FEB2-E7BA-4D56-9966-83DBF898A878}" type="sibTrans" cxnId="{F2AE06C2-178B-4DC9-BDAC-C33D36523049}">
      <dgm:prSet/>
      <dgm:spPr/>
      <dgm:t>
        <a:bodyPr/>
        <a:lstStyle/>
        <a:p>
          <a:endParaRPr lang="ru-RU"/>
        </a:p>
      </dgm:t>
    </dgm:pt>
    <dgm:pt modelId="{3CAC2D35-4F34-44C8-9FDB-347DF2244783}">
      <dgm:prSet phldrT="[Текст]" custT="1"/>
      <dgm:spPr/>
      <dgm:t>
        <a:bodyPr/>
        <a:lstStyle/>
        <a:p>
          <a:r>
            <a:rPr lang="ru-RU" sz="12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Экспериментально изучить химические свойства школьного мелка;</a:t>
          </a:r>
          <a:endParaRPr lang="ru-RU" sz="1200" dirty="0">
            <a:latin typeface="+mn-lt"/>
            <a:cs typeface="Arial" panose="020B0604020202020204" pitchFamily="34" charset="0"/>
          </a:endParaRPr>
        </a:p>
      </dgm:t>
    </dgm:pt>
    <dgm:pt modelId="{94145D9F-06FB-4178-8755-51AEA795A9FC}" type="parTrans" cxnId="{25FCA17E-932D-4775-8968-CF168E0EBFA4}">
      <dgm:prSet/>
      <dgm:spPr/>
      <dgm:t>
        <a:bodyPr/>
        <a:lstStyle/>
        <a:p>
          <a:endParaRPr lang="ru-RU"/>
        </a:p>
      </dgm:t>
    </dgm:pt>
    <dgm:pt modelId="{E97AE230-331B-44A2-87C0-487DAB4EA95A}" type="sibTrans" cxnId="{25FCA17E-932D-4775-8968-CF168E0EBFA4}">
      <dgm:prSet/>
      <dgm:spPr/>
      <dgm:t>
        <a:bodyPr/>
        <a:lstStyle/>
        <a:p>
          <a:endParaRPr lang="ru-RU"/>
        </a:p>
      </dgm:t>
    </dgm:pt>
    <dgm:pt modelId="{E4485E06-B83C-455F-8B06-FBF15C8153A5}">
      <dgm:prSet phldrT="[Текст]" custT="1"/>
      <dgm:spPr/>
      <dgm:t>
        <a:bodyPr/>
        <a:lstStyle/>
        <a:p>
          <a:r>
            <a: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+mn-lt"/>
              <a:ea typeface="+mn-ea"/>
              <a:cs typeface="Arial" panose="020B0604020202020204" pitchFamily="34" charset="0"/>
            </a:rPr>
            <a:t>Рассчитать себестоимость полученного мелка в домашних условиях</a:t>
          </a:r>
          <a:endParaRPr lang="ru-RU" sz="1200" dirty="0">
            <a:latin typeface="+mn-lt"/>
            <a:cs typeface="Arial" panose="020B0604020202020204" pitchFamily="34" charset="0"/>
          </a:endParaRPr>
        </a:p>
      </dgm:t>
    </dgm:pt>
    <dgm:pt modelId="{59BF0C06-6F87-4CD2-A8B1-86776B40E8E9}" type="parTrans" cxnId="{91607C22-D152-4F08-BFEA-28E8FBD8BAED}">
      <dgm:prSet/>
      <dgm:spPr/>
      <dgm:t>
        <a:bodyPr/>
        <a:lstStyle/>
        <a:p>
          <a:endParaRPr lang="ru-RU"/>
        </a:p>
      </dgm:t>
    </dgm:pt>
    <dgm:pt modelId="{59081E3B-B706-4E28-852B-4353BFF82761}" type="sibTrans" cxnId="{91607C22-D152-4F08-BFEA-28E8FBD8BAED}">
      <dgm:prSet/>
      <dgm:spPr/>
      <dgm:t>
        <a:bodyPr/>
        <a:lstStyle/>
        <a:p>
          <a:endParaRPr lang="ru-RU"/>
        </a:p>
      </dgm:t>
    </dgm:pt>
    <dgm:pt modelId="{CE88A5D7-CD0A-43ED-BD85-138077EFF613}">
      <dgm:prSet/>
      <dgm:spPr/>
      <dgm:t>
        <a:bodyPr/>
        <a:lstStyle/>
        <a:p>
          <a:pPr>
            <a:buNone/>
          </a:pPr>
          <a:r>
            <a:rPr lang="ru-RU" b="1" dirty="0">
              <a:solidFill>
                <a:srgbClr val="FFFFFF"/>
              </a:solidFill>
              <a:latin typeface="Arial"/>
              <a:ea typeface="+mn-ea"/>
              <a:cs typeface="+mn-cs"/>
            </a:rPr>
            <a:t>Аспирин как реагент из аптечки</a:t>
          </a:r>
        </a:p>
      </dgm:t>
    </dgm:pt>
    <dgm:pt modelId="{CE200729-6440-42EE-BAFB-F718993F1145}" type="parTrans" cxnId="{FA502C49-D3B4-49DF-B13F-9909C92848E0}">
      <dgm:prSet/>
      <dgm:spPr/>
      <dgm:t>
        <a:bodyPr/>
        <a:lstStyle/>
        <a:p>
          <a:endParaRPr lang="ru-RU"/>
        </a:p>
      </dgm:t>
    </dgm:pt>
    <dgm:pt modelId="{50AB737F-9BAE-4461-812C-BEBA04AABB85}" type="sibTrans" cxnId="{FA502C49-D3B4-49DF-B13F-9909C92848E0}">
      <dgm:prSet/>
      <dgm:spPr/>
      <dgm:t>
        <a:bodyPr/>
        <a:lstStyle/>
        <a:p>
          <a:endParaRPr lang="ru-RU"/>
        </a:p>
      </dgm:t>
    </dgm:pt>
    <dgm:pt modelId="{840BC960-A767-4B12-9B80-5081BB7DFD15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Arial"/>
              <a:ea typeface="+mn-ea"/>
              <a:cs typeface="+mn-cs"/>
            </a:rPr>
            <a:t>Проектируем моющие средства</a:t>
          </a:r>
        </a:p>
      </dgm:t>
    </dgm:pt>
    <dgm:pt modelId="{BA37CCA5-FE0A-4DE6-9495-C58DB5041D7A}" type="parTrans" cxnId="{C65F59F3-91E9-4AA1-999B-6EBEF5310B66}">
      <dgm:prSet/>
      <dgm:spPr/>
      <dgm:t>
        <a:bodyPr/>
        <a:lstStyle/>
        <a:p>
          <a:endParaRPr lang="ru-RU"/>
        </a:p>
      </dgm:t>
    </dgm:pt>
    <dgm:pt modelId="{9625FEED-BBE3-42EE-94A8-C85C54CFFCF2}" type="sibTrans" cxnId="{C65F59F3-91E9-4AA1-999B-6EBEF5310B66}">
      <dgm:prSet/>
      <dgm:spPr/>
      <dgm:t>
        <a:bodyPr/>
        <a:lstStyle/>
        <a:p>
          <a:endParaRPr lang="ru-RU"/>
        </a:p>
      </dgm:t>
    </dgm:pt>
    <dgm:pt modelId="{4A3C5D81-6E1A-44B0-86E4-32482A35335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Провести химический эксперимент, характеризующий свойства аспирина</a:t>
          </a:r>
          <a:endParaRPr lang="ru-RU" sz="1200" dirty="0">
            <a:latin typeface="+mn-lt"/>
          </a:endParaRPr>
        </a:p>
      </dgm:t>
    </dgm:pt>
    <dgm:pt modelId="{422D81E1-C8EE-470C-B05F-0F1A41075798}" type="parTrans" cxnId="{4A63A6A9-15F9-4CD9-8CD2-4A109FD8E335}">
      <dgm:prSet/>
      <dgm:spPr/>
      <dgm:t>
        <a:bodyPr/>
        <a:lstStyle/>
        <a:p>
          <a:endParaRPr lang="ru-RU"/>
        </a:p>
      </dgm:t>
    </dgm:pt>
    <dgm:pt modelId="{8554DD63-5781-4461-953D-E50EAD14FCCD}" type="sibTrans" cxnId="{4A63A6A9-15F9-4CD9-8CD2-4A109FD8E335}">
      <dgm:prSet/>
      <dgm:spPr/>
      <dgm:t>
        <a:bodyPr/>
        <a:lstStyle/>
        <a:p>
          <a:endParaRPr lang="ru-RU"/>
        </a:p>
      </dgm:t>
    </dgm:pt>
    <dgm:pt modelId="{368E2155-279E-4DE6-A566-1A58CF6FA87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Доказать наличие ацетилсалициловой кислоты в различных порошках  от простуды</a:t>
          </a:r>
        </a:p>
      </dgm:t>
    </dgm:pt>
    <dgm:pt modelId="{F3CEF393-CBB7-4615-BD09-F5166BD0DED0}" type="parTrans" cxnId="{A526D985-9EC3-4CEB-92A7-90ED9C09B31F}">
      <dgm:prSet/>
      <dgm:spPr/>
      <dgm:t>
        <a:bodyPr/>
        <a:lstStyle/>
        <a:p>
          <a:endParaRPr lang="ru-RU"/>
        </a:p>
      </dgm:t>
    </dgm:pt>
    <dgm:pt modelId="{FA8D26C6-4BC1-464D-A7E0-15362AEE0542}" type="sibTrans" cxnId="{A526D985-9EC3-4CEB-92A7-90ED9C09B31F}">
      <dgm:prSet/>
      <dgm:spPr/>
      <dgm:t>
        <a:bodyPr/>
        <a:lstStyle/>
        <a:p>
          <a:endParaRPr lang="ru-RU"/>
        </a:p>
      </dgm:t>
    </dgm:pt>
    <dgm:pt modelId="{0DA7854C-D104-418F-9095-6E63AC6178D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Снять видеоролик «Распознавание аспирина в медицинских препаратах»</a:t>
          </a:r>
        </a:p>
      </dgm:t>
    </dgm:pt>
    <dgm:pt modelId="{E98E3694-B775-48B3-95B3-B1AFE0DAD54C}" type="parTrans" cxnId="{5D394ACF-BD91-47C4-BFCB-5F23F29B42AD}">
      <dgm:prSet/>
      <dgm:spPr/>
      <dgm:t>
        <a:bodyPr/>
        <a:lstStyle/>
        <a:p>
          <a:endParaRPr lang="ru-RU"/>
        </a:p>
      </dgm:t>
    </dgm:pt>
    <dgm:pt modelId="{F20477DC-4EF8-44FA-A54C-F318E7ACDD18}" type="sibTrans" cxnId="{5D394ACF-BD91-47C4-BFCB-5F23F29B42AD}">
      <dgm:prSet/>
      <dgm:spPr/>
      <dgm:t>
        <a:bodyPr/>
        <a:lstStyle/>
        <a:p>
          <a:endParaRPr lang="ru-RU"/>
        </a:p>
      </dgm:t>
    </dgm:pt>
    <dgm:pt modelId="{58C69315-952B-4854-8C5A-3FF3119A39FF}">
      <dgm:prSet custT="1"/>
      <dgm:spPr/>
      <dgm:t>
        <a:bodyPr/>
        <a:lstStyle/>
        <a:p>
          <a:pPr>
            <a:buNone/>
          </a:pPr>
          <a:endParaRPr lang="ru-RU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D3E48DC-2E5A-4696-8F2B-1ABFB8F867A8}" type="parTrans" cxnId="{3875B410-D58E-42AC-983A-F897945EA049}">
      <dgm:prSet/>
      <dgm:spPr/>
      <dgm:t>
        <a:bodyPr/>
        <a:lstStyle/>
        <a:p>
          <a:endParaRPr lang="ru-RU"/>
        </a:p>
      </dgm:t>
    </dgm:pt>
    <dgm:pt modelId="{0D77ED19-A752-4F86-A9D8-B0C7D5D0FD98}" type="sibTrans" cxnId="{3875B410-D58E-42AC-983A-F897945EA049}">
      <dgm:prSet/>
      <dgm:spPr/>
      <dgm:t>
        <a:bodyPr/>
        <a:lstStyle/>
        <a:p>
          <a:endParaRPr lang="ru-RU"/>
        </a:p>
      </dgm:t>
    </dgm:pt>
    <dgm:pt modelId="{33336A13-E1AD-4594-9DFA-E2C399056A35}">
      <dgm:prSet custT="1"/>
      <dgm:spPr/>
      <dgm:t>
        <a:bodyPr/>
        <a:lstStyle/>
        <a:p>
          <a:r>
            <a:rPr lang="ru-RU" sz="12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Изготовить несколько образцов школьного мелка различного состава;</a:t>
          </a:r>
        </a:p>
      </dgm:t>
    </dgm:pt>
    <dgm:pt modelId="{515C5106-1B5F-44ED-9C76-A3ABEC9D77B2}" type="parTrans" cxnId="{D5AF1A77-E0D3-4E33-AECB-71292C715451}">
      <dgm:prSet/>
      <dgm:spPr/>
      <dgm:t>
        <a:bodyPr/>
        <a:lstStyle/>
        <a:p>
          <a:endParaRPr lang="ru-RU"/>
        </a:p>
      </dgm:t>
    </dgm:pt>
    <dgm:pt modelId="{220898C8-1399-4480-A7EE-75F02422D580}" type="sibTrans" cxnId="{D5AF1A77-E0D3-4E33-AECB-71292C715451}">
      <dgm:prSet/>
      <dgm:spPr/>
      <dgm:t>
        <a:bodyPr/>
        <a:lstStyle/>
        <a:p>
          <a:endParaRPr lang="ru-RU"/>
        </a:p>
      </dgm:t>
    </dgm:pt>
    <dgm:pt modelId="{A1D320CF-88AF-4DF9-ADB2-EC26EB451B5F}">
      <dgm:prSet phldrT="[Текст]" custT="1"/>
      <dgm:spPr/>
      <dgm:t>
        <a:bodyPr/>
        <a:lstStyle/>
        <a:p>
          <a:r>
            <a:rPr lang="ru-RU" sz="1200" dirty="0"/>
            <a:t>Изготовить экспериментальные образцы товара</a:t>
          </a:r>
        </a:p>
      </dgm:t>
    </dgm:pt>
    <dgm:pt modelId="{617C73D3-3F3C-47CA-B348-A8360924BB54}" type="parTrans" cxnId="{FCDAA9B3-CB13-4777-B098-DA7829A935C3}">
      <dgm:prSet/>
      <dgm:spPr/>
      <dgm:t>
        <a:bodyPr/>
        <a:lstStyle/>
        <a:p>
          <a:endParaRPr lang="ru-RU"/>
        </a:p>
      </dgm:t>
    </dgm:pt>
    <dgm:pt modelId="{423FD763-06CF-44C7-AED2-E01D6423B501}" type="sibTrans" cxnId="{FCDAA9B3-CB13-4777-B098-DA7829A935C3}">
      <dgm:prSet/>
      <dgm:spPr/>
      <dgm:t>
        <a:bodyPr/>
        <a:lstStyle/>
        <a:p>
          <a:endParaRPr lang="ru-RU"/>
        </a:p>
      </dgm:t>
    </dgm:pt>
    <dgm:pt modelId="{A065AA69-35C8-43D5-8702-AE1AD9DB4972}">
      <dgm:prSet phldrT="[Текст]" custT="1"/>
      <dgm:spPr/>
      <dgm:t>
        <a:bodyPr/>
        <a:lstStyle/>
        <a:p>
          <a:endParaRPr lang="ru-RU" sz="1200" dirty="0"/>
        </a:p>
      </dgm:t>
    </dgm:pt>
    <dgm:pt modelId="{DFCD0698-E3FE-422E-ABE4-7C492E03CEB0}" type="parTrans" cxnId="{228EBC80-0ECF-4BBD-B6A0-C204D20BEB91}">
      <dgm:prSet/>
      <dgm:spPr/>
      <dgm:t>
        <a:bodyPr/>
        <a:lstStyle/>
        <a:p>
          <a:endParaRPr lang="ru-RU"/>
        </a:p>
      </dgm:t>
    </dgm:pt>
    <dgm:pt modelId="{FB882BA7-1075-40F4-BF2E-4BA72A5EBC14}" type="sibTrans" cxnId="{228EBC80-0ECF-4BBD-B6A0-C204D20BEB91}">
      <dgm:prSet/>
      <dgm:spPr/>
      <dgm:t>
        <a:bodyPr/>
        <a:lstStyle/>
        <a:p>
          <a:endParaRPr lang="ru-RU"/>
        </a:p>
      </dgm:t>
    </dgm:pt>
    <dgm:pt modelId="{990D552A-D398-49D0-BCC8-CD623E31D2CD}">
      <dgm:prSet phldrT="[Текст]" custT="1"/>
      <dgm:spPr/>
      <dgm:t>
        <a:bodyPr/>
        <a:lstStyle/>
        <a:p>
          <a:r>
            <a:rPr lang="ru-RU" sz="1200" dirty="0"/>
            <a:t>Разработать два варианта названия и упаковки средства для мытья окон</a:t>
          </a:r>
        </a:p>
      </dgm:t>
    </dgm:pt>
    <dgm:pt modelId="{B1131E9C-B8A4-402A-BA22-0E208712C7D9}" type="parTrans" cxnId="{F85B5E6E-7876-430E-9847-7BCA178819DF}">
      <dgm:prSet/>
      <dgm:spPr/>
      <dgm:t>
        <a:bodyPr/>
        <a:lstStyle/>
        <a:p>
          <a:endParaRPr lang="ru-RU"/>
        </a:p>
      </dgm:t>
    </dgm:pt>
    <dgm:pt modelId="{75CD1285-D279-4D6F-ABB2-8BE81E1B0839}" type="sibTrans" cxnId="{F85B5E6E-7876-430E-9847-7BCA178819DF}">
      <dgm:prSet/>
      <dgm:spPr/>
      <dgm:t>
        <a:bodyPr/>
        <a:lstStyle/>
        <a:p>
          <a:endParaRPr lang="ru-RU"/>
        </a:p>
      </dgm:t>
    </dgm:pt>
    <dgm:pt modelId="{B6784ACB-D59F-40B3-B9A6-71F89811D276}">
      <dgm:prSet phldrT="[Текст]" custT="1"/>
      <dgm:spPr/>
      <dgm:t>
        <a:bodyPr/>
        <a:lstStyle/>
        <a:p>
          <a:r>
            <a:rPr lang="ru-RU" sz="1200" dirty="0"/>
            <a:t>Рассчитать себестоимость продукта- средства для мытья окон</a:t>
          </a:r>
        </a:p>
      </dgm:t>
    </dgm:pt>
    <dgm:pt modelId="{66E28C49-91A5-4EF1-830A-167EC2AE79E0}" type="parTrans" cxnId="{58C464DD-3839-407F-9FEB-E7EE35FD96FA}">
      <dgm:prSet/>
      <dgm:spPr/>
      <dgm:t>
        <a:bodyPr/>
        <a:lstStyle/>
        <a:p>
          <a:endParaRPr lang="ru-RU"/>
        </a:p>
      </dgm:t>
    </dgm:pt>
    <dgm:pt modelId="{EF1D6032-3787-40B7-A2F3-A801270FF9E3}" type="sibTrans" cxnId="{58C464DD-3839-407F-9FEB-E7EE35FD96FA}">
      <dgm:prSet/>
      <dgm:spPr/>
      <dgm:t>
        <a:bodyPr/>
        <a:lstStyle/>
        <a:p>
          <a:endParaRPr lang="ru-RU"/>
        </a:p>
      </dgm:t>
    </dgm:pt>
    <dgm:pt modelId="{56AFD9C1-A328-41D7-B677-FF5C8E2EDD33}">
      <dgm:prSet phldrT="[Текст]" custT="1"/>
      <dgm:spPr/>
      <dgm:t>
        <a:bodyPr/>
        <a:lstStyle/>
        <a:p>
          <a:r>
            <a:rPr lang="ru-RU" sz="1200" dirty="0"/>
            <a:t>Провести опрос у потенциальных покупателей по вопросу предпочтительной упаковки и названия средства</a:t>
          </a:r>
        </a:p>
      </dgm:t>
    </dgm:pt>
    <dgm:pt modelId="{92518D00-B2A4-48FF-89B5-7B0FAAF4C7E1}" type="parTrans" cxnId="{4F3FB06A-A41B-4465-A341-A580DEC6E9CA}">
      <dgm:prSet/>
      <dgm:spPr/>
      <dgm:t>
        <a:bodyPr/>
        <a:lstStyle/>
        <a:p>
          <a:endParaRPr lang="ru-RU"/>
        </a:p>
      </dgm:t>
    </dgm:pt>
    <dgm:pt modelId="{13EBB527-B3FA-4FA4-BFDE-69BDCAF490C7}" type="sibTrans" cxnId="{4F3FB06A-A41B-4465-A341-A580DEC6E9CA}">
      <dgm:prSet/>
      <dgm:spPr/>
      <dgm:t>
        <a:bodyPr/>
        <a:lstStyle/>
        <a:p>
          <a:endParaRPr lang="ru-RU"/>
        </a:p>
      </dgm:t>
    </dgm:pt>
    <dgm:pt modelId="{5926BE10-7F10-4B73-9381-A47AAC6BAD21}">
      <dgm:prSet phldrT="[Текст]" custT="1"/>
      <dgm:spPr/>
      <dgm:t>
        <a:bodyPr/>
        <a:lstStyle/>
        <a:p>
          <a:r>
            <a:rPr lang="ru-RU" sz="1200" dirty="0">
              <a:latin typeface="+mn-lt"/>
              <a:cs typeface="Arial" panose="020B0604020202020204" pitchFamily="34" charset="0"/>
            </a:rPr>
            <a:t>Провести испытания полученного школьного мелка на доске для определения его качества</a:t>
          </a:r>
        </a:p>
      </dgm:t>
    </dgm:pt>
    <dgm:pt modelId="{689083F0-75AC-44A5-B6D5-278B7E9F5BD5}" type="parTrans" cxnId="{11545C9E-B233-4C2B-8483-6396C49D86E7}">
      <dgm:prSet/>
      <dgm:spPr/>
      <dgm:t>
        <a:bodyPr/>
        <a:lstStyle/>
        <a:p>
          <a:endParaRPr lang="ru-RU"/>
        </a:p>
      </dgm:t>
    </dgm:pt>
    <dgm:pt modelId="{DD5B91A6-DDA1-419B-B70D-A2CD99CD8FE4}" type="sibTrans" cxnId="{11545C9E-B233-4C2B-8483-6396C49D86E7}">
      <dgm:prSet/>
      <dgm:spPr/>
      <dgm:t>
        <a:bodyPr/>
        <a:lstStyle/>
        <a:p>
          <a:endParaRPr lang="ru-RU"/>
        </a:p>
      </dgm:t>
    </dgm:pt>
    <dgm:pt modelId="{AE723DA6-419F-40F5-951A-E05FBC5AAF37}">
      <dgm:prSet phldrT="[Текст]" custT="1"/>
      <dgm:spPr/>
      <dgm:t>
        <a:bodyPr/>
        <a:lstStyle/>
        <a:p>
          <a:r>
            <a:rPr lang="ru-RU" sz="1200" dirty="0"/>
            <a:t>Выявить зависимость изменения окраски крахмала в реакции с ферментом панкреатином МЕЗИМ-форте и йодом от температуры</a:t>
          </a:r>
        </a:p>
      </dgm:t>
    </dgm:pt>
    <dgm:pt modelId="{895F86FF-A499-4F90-A52E-1C75125A5B2A}" type="parTrans" cxnId="{D60B089E-80FA-4007-9499-985EC89B7906}">
      <dgm:prSet/>
      <dgm:spPr/>
      <dgm:t>
        <a:bodyPr/>
        <a:lstStyle/>
        <a:p>
          <a:endParaRPr lang="ru-RU"/>
        </a:p>
      </dgm:t>
    </dgm:pt>
    <dgm:pt modelId="{1E5BE97F-9D6E-43BF-B83A-F645E9961161}" type="sibTrans" cxnId="{D60B089E-80FA-4007-9499-985EC89B7906}">
      <dgm:prSet/>
      <dgm:spPr/>
      <dgm:t>
        <a:bodyPr/>
        <a:lstStyle/>
        <a:p>
          <a:endParaRPr lang="ru-RU"/>
        </a:p>
      </dgm:t>
    </dgm:pt>
    <dgm:pt modelId="{3CE29F76-82F3-4D8E-AA34-4D71DB9C3C06}">
      <dgm:prSet phldrT="[Текст]" custT="1"/>
      <dgm:spPr/>
      <dgm:t>
        <a:bodyPr/>
        <a:lstStyle/>
        <a:p>
          <a:r>
            <a:rPr lang="ru-RU" sz="1200" dirty="0"/>
            <a:t>Разработать рекомендации о правилах безопасного применения лекарств и оформить их в буклете</a:t>
          </a:r>
        </a:p>
      </dgm:t>
    </dgm:pt>
    <dgm:pt modelId="{A65E28ED-291D-4F89-A478-CB44B97815DA}" type="parTrans" cxnId="{894BC97D-D39F-4EBA-A81E-ED4C7B132AE1}">
      <dgm:prSet/>
      <dgm:spPr/>
      <dgm:t>
        <a:bodyPr/>
        <a:lstStyle/>
        <a:p>
          <a:endParaRPr lang="ru-RU"/>
        </a:p>
      </dgm:t>
    </dgm:pt>
    <dgm:pt modelId="{385D34F1-EA91-4781-A619-94226E312CFA}" type="sibTrans" cxnId="{894BC97D-D39F-4EBA-A81E-ED4C7B132AE1}">
      <dgm:prSet/>
      <dgm:spPr/>
      <dgm:t>
        <a:bodyPr/>
        <a:lstStyle/>
        <a:p>
          <a:endParaRPr lang="ru-RU"/>
        </a:p>
      </dgm:t>
    </dgm:pt>
    <dgm:pt modelId="{587301B2-2008-47BF-8DB6-580809C91AE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Выявить скорость  распознавания аспирина в зависимости от срока его хранения</a:t>
          </a:r>
        </a:p>
      </dgm:t>
    </dgm:pt>
    <dgm:pt modelId="{597C75D8-6B44-4169-B869-2CEB775EC0F2}" type="parTrans" cxnId="{5F807220-2FAC-4640-BBBB-E806C89AA43D}">
      <dgm:prSet/>
      <dgm:spPr/>
    </dgm:pt>
    <dgm:pt modelId="{C784CA7B-D1B4-46F1-BB47-A21840677963}" type="sibTrans" cxnId="{5F807220-2FAC-4640-BBBB-E806C89AA43D}">
      <dgm:prSet/>
      <dgm:spPr/>
    </dgm:pt>
    <dgm:pt modelId="{475CB576-E21A-4D76-9A47-E4BE88650064}" type="pres">
      <dgm:prSet presAssocID="{10A2ADD8-BCFB-4D16-A487-09E2517290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2F81A4-DE71-43F4-BB8D-A26DB7931E8A}" type="pres">
      <dgm:prSet presAssocID="{6AB522EC-1FF0-45CC-9DD0-4EA2AE08A999}" presName="composite" presStyleCnt="0"/>
      <dgm:spPr/>
    </dgm:pt>
    <dgm:pt modelId="{568A83ED-B74E-450F-8F4A-8EE5CF836A0F}" type="pres">
      <dgm:prSet presAssocID="{6AB522EC-1FF0-45CC-9DD0-4EA2AE08A99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BE80D-814C-4EC5-83EB-6E1B379866D6}" type="pres">
      <dgm:prSet presAssocID="{6AB522EC-1FF0-45CC-9DD0-4EA2AE08A999}" presName="desTx" presStyleLbl="alignAccFollowNode1" presStyleIdx="0" presStyleCnt="4" custScaleY="98562" custLinFactNeighborX="-14" custLinFactNeighborY="-2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569C5-059F-4AEB-9863-23B5898A2BD1}" type="pres">
      <dgm:prSet presAssocID="{3AEDAB42-716E-4FBE-891B-B160FBB65B49}" presName="space" presStyleCnt="0"/>
      <dgm:spPr/>
    </dgm:pt>
    <dgm:pt modelId="{D6FC35E6-8A9D-425A-8380-34C28A01BD99}" type="pres">
      <dgm:prSet presAssocID="{CE88A5D7-CD0A-43ED-BD85-138077EFF613}" presName="composite" presStyleCnt="0"/>
      <dgm:spPr/>
    </dgm:pt>
    <dgm:pt modelId="{0E4B0EE6-AA4C-44FB-93ED-40F614576AA9}" type="pres">
      <dgm:prSet presAssocID="{CE88A5D7-CD0A-43ED-BD85-138077EFF61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4F05A-6D83-4F33-B024-01BD876369C2}" type="pres">
      <dgm:prSet presAssocID="{CE88A5D7-CD0A-43ED-BD85-138077EFF61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896C2-A132-43D9-81EE-FDB2747F81EA}" type="pres">
      <dgm:prSet presAssocID="{50AB737F-9BAE-4461-812C-BEBA04AABB85}" presName="space" presStyleCnt="0"/>
      <dgm:spPr/>
    </dgm:pt>
    <dgm:pt modelId="{BD87E82B-47C2-48FB-8641-48B8C53849E6}" type="pres">
      <dgm:prSet presAssocID="{840BC960-A767-4B12-9B80-5081BB7DFD15}" presName="composite" presStyleCnt="0"/>
      <dgm:spPr/>
    </dgm:pt>
    <dgm:pt modelId="{F25C4628-3DAF-4298-95A4-3C3E6DB72345}" type="pres">
      <dgm:prSet presAssocID="{840BC960-A767-4B12-9B80-5081BB7DFD1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F69C2-820B-4359-8C4B-E33A1E6C2F17}" type="pres">
      <dgm:prSet presAssocID="{840BC960-A767-4B12-9B80-5081BB7DFD1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F751F-E950-4136-9974-5B9B884C64CB}" type="pres">
      <dgm:prSet presAssocID="{9625FEED-BBE3-42EE-94A8-C85C54CFFCF2}" presName="space" presStyleCnt="0"/>
      <dgm:spPr/>
    </dgm:pt>
    <dgm:pt modelId="{D196BECC-505F-47AF-9A23-29DEAA42191C}" type="pres">
      <dgm:prSet presAssocID="{8CCC70E4-5BE1-42B0-BB51-7EC1F3FEDC82}" presName="composite" presStyleCnt="0"/>
      <dgm:spPr/>
    </dgm:pt>
    <dgm:pt modelId="{F86848F1-A710-4570-939D-12ECDBF0E201}" type="pres">
      <dgm:prSet presAssocID="{8CCC70E4-5BE1-42B0-BB51-7EC1F3FEDC8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E4C0B-C30A-4B4B-A66A-1A14F39401C7}" type="pres">
      <dgm:prSet presAssocID="{8CCC70E4-5BE1-42B0-BB51-7EC1F3FEDC8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B476A-2096-4A92-83A3-541357276059}" type="presOf" srcId="{A1D320CF-88AF-4DF9-ADB2-EC26EB451B5F}" destId="{01CF69C2-820B-4359-8C4B-E33A1E6C2F17}" srcOrd="0" destOrd="1" presId="urn:microsoft.com/office/officeart/2005/8/layout/hList1"/>
    <dgm:cxn modelId="{5D9E96FC-316F-4C98-A11E-07335418E87F}" type="presOf" srcId="{33336A13-E1AD-4594-9DFA-E2C399056A35}" destId="{0B8E4C0B-C30A-4B4B-A66A-1A14F39401C7}" srcOrd="0" destOrd="1" presId="urn:microsoft.com/office/officeart/2005/8/layout/hList1"/>
    <dgm:cxn modelId="{DA68B7C4-01FD-4F68-AAC8-22E1A67E2AD0}" type="presOf" srcId="{840BC960-A767-4B12-9B80-5081BB7DFD15}" destId="{F25C4628-3DAF-4298-95A4-3C3E6DB72345}" srcOrd="0" destOrd="0" presId="urn:microsoft.com/office/officeart/2005/8/layout/hList1"/>
    <dgm:cxn modelId="{91607C22-D152-4F08-BFEA-28E8FBD8BAED}" srcId="{8CCC70E4-5BE1-42B0-BB51-7EC1F3FEDC82}" destId="{E4485E06-B83C-455F-8B06-FBF15C8153A5}" srcOrd="2" destOrd="0" parTransId="{59BF0C06-6F87-4CD2-A8B1-86776B40E8E9}" sibTransId="{59081E3B-B706-4E28-852B-4353BFF82761}"/>
    <dgm:cxn modelId="{C65F59F3-91E9-4AA1-999B-6EBEF5310B66}" srcId="{10A2ADD8-BCFB-4D16-A487-09E251729041}" destId="{840BC960-A767-4B12-9B80-5081BB7DFD15}" srcOrd="2" destOrd="0" parTransId="{BA37CCA5-FE0A-4DE6-9495-C58DB5041D7A}" sibTransId="{9625FEED-BBE3-42EE-94A8-C85C54CFFCF2}"/>
    <dgm:cxn modelId="{5D394ACF-BD91-47C4-BFCB-5F23F29B42AD}" srcId="{CE88A5D7-CD0A-43ED-BD85-138077EFF613}" destId="{0DA7854C-D104-418F-9095-6E63AC6178D4}" srcOrd="3" destOrd="0" parTransId="{E98E3694-B775-48B3-95B3-B1AFE0DAD54C}" sibTransId="{F20477DC-4EF8-44FA-A54C-F318E7ACDD18}"/>
    <dgm:cxn modelId="{25FCA17E-932D-4775-8968-CF168E0EBFA4}" srcId="{8CCC70E4-5BE1-42B0-BB51-7EC1F3FEDC82}" destId="{3CAC2D35-4F34-44C8-9FDB-347DF2244783}" srcOrd="0" destOrd="0" parTransId="{94145D9F-06FB-4178-8755-51AEA795A9FC}" sibTransId="{E97AE230-331B-44A2-87C0-487DAB4EA95A}"/>
    <dgm:cxn modelId="{85024606-F44D-4ACC-94B2-E06279FBAC87}" type="presOf" srcId="{5926BE10-7F10-4B73-9381-A47AAC6BAD21}" destId="{0B8E4C0B-C30A-4B4B-A66A-1A14F39401C7}" srcOrd="0" destOrd="3" presId="urn:microsoft.com/office/officeart/2005/8/layout/hList1"/>
    <dgm:cxn modelId="{4D5F5A80-9283-4D45-B56C-A2A6C5015457}" type="presOf" srcId="{8CCC70E4-5BE1-42B0-BB51-7EC1F3FEDC82}" destId="{F86848F1-A710-4570-939D-12ECDBF0E201}" srcOrd="0" destOrd="0" presId="urn:microsoft.com/office/officeart/2005/8/layout/hList1"/>
    <dgm:cxn modelId="{5CAEF2E1-3CAD-4960-B4CE-AE9F01802E42}" type="presOf" srcId="{E4485E06-B83C-455F-8B06-FBF15C8153A5}" destId="{0B8E4C0B-C30A-4B4B-A66A-1A14F39401C7}" srcOrd="0" destOrd="2" presId="urn:microsoft.com/office/officeart/2005/8/layout/hList1"/>
    <dgm:cxn modelId="{4F3FB06A-A41B-4465-A341-A580DEC6E9CA}" srcId="{840BC960-A767-4B12-9B80-5081BB7DFD15}" destId="{56AFD9C1-A328-41D7-B677-FF5C8E2EDD33}" srcOrd="3" destOrd="0" parTransId="{92518D00-B2A4-48FF-89B5-7B0FAAF4C7E1}" sibTransId="{13EBB527-B3FA-4FA4-BFDE-69BDCAF490C7}"/>
    <dgm:cxn modelId="{8BC0B9FE-001C-4A83-8C88-7603C837F761}" type="presOf" srcId="{43E4BD9F-8A2F-4BA3-B7A3-438D42E57FD8}" destId="{56DBE80D-814C-4EC5-83EB-6E1B379866D6}" srcOrd="0" destOrd="0" presId="urn:microsoft.com/office/officeart/2005/8/layout/hList1"/>
    <dgm:cxn modelId="{FA502C49-D3B4-49DF-B13F-9909C92848E0}" srcId="{10A2ADD8-BCFB-4D16-A487-09E251729041}" destId="{CE88A5D7-CD0A-43ED-BD85-138077EFF613}" srcOrd="1" destOrd="0" parTransId="{CE200729-6440-42EE-BAFB-F718993F1145}" sibTransId="{50AB737F-9BAE-4461-812C-BEBA04AABB85}"/>
    <dgm:cxn modelId="{58073EB8-11A1-47A6-AED5-2DAD2F5157CE}" srcId="{6AB522EC-1FF0-45CC-9DD0-4EA2AE08A999}" destId="{43E4BD9F-8A2F-4BA3-B7A3-438D42E57FD8}" srcOrd="0" destOrd="0" parTransId="{4FDA4591-E7C8-426B-B88E-F7A31078C233}" sibTransId="{CFB8AD82-FB7C-42FE-883D-6A52742E397B}"/>
    <dgm:cxn modelId="{92BD837C-6565-41D0-BD61-E610DBF35796}" srcId="{840BC960-A767-4B12-9B80-5081BB7DFD15}" destId="{96FE9D44-BD76-4542-BC3F-09F5C089EA67}" srcOrd="0" destOrd="0" parTransId="{85CCE259-F057-4435-BCAA-F5261BF55E07}" sibTransId="{A57DC284-E8C7-4E01-ABB4-B9D492A39EBD}"/>
    <dgm:cxn modelId="{D60B089E-80FA-4007-9499-985EC89B7906}" srcId="{6AB522EC-1FF0-45CC-9DD0-4EA2AE08A999}" destId="{AE723DA6-419F-40F5-951A-E05FBC5AAF37}" srcOrd="2" destOrd="0" parTransId="{895F86FF-A499-4F90-A52E-1C75125A5B2A}" sibTransId="{1E5BE97F-9D6E-43BF-B83A-F645E9961161}"/>
    <dgm:cxn modelId="{B5471E18-CCEA-4C93-95C9-C81772EC1DA2}" srcId="{6AB522EC-1FF0-45CC-9DD0-4EA2AE08A999}" destId="{078A537E-63B6-4EE7-A853-85AD91ABF969}" srcOrd="1" destOrd="0" parTransId="{54B0F2B7-D2B2-4EC1-93F7-4CBB4A3E4B94}" sibTransId="{8B474434-D980-4DC5-B3F2-BFEFF62D6860}"/>
    <dgm:cxn modelId="{11545C9E-B233-4C2B-8483-6396C49D86E7}" srcId="{8CCC70E4-5BE1-42B0-BB51-7EC1F3FEDC82}" destId="{5926BE10-7F10-4B73-9381-A47AAC6BAD21}" srcOrd="3" destOrd="0" parTransId="{689083F0-75AC-44A5-B6D5-278B7E9F5BD5}" sibTransId="{DD5B91A6-DDA1-419B-B70D-A2CD99CD8FE4}"/>
    <dgm:cxn modelId="{F2AE06C2-178B-4DC9-BDAC-C33D36523049}" srcId="{10A2ADD8-BCFB-4D16-A487-09E251729041}" destId="{8CCC70E4-5BE1-42B0-BB51-7EC1F3FEDC82}" srcOrd="3" destOrd="0" parTransId="{9D8B8A1C-2314-4B92-9F5A-EE92FC0AAF7E}" sibTransId="{3C28FEB2-E7BA-4D56-9966-83DBF898A878}"/>
    <dgm:cxn modelId="{02E4FDD0-EEF8-476C-9B8E-5C5BE9084556}" type="presOf" srcId="{10A2ADD8-BCFB-4D16-A487-09E251729041}" destId="{475CB576-E21A-4D76-9A47-E4BE88650064}" srcOrd="0" destOrd="0" presId="urn:microsoft.com/office/officeart/2005/8/layout/hList1"/>
    <dgm:cxn modelId="{228EBC80-0ECF-4BBD-B6A0-C204D20BEB91}" srcId="{840BC960-A767-4B12-9B80-5081BB7DFD15}" destId="{A065AA69-35C8-43D5-8702-AE1AD9DB4972}" srcOrd="5" destOrd="0" parTransId="{DFCD0698-E3FE-422E-ABE4-7C492E03CEB0}" sibTransId="{FB882BA7-1075-40F4-BF2E-4BA72A5EBC14}"/>
    <dgm:cxn modelId="{25D7FCB7-74C5-478F-8E7B-63C30AA4F315}" type="presOf" srcId="{CE88A5D7-CD0A-43ED-BD85-138077EFF613}" destId="{0E4B0EE6-AA4C-44FB-93ED-40F614576AA9}" srcOrd="0" destOrd="0" presId="urn:microsoft.com/office/officeart/2005/8/layout/hList1"/>
    <dgm:cxn modelId="{5F807220-2FAC-4640-BBBB-E806C89AA43D}" srcId="{CE88A5D7-CD0A-43ED-BD85-138077EFF613}" destId="{587301B2-2008-47BF-8DB6-580809C91AE9}" srcOrd="2" destOrd="0" parTransId="{597C75D8-6B44-4169-B869-2CEB775EC0F2}" sibTransId="{C784CA7B-D1B4-46F1-BB47-A21840677963}"/>
    <dgm:cxn modelId="{4A63A6A9-15F9-4CD9-8CD2-4A109FD8E335}" srcId="{CE88A5D7-CD0A-43ED-BD85-138077EFF613}" destId="{4A3C5D81-6E1A-44B0-86E4-32482A353351}" srcOrd="0" destOrd="0" parTransId="{422D81E1-C8EE-470C-B05F-0F1A41075798}" sibTransId="{8554DD63-5781-4461-953D-E50EAD14FCCD}"/>
    <dgm:cxn modelId="{6FA2F2F6-F869-4B05-8DD9-BB5D1A98CBE3}" type="presOf" srcId="{AE723DA6-419F-40F5-951A-E05FBC5AAF37}" destId="{56DBE80D-814C-4EC5-83EB-6E1B379866D6}" srcOrd="0" destOrd="2" presId="urn:microsoft.com/office/officeart/2005/8/layout/hList1"/>
    <dgm:cxn modelId="{894BC97D-D39F-4EBA-A81E-ED4C7B132AE1}" srcId="{6AB522EC-1FF0-45CC-9DD0-4EA2AE08A999}" destId="{3CE29F76-82F3-4D8E-AA34-4D71DB9C3C06}" srcOrd="3" destOrd="0" parTransId="{A65E28ED-291D-4F89-A478-CB44B97815DA}" sibTransId="{385D34F1-EA91-4781-A619-94226E312CFA}"/>
    <dgm:cxn modelId="{47D04855-0BD1-432B-B0B3-7A33DA4F4C95}" type="presOf" srcId="{6AB522EC-1FF0-45CC-9DD0-4EA2AE08A999}" destId="{568A83ED-B74E-450F-8F4A-8EE5CF836A0F}" srcOrd="0" destOrd="0" presId="urn:microsoft.com/office/officeart/2005/8/layout/hList1"/>
    <dgm:cxn modelId="{F32A3484-9052-469C-A266-D8612A15C3A1}" type="presOf" srcId="{3CE29F76-82F3-4D8E-AA34-4D71DB9C3C06}" destId="{56DBE80D-814C-4EC5-83EB-6E1B379866D6}" srcOrd="0" destOrd="3" presId="urn:microsoft.com/office/officeart/2005/8/layout/hList1"/>
    <dgm:cxn modelId="{58DDFF45-4D11-4CA1-84FA-15DA46A11844}" type="presOf" srcId="{58C69315-952B-4854-8C5A-3FF3119A39FF}" destId="{F714F05A-6D83-4F33-B024-01BD876369C2}" srcOrd="0" destOrd="4" presId="urn:microsoft.com/office/officeart/2005/8/layout/hList1"/>
    <dgm:cxn modelId="{73A238D1-E83B-4B55-A097-699314392670}" type="presOf" srcId="{56AFD9C1-A328-41D7-B677-FF5C8E2EDD33}" destId="{01CF69C2-820B-4359-8C4B-E33A1E6C2F17}" srcOrd="0" destOrd="3" presId="urn:microsoft.com/office/officeart/2005/8/layout/hList1"/>
    <dgm:cxn modelId="{C6367EED-5C3F-4838-9117-BDDBF50E8993}" type="presOf" srcId="{368E2155-279E-4DE6-A566-1A58CF6FA87F}" destId="{F714F05A-6D83-4F33-B024-01BD876369C2}" srcOrd="0" destOrd="1" presId="urn:microsoft.com/office/officeart/2005/8/layout/hList1"/>
    <dgm:cxn modelId="{A526D985-9EC3-4CEB-92A7-90ED9C09B31F}" srcId="{CE88A5D7-CD0A-43ED-BD85-138077EFF613}" destId="{368E2155-279E-4DE6-A566-1A58CF6FA87F}" srcOrd="1" destOrd="0" parTransId="{F3CEF393-CBB7-4615-BD09-F5166BD0DED0}" sibTransId="{FA8D26C6-4BC1-464D-A7E0-15362AEE0542}"/>
    <dgm:cxn modelId="{E77F87D1-723F-4733-92C4-E9FFA26E0997}" type="presOf" srcId="{3CAC2D35-4F34-44C8-9FDB-347DF2244783}" destId="{0B8E4C0B-C30A-4B4B-A66A-1A14F39401C7}" srcOrd="0" destOrd="0" presId="urn:microsoft.com/office/officeart/2005/8/layout/hList1"/>
    <dgm:cxn modelId="{1382C8BB-BD9C-4482-A2F1-45C9F9E2E351}" type="presOf" srcId="{96FE9D44-BD76-4542-BC3F-09F5C089EA67}" destId="{01CF69C2-820B-4359-8C4B-E33A1E6C2F17}" srcOrd="0" destOrd="0" presId="urn:microsoft.com/office/officeart/2005/8/layout/hList1"/>
    <dgm:cxn modelId="{D5AF1A77-E0D3-4E33-AECB-71292C715451}" srcId="{8CCC70E4-5BE1-42B0-BB51-7EC1F3FEDC82}" destId="{33336A13-E1AD-4594-9DFA-E2C399056A35}" srcOrd="1" destOrd="0" parTransId="{515C5106-1B5F-44ED-9C76-A3ABEC9D77B2}" sibTransId="{220898C8-1399-4480-A7EE-75F02422D580}"/>
    <dgm:cxn modelId="{58C464DD-3839-407F-9FEB-E7EE35FD96FA}" srcId="{840BC960-A767-4B12-9B80-5081BB7DFD15}" destId="{B6784ACB-D59F-40B3-B9A6-71F89811D276}" srcOrd="4" destOrd="0" parTransId="{66E28C49-91A5-4EF1-830A-167EC2AE79E0}" sibTransId="{EF1D6032-3787-40B7-A2F3-A801270FF9E3}"/>
    <dgm:cxn modelId="{D7A03BC1-29B3-484F-A210-6070C6602533}" type="presOf" srcId="{B6784ACB-D59F-40B3-B9A6-71F89811D276}" destId="{01CF69C2-820B-4359-8C4B-E33A1E6C2F17}" srcOrd="0" destOrd="4" presId="urn:microsoft.com/office/officeart/2005/8/layout/hList1"/>
    <dgm:cxn modelId="{5D18A6A7-3A79-4F70-913A-27C8E6B879CE}" srcId="{10A2ADD8-BCFB-4D16-A487-09E251729041}" destId="{6AB522EC-1FF0-45CC-9DD0-4EA2AE08A999}" srcOrd="0" destOrd="0" parTransId="{1348C7F4-040E-4EF1-8BA5-FB444C145ED4}" sibTransId="{3AEDAB42-716E-4FBE-891B-B160FBB65B49}"/>
    <dgm:cxn modelId="{F85B5E6E-7876-430E-9847-7BCA178819DF}" srcId="{840BC960-A767-4B12-9B80-5081BB7DFD15}" destId="{990D552A-D398-49D0-BCC8-CD623E31D2CD}" srcOrd="2" destOrd="0" parTransId="{B1131E9C-B8A4-402A-BA22-0E208712C7D9}" sibTransId="{75CD1285-D279-4D6F-ABB2-8BE81E1B0839}"/>
    <dgm:cxn modelId="{1C0C3BC7-5258-4874-88F3-25407DBEBD56}" type="presOf" srcId="{0DA7854C-D104-418F-9095-6E63AC6178D4}" destId="{F714F05A-6D83-4F33-B024-01BD876369C2}" srcOrd="0" destOrd="3" presId="urn:microsoft.com/office/officeart/2005/8/layout/hList1"/>
    <dgm:cxn modelId="{25CCD2CE-3B18-4B78-8689-68A56246CABD}" type="presOf" srcId="{990D552A-D398-49D0-BCC8-CD623E31D2CD}" destId="{01CF69C2-820B-4359-8C4B-E33A1E6C2F17}" srcOrd="0" destOrd="2" presId="urn:microsoft.com/office/officeart/2005/8/layout/hList1"/>
    <dgm:cxn modelId="{3875B410-D58E-42AC-983A-F897945EA049}" srcId="{CE88A5D7-CD0A-43ED-BD85-138077EFF613}" destId="{58C69315-952B-4854-8C5A-3FF3119A39FF}" srcOrd="4" destOrd="0" parTransId="{FD3E48DC-2E5A-4696-8F2B-1ABFB8F867A8}" sibTransId="{0D77ED19-A752-4F86-A9D8-B0C7D5D0FD98}"/>
    <dgm:cxn modelId="{FCDAA9B3-CB13-4777-B098-DA7829A935C3}" srcId="{840BC960-A767-4B12-9B80-5081BB7DFD15}" destId="{A1D320CF-88AF-4DF9-ADB2-EC26EB451B5F}" srcOrd="1" destOrd="0" parTransId="{617C73D3-3F3C-47CA-B348-A8360924BB54}" sibTransId="{423FD763-06CF-44C7-AED2-E01D6423B501}"/>
    <dgm:cxn modelId="{FAB8C99D-9CF1-47E9-8514-5AEF1CECDD18}" type="presOf" srcId="{4A3C5D81-6E1A-44B0-86E4-32482A353351}" destId="{F714F05A-6D83-4F33-B024-01BD876369C2}" srcOrd="0" destOrd="0" presId="urn:microsoft.com/office/officeart/2005/8/layout/hList1"/>
    <dgm:cxn modelId="{03E9581A-7CEB-42A6-8335-6C6EFA799541}" type="presOf" srcId="{078A537E-63B6-4EE7-A853-85AD91ABF969}" destId="{56DBE80D-814C-4EC5-83EB-6E1B379866D6}" srcOrd="0" destOrd="1" presId="urn:microsoft.com/office/officeart/2005/8/layout/hList1"/>
    <dgm:cxn modelId="{EA2F5827-6423-44A8-B84F-ADF37DB9413B}" type="presOf" srcId="{587301B2-2008-47BF-8DB6-580809C91AE9}" destId="{F714F05A-6D83-4F33-B024-01BD876369C2}" srcOrd="0" destOrd="2" presId="urn:microsoft.com/office/officeart/2005/8/layout/hList1"/>
    <dgm:cxn modelId="{ABE66E8B-F035-4E4B-B428-451394F12112}" type="presOf" srcId="{A065AA69-35C8-43D5-8702-AE1AD9DB4972}" destId="{01CF69C2-820B-4359-8C4B-E33A1E6C2F17}" srcOrd="0" destOrd="5" presId="urn:microsoft.com/office/officeart/2005/8/layout/hList1"/>
    <dgm:cxn modelId="{E515FE4F-7BCC-4B30-8F7F-CAA319510295}" type="presParOf" srcId="{475CB576-E21A-4D76-9A47-E4BE88650064}" destId="{A02F81A4-DE71-43F4-BB8D-A26DB7931E8A}" srcOrd="0" destOrd="0" presId="urn:microsoft.com/office/officeart/2005/8/layout/hList1"/>
    <dgm:cxn modelId="{7C29781B-6B49-4FAB-9852-34BB6BEB7545}" type="presParOf" srcId="{A02F81A4-DE71-43F4-BB8D-A26DB7931E8A}" destId="{568A83ED-B74E-450F-8F4A-8EE5CF836A0F}" srcOrd="0" destOrd="0" presId="urn:microsoft.com/office/officeart/2005/8/layout/hList1"/>
    <dgm:cxn modelId="{0B5FA334-D1B1-43EB-B5F7-36EA5D6AA60F}" type="presParOf" srcId="{A02F81A4-DE71-43F4-BB8D-A26DB7931E8A}" destId="{56DBE80D-814C-4EC5-83EB-6E1B379866D6}" srcOrd="1" destOrd="0" presId="urn:microsoft.com/office/officeart/2005/8/layout/hList1"/>
    <dgm:cxn modelId="{AE87BF15-948E-482C-B4B3-41CBCDB80DE2}" type="presParOf" srcId="{475CB576-E21A-4D76-9A47-E4BE88650064}" destId="{B0E569C5-059F-4AEB-9863-23B5898A2BD1}" srcOrd="1" destOrd="0" presId="urn:microsoft.com/office/officeart/2005/8/layout/hList1"/>
    <dgm:cxn modelId="{E8D40855-7AB6-4DC8-93E3-753E3CC22B7D}" type="presParOf" srcId="{475CB576-E21A-4D76-9A47-E4BE88650064}" destId="{D6FC35E6-8A9D-425A-8380-34C28A01BD99}" srcOrd="2" destOrd="0" presId="urn:microsoft.com/office/officeart/2005/8/layout/hList1"/>
    <dgm:cxn modelId="{333A357D-4533-48FA-8EAB-DB694F593B5C}" type="presParOf" srcId="{D6FC35E6-8A9D-425A-8380-34C28A01BD99}" destId="{0E4B0EE6-AA4C-44FB-93ED-40F614576AA9}" srcOrd="0" destOrd="0" presId="urn:microsoft.com/office/officeart/2005/8/layout/hList1"/>
    <dgm:cxn modelId="{1F4B35AF-C036-4259-B607-1AEE3863548E}" type="presParOf" srcId="{D6FC35E6-8A9D-425A-8380-34C28A01BD99}" destId="{F714F05A-6D83-4F33-B024-01BD876369C2}" srcOrd="1" destOrd="0" presId="urn:microsoft.com/office/officeart/2005/8/layout/hList1"/>
    <dgm:cxn modelId="{F9D48464-6645-48A0-9E81-6EDBDA6EC73D}" type="presParOf" srcId="{475CB576-E21A-4D76-9A47-E4BE88650064}" destId="{BDD896C2-A132-43D9-81EE-FDB2747F81EA}" srcOrd="3" destOrd="0" presId="urn:microsoft.com/office/officeart/2005/8/layout/hList1"/>
    <dgm:cxn modelId="{8092F3A0-AC17-4FF4-BE0F-12238581ABD8}" type="presParOf" srcId="{475CB576-E21A-4D76-9A47-E4BE88650064}" destId="{BD87E82B-47C2-48FB-8641-48B8C53849E6}" srcOrd="4" destOrd="0" presId="urn:microsoft.com/office/officeart/2005/8/layout/hList1"/>
    <dgm:cxn modelId="{C33926D5-C973-45CA-9140-AE4FDA2E99B7}" type="presParOf" srcId="{BD87E82B-47C2-48FB-8641-48B8C53849E6}" destId="{F25C4628-3DAF-4298-95A4-3C3E6DB72345}" srcOrd="0" destOrd="0" presId="urn:microsoft.com/office/officeart/2005/8/layout/hList1"/>
    <dgm:cxn modelId="{41265CB6-9280-4869-9E20-97C1A27F19CC}" type="presParOf" srcId="{BD87E82B-47C2-48FB-8641-48B8C53849E6}" destId="{01CF69C2-820B-4359-8C4B-E33A1E6C2F17}" srcOrd="1" destOrd="0" presId="urn:microsoft.com/office/officeart/2005/8/layout/hList1"/>
    <dgm:cxn modelId="{ABA0A9A4-C722-4D4C-AF2B-FA64C0BE7E01}" type="presParOf" srcId="{475CB576-E21A-4D76-9A47-E4BE88650064}" destId="{550F751F-E950-4136-9974-5B9B884C64CB}" srcOrd="5" destOrd="0" presId="urn:microsoft.com/office/officeart/2005/8/layout/hList1"/>
    <dgm:cxn modelId="{2915B8E2-2F0D-449C-806F-F202AEEBF310}" type="presParOf" srcId="{475CB576-E21A-4D76-9A47-E4BE88650064}" destId="{D196BECC-505F-47AF-9A23-29DEAA42191C}" srcOrd="6" destOrd="0" presId="urn:microsoft.com/office/officeart/2005/8/layout/hList1"/>
    <dgm:cxn modelId="{9A732763-976E-4440-9242-695365EE40F5}" type="presParOf" srcId="{D196BECC-505F-47AF-9A23-29DEAA42191C}" destId="{F86848F1-A710-4570-939D-12ECDBF0E201}" srcOrd="0" destOrd="0" presId="urn:microsoft.com/office/officeart/2005/8/layout/hList1"/>
    <dgm:cxn modelId="{48C2E8C9-4DB2-4E1A-9307-86B1D0EF1256}" type="presParOf" srcId="{D196BECC-505F-47AF-9A23-29DEAA42191C}" destId="{0B8E4C0B-C30A-4B4B-A66A-1A14F39401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4247-3200-4BA0-8919-9469406934C4}">
      <dsp:nvSpPr>
        <dsp:cNvPr id="0" name=""/>
        <dsp:cNvSpPr/>
      </dsp:nvSpPr>
      <dsp:spPr>
        <a:xfrm>
          <a:off x="32379" y="298326"/>
          <a:ext cx="11165320" cy="16260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8143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7 класс</a:t>
          </a:r>
        </a:p>
      </dsp:txBody>
      <dsp:txXfrm>
        <a:off x="32379" y="704850"/>
        <a:ext cx="10758796" cy="813048"/>
      </dsp:txXfrm>
    </dsp:sp>
    <dsp:sp modelId="{A2B75E42-4244-402F-BCAC-1AAF59D7FF4D}">
      <dsp:nvSpPr>
        <dsp:cNvPr id="0" name=""/>
        <dsp:cNvSpPr/>
      </dsp:nvSpPr>
      <dsp:spPr>
        <a:xfrm>
          <a:off x="32379" y="1552281"/>
          <a:ext cx="3438918" cy="3132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-Вводный курс химии в рамках предпрофильной подготовки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</a:rPr>
            <a:t>- Индивидуальный проект естественно-научного направления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</a:rPr>
            <a:t>-Защита проекта на Фестивале «Новая идея!» (март)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Индивидуальный отбор в предметные группы с углублённым изучением отдельных предметов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-Комплектование класса с углублённым изучением химии и биологии в рамках предпрофильной подготовки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2379" y="1552281"/>
        <a:ext cx="3438918" cy="3132459"/>
      </dsp:txXfrm>
    </dsp:sp>
    <dsp:sp modelId="{FBD4C730-D34B-44CC-A012-8C19EDFCF7B0}">
      <dsp:nvSpPr>
        <dsp:cNvPr id="0" name=""/>
        <dsp:cNvSpPr/>
      </dsp:nvSpPr>
      <dsp:spPr>
        <a:xfrm>
          <a:off x="3471298" y="840358"/>
          <a:ext cx="7726401" cy="16260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8143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8-9 класс</a:t>
          </a:r>
        </a:p>
      </dsp:txBody>
      <dsp:txXfrm>
        <a:off x="3471298" y="1246882"/>
        <a:ext cx="7319877" cy="813048"/>
      </dsp:txXfrm>
    </dsp:sp>
    <dsp:sp modelId="{B5390AD8-B7EC-4776-B91B-396B04EB7A24}">
      <dsp:nvSpPr>
        <dsp:cNvPr id="0" name=""/>
        <dsp:cNvSpPr/>
      </dsp:nvSpPr>
      <dsp:spPr>
        <a:xfrm>
          <a:off x="3471298" y="1848477"/>
          <a:ext cx="3438918" cy="36241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Углублённое изучение химии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Индивидуальные учебные планы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</a:rPr>
            <a:t>- Индивидуальный проект естественно-научного направления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</a:rPr>
            <a:t>-Защита проекта на Фестивале проектов «Новая идея!» (октябрь)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-Подготовка к ОГЭ на занятиях ВД «Химия в исследованиях»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Государственная итоговая аттестация по химии ОГЭ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-Индивидуальный отбор в 10 </a:t>
          </a:r>
          <a:r>
            <a:rPr lang="ru-RU" sz="1400" kern="1200" dirty="0" err="1"/>
            <a:t>кл</a:t>
          </a:r>
          <a:r>
            <a:rPr lang="ru-RU" sz="1400" kern="1200" dirty="0"/>
            <a:t>. естественно-научного профиля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Комплектование класса естественно-научного профиля с углублённым изучением химии и биологии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471298" y="1848477"/>
        <a:ext cx="3438918" cy="3624130"/>
      </dsp:txXfrm>
    </dsp:sp>
    <dsp:sp modelId="{44C02906-65CA-46B1-B526-99B2E6815714}">
      <dsp:nvSpPr>
        <dsp:cNvPr id="0" name=""/>
        <dsp:cNvSpPr/>
      </dsp:nvSpPr>
      <dsp:spPr>
        <a:xfrm>
          <a:off x="6910216" y="1382390"/>
          <a:ext cx="4287482" cy="16260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8143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10-11 классы</a:t>
          </a:r>
        </a:p>
      </dsp:txBody>
      <dsp:txXfrm>
        <a:off x="6910216" y="1788914"/>
        <a:ext cx="3880958" cy="813048"/>
      </dsp:txXfrm>
    </dsp:sp>
    <dsp:sp modelId="{AA176907-76CD-4A6D-BBC2-53D7EF96EC65}">
      <dsp:nvSpPr>
        <dsp:cNvPr id="0" name=""/>
        <dsp:cNvSpPr/>
      </dsp:nvSpPr>
      <dsp:spPr>
        <a:xfrm>
          <a:off x="6910216" y="2636345"/>
          <a:ext cx="3438918" cy="3086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Профильное изучение химии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Индивидуальные образовательные программы учащихся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</a:rPr>
            <a:t>- Индивидуальный проект естественно-научного направления как научное исследование по химии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00"/>
              </a:solidFill>
            </a:rPr>
            <a:t>-Защита проекта на образовательной сессии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-Подготовка к ЕГЭ на занятиях курса по выбору «Химия в задачах»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Государственная итоговая аттестация по химии- ЕГЭ</a:t>
          </a:r>
        </a:p>
      </dsp:txBody>
      <dsp:txXfrm>
        <a:off x="6910216" y="2636345"/>
        <a:ext cx="3438918" cy="3086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4B9ED-F86A-44A5-A055-14BA1D8CEDAD}">
      <dsp:nvSpPr>
        <dsp:cNvPr id="0" name=""/>
        <dsp:cNvSpPr/>
      </dsp:nvSpPr>
      <dsp:spPr>
        <a:xfrm>
          <a:off x="16753" y="1092"/>
          <a:ext cx="3770410" cy="150816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7 класс</a:t>
          </a:r>
        </a:p>
      </dsp:txBody>
      <dsp:txXfrm>
        <a:off x="770835" y="1092"/>
        <a:ext cx="2262246" cy="1508164"/>
      </dsp:txXfrm>
    </dsp:sp>
    <dsp:sp modelId="{F05840E7-74F2-4350-8556-7F784DF57368}">
      <dsp:nvSpPr>
        <dsp:cNvPr id="0" name=""/>
        <dsp:cNvSpPr/>
      </dsp:nvSpPr>
      <dsp:spPr>
        <a:xfrm>
          <a:off x="3297010" y="129285"/>
          <a:ext cx="3773229" cy="1251776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Естественно-научное направление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(для всех)</a:t>
          </a:r>
        </a:p>
      </dsp:txBody>
      <dsp:txXfrm>
        <a:off x="3922898" y="129285"/>
        <a:ext cx="2521453" cy="1251776"/>
      </dsp:txXfrm>
    </dsp:sp>
    <dsp:sp modelId="{254826C2-EEA8-4CF1-93FB-7BA01EA7711D}">
      <dsp:nvSpPr>
        <dsp:cNvPr id="0" name=""/>
        <dsp:cNvSpPr/>
      </dsp:nvSpPr>
      <dsp:spPr>
        <a:xfrm>
          <a:off x="6632118" y="129285"/>
          <a:ext cx="4398053" cy="1251776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-Бумага из макулатуры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-Влияние различных факторов на скорость коррозии железа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-Химия мыла</a:t>
          </a:r>
        </a:p>
      </dsp:txBody>
      <dsp:txXfrm>
        <a:off x="7258006" y="129285"/>
        <a:ext cx="3146277" cy="1251776"/>
      </dsp:txXfrm>
    </dsp:sp>
    <dsp:sp modelId="{40212027-2929-45F6-B22E-7DE10CC683F6}">
      <dsp:nvSpPr>
        <dsp:cNvPr id="0" name=""/>
        <dsp:cNvSpPr/>
      </dsp:nvSpPr>
      <dsp:spPr>
        <a:xfrm>
          <a:off x="0" y="1690326"/>
          <a:ext cx="3770410" cy="150816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8-9 класс</a:t>
          </a:r>
        </a:p>
      </dsp:txBody>
      <dsp:txXfrm>
        <a:off x="754082" y="1690326"/>
        <a:ext cx="2262246" cy="1508164"/>
      </dsp:txXfrm>
    </dsp:sp>
    <dsp:sp modelId="{B9ADE171-8F47-4AF9-83CC-68895005E34C}">
      <dsp:nvSpPr>
        <dsp:cNvPr id="0" name=""/>
        <dsp:cNvSpPr/>
      </dsp:nvSpPr>
      <dsp:spPr>
        <a:xfrm>
          <a:off x="3297010" y="1848593"/>
          <a:ext cx="3610811" cy="1251776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Естественно-научное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направление в соответствии с образовательной траекторией</a:t>
          </a:r>
        </a:p>
      </dsp:txBody>
      <dsp:txXfrm>
        <a:off x="3922898" y="1848593"/>
        <a:ext cx="2359035" cy="1251776"/>
      </dsp:txXfrm>
    </dsp:sp>
    <dsp:sp modelId="{2C7CA55D-9CE1-4879-9F3F-D55B89EFAFBF}">
      <dsp:nvSpPr>
        <dsp:cNvPr id="0" name=""/>
        <dsp:cNvSpPr/>
      </dsp:nvSpPr>
      <dsp:spPr>
        <a:xfrm>
          <a:off x="6469700" y="1848593"/>
          <a:ext cx="4390355" cy="1251776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-Проектируем моющие средства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-Крахмал в медицине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-Комплексные соединения как красители</a:t>
          </a:r>
        </a:p>
      </dsp:txBody>
      <dsp:txXfrm>
        <a:off x="7095588" y="1848593"/>
        <a:ext cx="3138579" cy="1251776"/>
      </dsp:txXfrm>
    </dsp:sp>
    <dsp:sp modelId="{DD4810FF-E3FA-4877-A060-17F6B523B135}">
      <dsp:nvSpPr>
        <dsp:cNvPr id="0" name=""/>
        <dsp:cNvSpPr/>
      </dsp:nvSpPr>
      <dsp:spPr>
        <a:xfrm>
          <a:off x="16753" y="3439706"/>
          <a:ext cx="3770410" cy="150816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10-11 класс</a:t>
          </a:r>
        </a:p>
      </dsp:txBody>
      <dsp:txXfrm>
        <a:off x="770835" y="3439706"/>
        <a:ext cx="2262246" cy="1508164"/>
      </dsp:txXfrm>
    </dsp:sp>
    <dsp:sp modelId="{0D4B7DC1-4D72-4F61-A8CE-75AC7BAEB968}">
      <dsp:nvSpPr>
        <dsp:cNvPr id="0" name=""/>
        <dsp:cNvSpPr/>
      </dsp:nvSpPr>
      <dsp:spPr>
        <a:xfrm>
          <a:off x="3297010" y="3567900"/>
          <a:ext cx="3575261" cy="1251776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Научное исследование в соответствии с образовательной траекторией</a:t>
          </a:r>
        </a:p>
      </dsp:txBody>
      <dsp:txXfrm>
        <a:off x="3922898" y="3567900"/>
        <a:ext cx="2323485" cy="1251776"/>
      </dsp:txXfrm>
    </dsp:sp>
    <dsp:sp modelId="{4325B4E2-7D83-44C7-A1E5-049CE15E3249}">
      <dsp:nvSpPr>
        <dsp:cNvPr id="0" name=""/>
        <dsp:cNvSpPr/>
      </dsp:nvSpPr>
      <dsp:spPr>
        <a:xfrm>
          <a:off x="6434150" y="3567900"/>
          <a:ext cx="4453069" cy="1251776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-Ферменты как катализаторы в медицинских препаратах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-Исследование витамина С в продуктах питания и витаминных комплексах</a:t>
          </a:r>
        </a:p>
      </dsp:txBody>
      <dsp:txXfrm>
        <a:off x="7060038" y="3567900"/>
        <a:ext cx="3201293" cy="1251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A83ED-B74E-450F-8F4A-8EE5CF836A0F}">
      <dsp:nvSpPr>
        <dsp:cNvPr id="0" name=""/>
        <dsp:cNvSpPr/>
      </dsp:nvSpPr>
      <dsp:spPr>
        <a:xfrm>
          <a:off x="4195" y="520529"/>
          <a:ext cx="2523022" cy="1009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Ферменты как катализаторы в лекарствах</a:t>
          </a:r>
        </a:p>
      </dsp:txBody>
      <dsp:txXfrm>
        <a:off x="4195" y="520529"/>
        <a:ext cx="2523022" cy="1009208"/>
      </dsp:txXfrm>
    </dsp:sp>
    <dsp:sp modelId="{56DBE80D-814C-4EC5-83EB-6E1B379866D6}">
      <dsp:nvSpPr>
        <dsp:cNvPr id="0" name=""/>
        <dsp:cNvSpPr/>
      </dsp:nvSpPr>
      <dsp:spPr>
        <a:xfrm>
          <a:off x="3842" y="1474182"/>
          <a:ext cx="2523022" cy="28123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Изучить медицинские препараты содержащие ферменты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Выявить зависимость изменения окраски крахмала в реакции с амилазой и йодом от температуры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Выявить зависимость изменения окраски крахмала в реакции с ферментом панкреатином МЕЗИМ-форте и йодом от температуры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Разработать рекомендации о правилах безопасного применения лекарств и оформить их в буклете</a:t>
          </a:r>
        </a:p>
      </dsp:txBody>
      <dsp:txXfrm>
        <a:off x="3842" y="1474182"/>
        <a:ext cx="2523022" cy="2812395"/>
      </dsp:txXfrm>
    </dsp:sp>
    <dsp:sp modelId="{0E4B0EE6-AA4C-44FB-93ED-40F614576AA9}">
      <dsp:nvSpPr>
        <dsp:cNvPr id="0" name=""/>
        <dsp:cNvSpPr/>
      </dsp:nvSpPr>
      <dsp:spPr>
        <a:xfrm>
          <a:off x="2880441" y="510271"/>
          <a:ext cx="2523022" cy="1009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Аспирин как реагент из аптечки</a:t>
          </a:r>
        </a:p>
      </dsp:txBody>
      <dsp:txXfrm>
        <a:off x="2880441" y="510271"/>
        <a:ext cx="2523022" cy="1009208"/>
      </dsp:txXfrm>
    </dsp:sp>
    <dsp:sp modelId="{F714F05A-6D83-4F33-B024-01BD876369C2}">
      <dsp:nvSpPr>
        <dsp:cNvPr id="0" name=""/>
        <dsp:cNvSpPr/>
      </dsp:nvSpPr>
      <dsp:spPr>
        <a:xfrm>
          <a:off x="2880441" y="1519480"/>
          <a:ext cx="2523022" cy="2853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Провести химический эксперимент, характеризующий свойства аспирина</a:t>
          </a:r>
          <a:endParaRPr lang="ru-RU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Доказать наличие ацетилсалициловой кислоты в различных порошках  от простуды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Выявить скорость  распознавания аспирина в зависимости от срока его хранения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Снять видеоролик «Распознавание аспирина в медицинских препаратах»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880441" y="1519480"/>
        <a:ext cx="2523022" cy="2853427"/>
      </dsp:txXfrm>
    </dsp:sp>
    <dsp:sp modelId="{F25C4628-3DAF-4298-95A4-3C3E6DB72345}">
      <dsp:nvSpPr>
        <dsp:cNvPr id="0" name=""/>
        <dsp:cNvSpPr/>
      </dsp:nvSpPr>
      <dsp:spPr>
        <a:xfrm>
          <a:off x="5756686" y="510271"/>
          <a:ext cx="2523022" cy="1009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Проектируем моющие средства</a:t>
          </a:r>
        </a:p>
      </dsp:txBody>
      <dsp:txXfrm>
        <a:off x="5756686" y="510271"/>
        <a:ext cx="2523022" cy="1009208"/>
      </dsp:txXfrm>
    </dsp:sp>
    <dsp:sp modelId="{01CF69C2-820B-4359-8C4B-E33A1E6C2F17}">
      <dsp:nvSpPr>
        <dsp:cNvPr id="0" name=""/>
        <dsp:cNvSpPr/>
      </dsp:nvSpPr>
      <dsp:spPr>
        <a:xfrm>
          <a:off x="5756686" y="1519480"/>
          <a:ext cx="2523022" cy="2853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Разработать несколько вариантов средства для мытья окон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Изготовить экспериментальные образцы товара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Разработать два варианта названия и упаковки средства для мытья окон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Провести опрос у потенциальных покупателей по вопросу предпочтительной упаковки и названия средства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Рассчитать себестоимость продукта- средства для мытья окон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5756686" y="1519480"/>
        <a:ext cx="2523022" cy="2853427"/>
      </dsp:txXfrm>
    </dsp:sp>
    <dsp:sp modelId="{F86848F1-A710-4570-939D-12ECDBF0E201}">
      <dsp:nvSpPr>
        <dsp:cNvPr id="0" name=""/>
        <dsp:cNvSpPr/>
      </dsp:nvSpPr>
      <dsp:spPr>
        <a:xfrm>
          <a:off x="8632931" y="510271"/>
          <a:ext cx="2523022" cy="1009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Изготовление школьного мелка</a:t>
          </a:r>
        </a:p>
      </dsp:txBody>
      <dsp:txXfrm>
        <a:off x="8632931" y="510271"/>
        <a:ext cx="2523022" cy="1009208"/>
      </dsp:txXfrm>
    </dsp:sp>
    <dsp:sp modelId="{0B8E4C0B-C30A-4B4B-A66A-1A14F39401C7}">
      <dsp:nvSpPr>
        <dsp:cNvPr id="0" name=""/>
        <dsp:cNvSpPr/>
      </dsp:nvSpPr>
      <dsp:spPr>
        <a:xfrm>
          <a:off x="8632931" y="1519480"/>
          <a:ext cx="2523022" cy="2853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Экспериментально изучить химические свойства школьного мелка;</a:t>
          </a:r>
          <a:endParaRPr lang="ru-RU" sz="12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Изготовить несколько образцов школьного мелка различного состава;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+mn-lt"/>
              <a:ea typeface="+mn-ea"/>
              <a:cs typeface="Arial" panose="020B0604020202020204" pitchFamily="34" charset="0"/>
            </a:rPr>
            <a:t>Рассчитать себестоимость полученного мелка в домашних условиях</a:t>
          </a:r>
          <a:endParaRPr lang="ru-RU" sz="12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+mn-lt"/>
              <a:cs typeface="Arial" panose="020B0604020202020204" pitchFamily="34" charset="0"/>
            </a:rPr>
            <a:t>Провести испытания полученного школьного мелка на доске для определения его качества</a:t>
          </a:r>
        </a:p>
      </dsp:txBody>
      <dsp:txXfrm>
        <a:off x="8632931" y="1519480"/>
        <a:ext cx="2523022" cy="2853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EDAE-541F-492B-AE9B-0771DE13113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1F53-8D21-4F08-B9B4-EE9779A0B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7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C1F53-8D21-4F08-B9B4-EE9779A0B1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7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C1F53-8D21-4F08-B9B4-EE9779A0B1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0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C1F53-8D21-4F08-B9B4-EE9779A0B1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iz2@rybadm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A8E211-5E08-E7D1-09A8-DEDF97D9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607755"/>
            <a:ext cx="1889924" cy="1921145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F857367-E847-CEFF-6992-6B2C113D9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3068960"/>
            <a:ext cx="10657184" cy="114903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3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ОРГАНИЗАЦИЯ ПРОЕКТНОЙ ДЕЯТЕЛЬНОСТИ ПРИ</a:t>
            </a:r>
          </a:p>
          <a:p>
            <a:pPr marL="0" marR="0" lvl="0" indent="0" algn="ctr" defTabSz="914400" rtl="0" eaLnBrk="1" fontAlgn="auto" latinLnBrk="0" hangingPunct="1">
              <a:lnSpc>
                <a:spcPts val="3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УГЛУБЛЁННОМ И ПРОФИЛЬНОМ ОБУЧЕНИЯ ХИМИИ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F1782E-FBFC-0DFF-ECF2-0B6FEF81E738}"/>
              </a:ext>
            </a:extLst>
          </p:cNvPr>
          <p:cNvSpPr txBox="1"/>
          <p:nvPr/>
        </p:nvSpPr>
        <p:spPr>
          <a:xfrm>
            <a:off x="1055440" y="5445224"/>
            <a:ext cx="10729192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Наталья Ивановна Павлова,</a:t>
            </a:r>
            <a:r>
              <a:rPr kumimoji="0" lang="ru-RU" sz="2400" b="1" i="0" u="none" strike="noStrike" kern="1200" cap="none" spc="-26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заместитель</a:t>
            </a:r>
            <a:r>
              <a:rPr kumimoji="0" lang="ru-RU" sz="2400" b="1" i="0" u="none" strike="noStrike" kern="1200" cap="none" spc="-12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директора лицея №2 г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. Рыбинск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LCONQW+Calibri Bold"/>
              <a:ea typeface="+mn-ea"/>
              <a:cs typeface="LCONQW+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380546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62BF4-9BFE-BA5E-1047-B0EFEBFF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10326846" cy="430887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СПАСИБО ЗА ВНИМАНИЕ!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EB2BAD-E14F-240C-0A84-420C57DD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095" y="5451915"/>
            <a:ext cx="10922481" cy="35779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9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Наталья Ивановна Павлова,</a:t>
            </a:r>
            <a:r>
              <a:rPr kumimoji="0" lang="ru-RU" sz="2400" i="0" u="none" strike="noStrike" kern="1200" cap="none" spc="-26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заместитель</a:t>
            </a:r>
            <a:r>
              <a:rPr kumimoji="0" lang="ru-RU" sz="2400" i="0" u="none" strike="noStrike" kern="1200" cap="none" spc="-12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директора лицея №2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г.Рыбинск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,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0A1DBB-6E68-FBF7-5B7B-D77E822F6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2204864"/>
            <a:ext cx="2304488" cy="16948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67849E-C511-F970-51F9-06366221C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4" y="210640"/>
            <a:ext cx="1012024" cy="1030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33CE32-1E96-9708-DE8A-9E7B3A8BC42D}"/>
              </a:ext>
            </a:extLst>
          </p:cNvPr>
          <p:cNvSpPr txBox="1"/>
          <p:nvPr/>
        </p:nvSpPr>
        <p:spPr>
          <a:xfrm>
            <a:off x="4367808" y="5860809"/>
            <a:ext cx="360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8(4855)222979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liz2@rybadm.ru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F89D89-D498-EDE8-29B5-B805D3F35897}"/>
              </a:ext>
            </a:extLst>
          </p:cNvPr>
          <p:cNvSpPr txBox="1"/>
          <p:nvPr/>
        </p:nvSpPr>
        <p:spPr>
          <a:xfrm>
            <a:off x="1487488" y="1801931"/>
            <a:ext cx="6097978" cy="315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«Задачи учителя: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поучать, а побуждать,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оценивать, а  анализировать,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передавать информацию, а организовывать деятельность учеников по её получению»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Химический эксперимент в школе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Габриелян О.С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Рунов Н.Н.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Толкунов В.И.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4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6F10A1-DEE4-8E6B-97AF-33B06E4A3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294693"/>
            <a:ext cx="2915752" cy="11278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D8254B-A5BC-BE1C-AD35-9F4DF5F6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7950582" cy="861774"/>
          </a:xfrm>
        </p:spPr>
        <p:txBody>
          <a:bodyPr/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ФЕДЕРАЛЬНАЯ ОБРАЗОВАТЕЛЬНАЯ ПРОГРАММА ОСНОВНОГО ОБЩЕГО ОБРАЗОВАНИЯ</a:t>
            </a:r>
            <a:endParaRPr lang="ru-RU" sz="2800" b="1" dirty="0">
              <a:solidFill>
                <a:srgbClr val="131EF5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6AAA34-3B13-0857-3D05-96DFF56DE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44" y="1988840"/>
            <a:ext cx="11593288" cy="5270674"/>
          </a:xfrm>
        </p:spPr>
        <p:txBody>
          <a:bodyPr/>
          <a:lstStyle/>
          <a:p>
            <a:pPr algn="just">
              <a:spcBef>
                <a:spcPts val="540"/>
              </a:spcBef>
              <a:spcAft>
                <a:spcPts val="540"/>
              </a:spcAft>
            </a:pPr>
            <a:r>
              <a:rPr lang="ru-RU" dirty="0">
                <a:solidFill>
                  <a:schemeClr val="tx1"/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16 ноября 2022 г. N 993 "Об утверждении федеральной образовательной программы основного общего образования»</a:t>
            </a:r>
            <a:endParaRPr lang="ru-RU" sz="1800" b="0" strike="noStrike" kern="0" dirty="0">
              <a:solidFill>
                <a:schemeClr val="tx1"/>
              </a:solidFill>
              <a:effectLst/>
              <a:latin typeface="Times New Roman CYR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ОБРАЗОВАТЕЛЬНАЯ ПРОГРАММА ОСНОВНОГО ОБЩЕГО ОБРАЗОВАНИЯ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2023г.</a:t>
            </a:r>
          </a:p>
          <a:p>
            <a:pPr indent="450215" algn="just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Целями реализации ООП ООО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являются: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учебного процесса с учётом целей, содержания и планируемых результатов основного общего образования, отражённых в ФГОС ООО;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становления и формирования личности обучающегося,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способности к осуществлению ответственного выбора собственной  индивидуальной образовательной траектории;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и организация функционирования многополюсной информационно - образовательной среды  с определением динамики смены форм образовательного процесса на протяжении всего периода обучения подростка в основной школе.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деятельности педагогического коллектива по созданию индивидуальных программ и учебных планов для одарённых, успешных обучающихся и (или) для обучающихся социальных групп, нуждающихся в особом внимании и поддержке.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endParaRPr lang="ru-RU" sz="1800" b="1" kern="0" dirty="0">
              <a:solidFill>
                <a:schemeClr val="tx1"/>
              </a:solidFill>
              <a:effectLst/>
              <a:latin typeface="Times New Roman CYR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1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B2990-2711-20A2-BAA1-A6A910B2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27735"/>
            <a:ext cx="9937104" cy="1292662"/>
          </a:xfrm>
        </p:spPr>
        <p:txBody>
          <a:bodyPr/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ФЕДЕРАЛЬНАЯ РАБОЧАЯ ПРОГРАММА по учебному предмету «ХИМИЯ» (углублённый уровень)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16D119-8011-BB5F-3A0C-1CA3F694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1720397"/>
            <a:ext cx="11190942" cy="5139869"/>
          </a:xfrm>
        </p:spPr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32.2.10. Программа основного общего образования по химии (углублённый уровень) ориентирована на сохранение фундаментального характера образования, специфики учебного предмета и обеспечение успешного обучения на следующем уровне образования. В программе по химии реализуется развивающая и практическая направленность обучения химии, дифференциация обучения,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включающая профильную подготовку обучающихся и последующее самоопределение в выборе направления обучения в профильных классах.</a:t>
            </a:r>
          </a:p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32.2.11. Углублённое изучение химии способствует реализации задач профессиональной ориентации и направлено на предоставление возможности каждому обучающемуся проявить свои интеллектуальные и творческие способности при изучении учебного предмета, необходимые для продолжения образования и дальнейшей трудовой деятельности.</a:t>
            </a:r>
          </a:p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32.5.4.2. К концу обучения в 9 классе у обучающегося будут сформированы следующие предметные результаты изучения химии на углубленным уровне:</a:t>
            </a:r>
          </a:p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-использовать полученные представления о сферах профессиональной деятельности, связанных с наукой и современными технологиями, как основу для профессиональной ориентации и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осознанного выбора химии как профильного предмета при продолжении обучения на уровне среднего общего образования;</a:t>
            </a:r>
          </a:p>
          <a:p>
            <a:pPr indent="450215" algn="just"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-участвовать во внеурочной проектно-исследовательской деятельности химической и химико-экологической направленности, приобрести опыт проведения учебных исследований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образовательных организаций, а также организаций (центров) дополнительного образования детей.</a:t>
            </a:r>
          </a:p>
          <a:p>
            <a:pPr indent="450215" algn="just"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F3FE54-1E02-DBB9-E2AF-719FD4CD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21299"/>
            <a:ext cx="1011956" cy="1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9ABD3-B9E1-3C91-78EF-968DCEC5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427735"/>
            <a:ext cx="10369152" cy="861774"/>
          </a:xfrm>
        </p:spPr>
        <p:txBody>
          <a:bodyPr/>
          <a:lstStyle/>
          <a:p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ОРГАНИЗАЦИОННАЯ МОДЕЛЬ УГЛУБЛЁННОГО ИЗУЧЕНИЯ ХИМИИ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90CC77-12C7-9417-A5F9-AEB040C65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18FC4598-F88D-E8FB-85AD-0EF95234F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921554"/>
              </p:ext>
            </p:extLst>
          </p:nvPr>
        </p:nvGraphicFramePr>
        <p:xfrm>
          <a:off x="410536" y="836712"/>
          <a:ext cx="11230079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D5B976-2734-EF30-7112-51CB77DFB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507" y="260836"/>
            <a:ext cx="1011956" cy="1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0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16AD78-4ADC-D1EB-6DCF-C3925A84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92696"/>
            <a:ext cx="8496944" cy="432048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УЧЕБНЫЙ ПЛАН ЛИЦЕЯ</a:t>
            </a:r>
            <a:endParaRPr lang="ru-RU" sz="2800" dirty="0">
              <a:solidFill>
                <a:srgbClr val="131EF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22EE73-21E0-0F92-4888-9679A6E2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1" y="260648"/>
            <a:ext cx="1011956" cy="102867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7B6FEAD-83DF-81E3-5E33-D5C3F7B5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63065"/>
              </p:ext>
            </p:extLst>
          </p:nvPr>
        </p:nvGraphicFramePr>
        <p:xfrm>
          <a:off x="767408" y="1700808"/>
          <a:ext cx="10873208" cy="4685474"/>
        </p:xfrm>
        <a:graphic>
          <a:graphicData uri="http://schemas.openxmlformats.org/drawingml/2006/table">
            <a:tbl>
              <a:tblPr firstRow="1" bandRow="1"/>
              <a:tblGrid>
                <a:gridCol w="2283342">
                  <a:extLst>
                    <a:ext uri="{9D8B030D-6E8A-4147-A177-3AD203B41FA5}">
                      <a16:colId xmlns:a16="http://schemas.microsoft.com/office/drawing/2014/main" xmlns="" val="479921663"/>
                    </a:ext>
                  </a:extLst>
                </a:gridCol>
                <a:gridCol w="3995848">
                  <a:extLst>
                    <a:ext uri="{9D8B030D-6E8A-4147-A177-3AD203B41FA5}">
                      <a16:colId xmlns:a16="http://schemas.microsoft.com/office/drawing/2014/main" xmlns="" val="1236779875"/>
                    </a:ext>
                  </a:extLst>
                </a:gridCol>
                <a:gridCol w="4594018">
                  <a:extLst>
                    <a:ext uri="{9D8B030D-6E8A-4147-A177-3AD203B41FA5}">
                      <a16:colId xmlns:a16="http://schemas.microsoft.com/office/drawing/2014/main" xmlns="" val="2651425333"/>
                    </a:ext>
                  </a:extLst>
                </a:gridCol>
              </a:tblGrid>
              <a:tr h="1090943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Учебный предмет «Химия»</a:t>
                      </a:r>
                    </a:p>
                    <a:p>
                      <a:pPr algn="ctr"/>
                      <a:r>
                        <a:rPr lang="ru-RU" dirty="0"/>
                        <a:t>Количество часов в неделю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Внеурочная деятельность</a:t>
                      </a:r>
                    </a:p>
                    <a:p>
                      <a:pPr algn="ctr"/>
                      <a:r>
                        <a:rPr lang="ru-RU" dirty="0"/>
                        <a:t>Курсы по выбору</a:t>
                      </a:r>
                    </a:p>
                    <a:p>
                      <a:pPr algn="ctr"/>
                      <a:r>
                        <a:rPr lang="ru-RU" dirty="0"/>
                        <a:t>Количество часов в неделю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849109"/>
                  </a:ext>
                </a:extLst>
              </a:tr>
              <a:tr h="59899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7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161923"/>
                  </a:ext>
                </a:extLst>
              </a:tr>
              <a:tr h="76366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8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4 (3)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ВД «Индивидуальный проект» – 1 час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283384"/>
                  </a:ext>
                </a:extLst>
              </a:tr>
              <a:tr h="10338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9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4 (3)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ВД «Химия в исследованиях» – 0,5 часа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427784"/>
                  </a:ext>
                </a:extLst>
              </a:tr>
              <a:tr h="59899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10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Курс «Химия в задачах» - 2 часа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363323"/>
                  </a:ext>
                </a:extLst>
              </a:tr>
              <a:tr h="59899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11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Курс «Химия в задачах» - 2 часа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45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86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A7F63-E3BD-D6DF-6829-2413AF49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00" y="620689"/>
            <a:ext cx="4388644" cy="1384996"/>
          </a:xfrm>
        </p:spPr>
        <p:txBody>
          <a:bodyPr/>
          <a:lstStyle/>
          <a:p>
            <a:pPr algn="ctr"/>
            <a:r>
              <a:rPr lang="ru-RU" sz="2800" b="1" kern="1200" dirty="0">
                <a:solidFill>
                  <a:srgbClr val="0070C0"/>
                </a:solidFill>
                <a:latin typeface="LCONQW+Calibri Bold"/>
                <a:cs typeface="LCONQW+Calibri Bold"/>
              </a:rPr>
              <a:t>Н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ормативно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правовое обеспечение проектной деятельности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21C060-D9FE-8E85-E464-A74ABDAB3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424" y="2204864"/>
            <a:ext cx="4824536" cy="3807718"/>
          </a:xfrm>
        </p:spPr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Образовательная программа основного и среднего  общего образования на 2023-2028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г.г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Положение о проектной и учебно-исследовательской деятельности учащихся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Положение об индивидуальном образовательном проекте учащихся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Положение о Фестивале проектов «Новая идея!»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Положение о Научном обществе учащихся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B7BE79-E590-CFE2-DC82-78EE4A591E04}"/>
              </a:ext>
            </a:extLst>
          </p:cNvPr>
          <p:cNvSpPr txBox="1"/>
          <p:nvPr/>
        </p:nvSpPr>
        <p:spPr>
          <a:xfrm>
            <a:off x="6456042" y="2005685"/>
            <a:ext cx="46805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Организационное обеспечение проектной деятельности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CEA5E2-1B9E-C1FE-3BF7-D2D3F0D4D60E}"/>
              </a:ext>
            </a:extLst>
          </p:cNvPr>
          <p:cNvSpPr txBox="1"/>
          <p:nvPr/>
        </p:nvSpPr>
        <p:spPr>
          <a:xfrm>
            <a:off x="5951984" y="3336015"/>
            <a:ext cx="55219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Стартовые образовательные сессии учащихся по запуску индивидуальных образовательных проектов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Фестиваль проектов «Новая идея!» учащихся основной школы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Конференция Научного общества учащихся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Научно-методический совет образовательной организации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Методические кафедры педагогических работников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Фестиваль инновационных продуктов педагогических работников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F77DA92-F197-0C52-175B-2B6FDEB5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3" y="389087"/>
            <a:ext cx="3672409" cy="15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9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A2BD9-CE5C-55CE-202A-01274FD1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11334958" cy="861774"/>
          </a:xfrm>
        </p:spPr>
        <p:txBody>
          <a:bodyPr/>
          <a:lstStyle/>
          <a:p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ОТ ВЫБОРА ТЕМЫ ПРОЕКТА К ВЫБОРУ ОБРАЗОВАТЕЛЬНОЙ ТРАЕКТОРИИ</a:t>
            </a: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DB757C6-EC9F-5AFF-3B30-77A4C0969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593285"/>
              </p:ext>
            </p:extLst>
          </p:nvPr>
        </p:nvGraphicFramePr>
        <p:xfrm>
          <a:off x="767408" y="1720395"/>
          <a:ext cx="11046926" cy="494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846864-AB65-665F-6EBF-265A1C3477D8}"/>
              </a:ext>
            </a:extLst>
          </p:cNvPr>
          <p:cNvSpPr txBox="1"/>
          <p:nvPr/>
        </p:nvSpPr>
        <p:spPr>
          <a:xfrm>
            <a:off x="377666" y="966343"/>
            <a:ext cx="11436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Химический эксперимент, моделирование -  методы, используемые при выполнении образовательных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35137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08BEF-37F4-2938-E5B0-AFF80F9A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32656"/>
            <a:ext cx="9577064" cy="956853"/>
          </a:xfrm>
        </p:spPr>
        <p:txBody>
          <a:bodyPr/>
          <a:lstStyle/>
          <a:p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ИНДИВИДУАЛЬНЫЙ ОБРАЗОВАТЕЛЬНЫЙ ПРОЕКТ по ХИМИИ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E3C7AF-E87A-FBF4-AE11-A89B4B159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9079B2-C020-A678-F2E4-E7995B24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2" y="260836"/>
            <a:ext cx="1011956" cy="1028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556D22-C6C2-30E4-019C-D9DCCEF46440}"/>
              </a:ext>
            </a:extLst>
          </p:cNvPr>
          <p:cNvSpPr txBox="1"/>
          <p:nvPr/>
        </p:nvSpPr>
        <p:spPr>
          <a:xfrm>
            <a:off x="697322" y="1117608"/>
            <a:ext cx="11305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Защита индивидуальных проектов: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Фестиваль «Новая идея!».</a:t>
            </a: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Фестиваль проводится в целях создания условий для предъявления метапредметных результатов учащихся 5-9 классов в рамках проектной и учебно-исследовательской деятельности.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818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Девиз: «От проектов ученических к кораблям космическим!»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23B2E36E-EA33-C512-7AB5-E60E29A96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952835"/>
              </p:ext>
            </p:extLst>
          </p:nvPr>
        </p:nvGraphicFramePr>
        <p:xfrm>
          <a:off x="654184" y="1800386"/>
          <a:ext cx="11160150" cy="488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682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D57C6-37E6-899E-8C3B-9204163B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05555"/>
            <a:ext cx="9793088" cy="1030313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РЕАЛИЗАЦИЯ ПРОГРАММЫ «ОДАРЁННЫЕ ДЕТИ» как дополнительный  ресурс для проектной деятельности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732189-90A7-837B-FB80-73C18610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137722"/>
            <a:ext cx="3053993" cy="22879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DCD699-F920-F13D-7B4A-6AE2969C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1628800"/>
            <a:ext cx="6696744" cy="2215991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b="1" dirty="0"/>
              <a:t>ФЕСТИВАЛЬ ПРОЕКТОВ </a:t>
            </a:r>
            <a:r>
              <a:rPr lang="ru-RU" dirty="0"/>
              <a:t>«Новая идея!»</a:t>
            </a:r>
          </a:p>
          <a:p>
            <a:r>
              <a:rPr lang="ru-RU" dirty="0"/>
              <a:t>-</a:t>
            </a:r>
            <a:r>
              <a:rPr lang="ru-RU" b="1" dirty="0"/>
              <a:t>КОНФЕРЕНЦИИ </a:t>
            </a:r>
            <a:r>
              <a:rPr lang="ru-RU" dirty="0"/>
              <a:t>(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Научного общества учащихся лицея, </a:t>
            </a:r>
            <a:r>
              <a:rPr lang="ru-RU" dirty="0" err="1"/>
              <a:t>межмуни-ципальная</a:t>
            </a:r>
            <a:r>
              <a:rPr lang="ru-RU" dirty="0"/>
              <a:t> научная конференция А.А. Ухтомского г</a:t>
            </a:r>
            <a:r>
              <a:rPr lang="ru-RU" dirty="0" smtClean="0"/>
              <a:t>. Рыбинск</a:t>
            </a:r>
            <a:r>
              <a:rPr lang="ru-RU" dirty="0"/>
              <a:t>, и др.)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ОЛИМПИАДНОЕ ДВИЖЕНИЕ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(Всероссийская химическая олимпиада школьников, Региональная фармацевтическая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олимпиада 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Фармстарт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»,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Межрегиональная олимпиада «Будущие исследователи-будущее науки» и др.)</a:t>
            </a:r>
          </a:p>
          <a:p>
            <a:endParaRPr lang="ru-RU" dirty="0"/>
          </a:p>
        </p:txBody>
      </p:sp>
      <p:pic>
        <p:nvPicPr>
          <p:cNvPr id="5" name="Picture 2" descr="C:\Documents and Settings\1.PAVLOVA\Мои документы\Загрузки\20190325_111342.jpg">
            <a:extLst>
              <a:ext uri="{FF2B5EF4-FFF2-40B4-BE49-F238E27FC236}">
                <a16:creationId xmlns:a16="http://schemas.microsoft.com/office/drawing/2014/main" xmlns="" id="{578156C4-9C9D-E1BA-5EC6-65DC8B65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17" y="1655523"/>
            <a:ext cx="3103678" cy="23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64995D-1E0B-D4B9-6E83-FE2F213DA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74" y="210640"/>
            <a:ext cx="1012024" cy="1030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ADF8FD-45D8-9655-60DB-BDF6B6D10886}"/>
              </a:ext>
            </a:extLst>
          </p:cNvPr>
          <p:cNvSpPr txBox="1"/>
          <p:nvPr/>
        </p:nvSpPr>
        <p:spPr>
          <a:xfrm>
            <a:off x="7600834" y="4650838"/>
            <a:ext cx="41837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СОЦИАЛЬНЫЕ ПАРТНЁРЫ:</a:t>
            </a:r>
          </a:p>
          <a:p>
            <a:r>
              <a:rPr lang="ru-RU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МОУ ДПО «Информационно-образовательный Центр» г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Рыбинск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-Центр дополнительного образования  ЦОШ «Олимп» г. Ярославль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-ЦДОД «Молодые таланты» г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Рыбинск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Кванториум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Рыбинск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D:\ИНДИВИДУАЛЬНЫЙ ПРОЕКТ\Фестиваль проектов\MR2_9848.jpg">
            <a:extLst>
              <a:ext uri="{FF2B5EF4-FFF2-40B4-BE49-F238E27FC236}">
                <a16:creationId xmlns:a16="http://schemas.microsoft.com/office/drawing/2014/main" xmlns="" id="{D46A0F84-C560-9E3A-E03B-E2602B91A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46" y="4137722"/>
            <a:ext cx="3286125" cy="228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893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1167</Words>
  <Application>Microsoft Office PowerPoint</Application>
  <PresentationFormat>Произвольный</PresentationFormat>
  <Paragraphs>139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Times New Roman CYR</vt:lpstr>
      <vt:lpstr>LCONQW+Calibri Bold</vt:lpstr>
      <vt:lpstr>Calibri</vt:lpstr>
      <vt:lpstr>Times New Roman</vt:lpstr>
      <vt:lpstr>Wingdings</vt:lpstr>
      <vt:lpstr>Theme Office</vt:lpstr>
      <vt:lpstr>Презентация PowerPoint</vt:lpstr>
      <vt:lpstr>ФЕДЕРАЛЬНАЯ ОБРАЗОВАТЕЛЬНАЯ ПРОГРАММА ОСНОВНОГО ОБЩЕГО ОБРАЗОВАНИЯ</vt:lpstr>
      <vt:lpstr>ФЕДЕРАЛЬНАЯ РАБОЧАЯ ПРОГРАММА по учебному предмету «ХИМИЯ» (углублённый уровень)</vt:lpstr>
      <vt:lpstr>ОРГАНИЗАЦИОННАЯ МОДЕЛЬ УГЛУБЛЁННОГО ИЗУЧЕНИЯ ХИМИИ</vt:lpstr>
      <vt:lpstr>УЧЕБНЫЙ ПЛАН ЛИЦЕЯ</vt:lpstr>
      <vt:lpstr>Нормативно-правовое обеспечение проектной деятельности</vt:lpstr>
      <vt:lpstr>ОТ ВЫБОРА ТЕМЫ ПРОЕКТА К ВЫБОРУ ОБРАЗОВАТЕЛЬНОЙ ТРАЕКТОРИИ</vt:lpstr>
      <vt:lpstr>ИНДИВИДУАЛЬНЫЙ ОБРАЗОВАТЕЛЬНЫЙ ПРОЕКТ по ХИМИИ </vt:lpstr>
      <vt:lpstr>РЕАЛИЗАЦИЯ ПРОГРАММЫ «ОДАРЁННЫЕ ДЕТИ» как дополнительный  ресурс для проектной деятельности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user</dc:creator>
  <cp:lastModifiedBy>Пользователь</cp:lastModifiedBy>
  <cp:revision>52</cp:revision>
  <dcterms:modified xsi:type="dcterms:W3CDTF">2023-12-17T20:29:33Z</dcterms:modified>
</cp:coreProperties>
</file>