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41835"/>
              </p:ext>
            </p:extLst>
          </p:nvPr>
        </p:nvGraphicFramePr>
        <p:xfrm>
          <a:off x="179512" y="964272"/>
          <a:ext cx="885698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091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ahoma" panose="020B0604030504040204" pitchFamily="34" charset="0"/>
                        <a:buChar char="x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Избыточность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информации</a:t>
                      </a:r>
                    </a:p>
                    <a:p>
                      <a:pPr marL="342900" indent="-342900">
                        <a:buFont typeface="Tahoma" panose="020B0604030504040204" pitchFamily="34" charset="0"/>
                        <a:buChar char="x"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Неадаптированность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информации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(*обилие специальных терминов, которые не разъясняются)</a:t>
                      </a:r>
                    </a:p>
                    <a:p>
                      <a:pPr marL="342900" indent="-342900">
                        <a:buFont typeface="Tahoma" panose="020B0604030504040204" pitchFamily="34" charset="0"/>
                        <a:buChar char="x"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Теоретизированность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(*обилие научных положений без возможности увидеть практическое их применение)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Tahoma" panose="020B0604030504040204" pitchFamily="34" charset="0"/>
                        <a:buChar char="x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Сложность для восприятия (*сплошной текст, сложные речевые обороты, отсутствие примеров и т.п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Краткость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Простота, доступность для понимания неспециалистами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Полезность - наличие ответов на значимые для родителей вопросы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Практическая применимость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Удобство восприятия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endParaRPr lang="ru-RU" sz="2000" b="1" baseline="0" dirty="0" smtClean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Tahoma" panose="020B0604030504040204" pitchFamily="34" charset="0"/>
                        <a:buChar char="x"/>
                      </a:pPr>
                      <a:endParaRPr lang="ru-RU" sz="2000" b="1" baseline="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>
                        <a:buFont typeface="Tahoma" panose="020B0604030504040204" pitchFamily="34" charset="0"/>
                        <a:buChar char="x"/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979712" y="1031199"/>
            <a:ext cx="5322724" cy="741617"/>
            <a:chOff x="1979712" y="1031199"/>
            <a:chExt cx="5322724" cy="741617"/>
          </a:xfrm>
        </p:grpSpPr>
        <p:pic>
          <p:nvPicPr>
            <p:cNvPr id="10" name="Picture 3" descr="C:\Desktop\картинки для работы\kisspng-check-mark-computer-icons-clip-art-green-check-circle-5b3fb28f4230e9.2931505415309011352711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1" b="-1"/>
            <a:stretch/>
          </p:blipFill>
          <p:spPr bwMode="auto">
            <a:xfrm flipH="1">
              <a:off x="6372200" y="1031199"/>
              <a:ext cx="930236" cy="741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Desktop\картинки для работы\ZE8nuSpM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79712" y="1067179"/>
              <a:ext cx="671294" cy="671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3317047" y="6458802"/>
            <a:ext cx="5791457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sz="1600" dirty="0" err="1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Т.Н., ст. преподаватель КДО ГАУ ДПО ЯО ИРО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2498"/>
            <a:ext cx="7127272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 отбора и адаптации информации </a:t>
            </a:r>
          </a:p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родителей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921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2019-09-28T14:24:31Z</dcterms:created>
  <dcterms:modified xsi:type="dcterms:W3CDTF">2019-10-01T09:13:11Z</dcterms:modified>
</cp:coreProperties>
</file>