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56" r:id="rId2"/>
    <p:sldId id="271" r:id="rId3"/>
    <p:sldId id="266" r:id="rId4"/>
    <p:sldId id="279" r:id="rId5"/>
    <p:sldId id="274" r:id="rId6"/>
    <p:sldId id="258" r:id="rId7"/>
    <p:sldId id="257" r:id="rId8"/>
    <p:sldId id="272" r:id="rId9"/>
    <p:sldId id="278" r:id="rId10"/>
    <p:sldId id="275" r:id="rId11"/>
    <p:sldId id="276" r:id="rId12"/>
    <p:sldId id="269" r:id="rId13"/>
    <p:sldId id="273" r:id="rId14"/>
    <p:sldId id="281" r:id="rId15"/>
    <p:sldId id="284" r:id="rId16"/>
    <p:sldId id="280" r:id="rId17"/>
    <p:sldId id="282" r:id="rId18"/>
    <p:sldId id="283" r:id="rId19"/>
    <p:sldId id="287" r:id="rId20"/>
    <p:sldId id="285" r:id="rId21"/>
    <p:sldId id="288" r:id="rId22"/>
    <p:sldId id="286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7B562-81B0-441E-BD4D-A33AFB1E47E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5627122-6924-427F-88E0-CB38EF445745}">
      <dgm:prSet phldrT="[Текст]"/>
      <dgm:spPr/>
      <dgm:t>
        <a:bodyPr/>
        <a:lstStyle/>
        <a:p>
          <a:r>
            <a:rPr lang="ru-RU" dirty="0" smtClean="0"/>
            <a:t>Познавательная активность ребенка</a:t>
          </a:r>
          <a:endParaRPr lang="ru-RU" dirty="0"/>
        </a:p>
      </dgm:t>
    </dgm:pt>
    <dgm:pt modelId="{00F7000A-A634-4304-9ACA-31E344AA8396}" type="parTrans" cxnId="{4CCD0F76-5AA2-43CA-9D05-F9FAD8430750}">
      <dgm:prSet/>
      <dgm:spPr/>
      <dgm:t>
        <a:bodyPr/>
        <a:lstStyle/>
        <a:p>
          <a:endParaRPr lang="ru-RU"/>
        </a:p>
      </dgm:t>
    </dgm:pt>
    <dgm:pt modelId="{B85BF59F-E8D9-4B99-8FE3-BAE1D3F29D73}" type="sibTrans" cxnId="{4CCD0F76-5AA2-43CA-9D05-F9FAD8430750}">
      <dgm:prSet/>
      <dgm:spPr/>
      <dgm:t>
        <a:bodyPr/>
        <a:lstStyle/>
        <a:p>
          <a:endParaRPr lang="ru-RU"/>
        </a:p>
      </dgm:t>
    </dgm:pt>
    <dgm:pt modelId="{BC60C40C-43B7-4B0E-B158-FF15A07A3EC4}">
      <dgm:prSet phldrT="[Текст]"/>
      <dgm:spPr/>
      <dgm:t>
        <a:bodyPr/>
        <a:lstStyle/>
        <a:p>
          <a:r>
            <a:rPr lang="ru-RU" dirty="0" smtClean="0"/>
            <a:t>Что?</a:t>
          </a:r>
          <a:endParaRPr lang="ru-RU" dirty="0"/>
        </a:p>
      </dgm:t>
    </dgm:pt>
    <dgm:pt modelId="{E197A235-30EC-461A-91D2-71313FB4B03F}" type="parTrans" cxnId="{D9808714-2F94-4477-8220-73F0C4D84019}">
      <dgm:prSet/>
      <dgm:spPr/>
      <dgm:t>
        <a:bodyPr/>
        <a:lstStyle/>
        <a:p>
          <a:endParaRPr lang="ru-RU"/>
        </a:p>
      </dgm:t>
    </dgm:pt>
    <dgm:pt modelId="{60D96086-CF8B-415E-A54B-C26562938BCA}" type="sibTrans" cxnId="{D9808714-2F94-4477-8220-73F0C4D84019}">
      <dgm:prSet/>
      <dgm:spPr/>
      <dgm:t>
        <a:bodyPr/>
        <a:lstStyle/>
        <a:p>
          <a:endParaRPr lang="ru-RU"/>
        </a:p>
      </dgm:t>
    </dgm:pt>
    <dgm:pt modelId="{E6B7E980-4E59-4028-819C-5DE0200B40CF}">
      <dgm:prSet phldrT="[Текст]"/>
      <dgm:spPr/>
      <dgm:t>
        <a:bodyPr/>
        <a:lstStyle/>
        <a:p>
          <a:r>
            <a:rPr lang="ru-RU" dirty="0" smtClean="0"/>
            <a:t>Ребенок активен в добыче своего знания</a:t>
          </a:r>
          <a:endParaRPr lang="ru-RU" dirty="0"/>
        </a:p>
      </dgm:t>
    </dgm:pt>
    <dgm:pt modelId="{37031B9B-48AD-4D2E-892A-F74CF66266A3}" type="parTrans" cxnId="{0FBF9D43-72F0-43DB-8D27-291B4D5D04CC}">
      <dgm:prSet/>
      <dgm:spPr/>
      <dgm:t>
        <a:bodyPr/>
        <a:lstStyle/>
        <a:p>
          <a:endParaRPr lang="ru-RU"/>
        </a:p>
      </dgm:t>
    </dgm:pt>
    <dgm:pt modelId="{933F0231-4A77-4C46-974A-DF7A24596DAA}" type="sibTrans" cxnId="{0FBF9D43-72F0-43DB-8D27-291B4D5D04CC}">
      <dgm:prSet/>
      <dgm:spPr/>
      <dgm:t>
        <a:bodyPr/>
        <a:lstStyle/>
        <a:p>
          <a:endParaRPr lang="ru-RU"/>
        </a:p>
      </dgm:t>
    </dgm:pt>
    <dgm:pt modelId="{7B56CDCA-E4F8-43ED-967A-7C5CB55FEA23}">
      <dgm:prSet phldrT="[Текст]"/>
      <dgm:spPr/>
      <dgm:t>
        <a:bodyPr/>
        <a:lstStyle/>
        <a:p>
          <a:r>
            <a:rPr lang="ru-RU" dirty="0" smtClean="0"/>
            <a:t>Как?</a:t>
          </a:r>
          <a:endParaRPr lang="ru-RU" dirty="0"/>
        </a:p>
      </dgm:t>
    </dgm:pt>
    <dgm:pt modelId="{A8ADBC2C-2D11-4BFA-97A1-C0921BE62560}" type="parTrans" cxnId="{3E7185A1-A836-4772-92F8-86B361188DDF}">
      <dgm:prSet/>
      <dgm:spPr/>
      <dgm:t>
        <a:bodyPr/>
        <a:lstStyle/>
        <a:p>
          <a:endParaRPr lang="ru-RU"/>
        </a:p>
      </dgm:t>
    </dgm:pt>
    <dgm:pt modelId="{A9356CEB-006E-4DCE-A625-143A0D7C50CD}" type="sibTrans" cxnId="{3E7185A1-A836-4772-92F8-86B361188DDF}">
      <dgm:prSet/>
      <dgm:spPr/>
      <dgm:t>
        <a:bodyPr/>
        <a:lstStyle/>
        <a:p>
          <a:endParaRPr lang="ru-RU"/>
        </a:p>
      </dgm:t>
    </dgm:pt>
    <dgm:pt modelId="{07676978-22E5-4328-AD51-32D6FDDA34CB}">
      <dgm:prSet phldrT="[Текст]"/>
      <dgm:spPr/>
      <dgm:t>
        <a:bodyPr/>
        <a:lstStyle/>
        <a:p>
          <a:r>
            <a:rPr lang="ru-RU" dirty="0" smtClean="0"/>
            <a:t>Освоение способов самостоятельной добычи знаний</a:t>
          </a:r>
          <a:endParaRPr lang="ru-RU" dirty="0"/>
        </a:p>
      </dgm:t>
    </dgm:pt>
    <dgm:pt modelId="{C38E64EC-D337-4C0E-BE90-2083CF3FA3D9}" type="parTrans" cxnId="{6B641C24-B419-434C-8561-31635E4CA2A8}">
      <dgm:prSet/>
      <dgm:spPr/>
      <dgm:t>
        <a:bodyPr/>
        <a:lstStyle/>
        <a:p>
          <a:endParaRPr lang="ru-RU"/>
        </a:p>
      </dgm:t>
    </dgm:pt>
    <dgm:pt modelId="{F42D9619-D27B-4BDE-BBB7-5D58F83F4917}" type="sibTrans" cxnId="{6B641C24-B419-434C-8561-31635E4CA2A8}">
      <dgm:prSet/>
      <dgm:spPr/>
      <dgm:t>
        <a:bodyPr/>
        <a:lstStyle/>
        <a:p>
          <a:endParaRPr lang="ru-RU"/>
        </a:p>
      </dgm:t>
    </dgm:pt>
    <dgm:pt modelId="{65C6C92B-82F4-492E-A493-5664CFE41C3A}">
      <dgm:prSet/>
      <dgm:spPr/>
      <dgm:t>
        <a:bodyPr/>
        <a:lstStyle/>
        <a:p>
          <a:r>
            <a:rPr lang="ru-RU" dirty="0" smtClean="0"/>
            <a:t>Зачем?</a:t>
          </a:r>
          <a:endParaRPr lang="ru-RU" dirty="0"/>
        </a:p>
      </dgm:t>
    </dgm:pt>
    <dgm:pt modelId="{60757ED2-4E2A-45E3-9AF2-F29A5F6122C1}" type="parTrans" cxnId="{1CBB025E-8E19-4388-8393-72431D776CE8}">
      <dgm:prSet/>
      <dgm:spPr/>
      <dgm:t>
        <a:bodyPr/>
        <a:lstStyle/>
        <a:p>
          <a:endParaRPr lang="ru-RU"/>
        </a:p>
      </dgm:t>
    </dgm:pt>
    <dgm:pt modelId="{37634897-9352-4271-BA3D-561E40A5AF88}" type="sibTrans" cxnId="{1CBB025E-8E19-4388-8393-72431D776CE8}">
      <dgm:prSet/>
      <dgm:spPr/>
      <dgm:t>
        <a:bodyPr/>
        <a:lstStyle/>
        <a:p>
          <a:endParaRPr lang="ru-RU"/>
        </a:p>
      </dgm:t>
    </dgm:pt>
    <dgm:pt modelId="{F653EAB9-D00F-4EBA-80BC-D940D5B1E703}">
      <dgm:prSet/>
      <dgm:spPr/>
      <dgm:t>
        <a:bodyPr/>
        <a:lstStyle/>
        <a:p>
          <a:r>
            <a:rPr lang="ru-RU" dirty="0" smtClean="0"/>
            <a:t>С кем?</a:t>
          </a:r>
          <a:endParaRPr lang="ru-RU" dirty="0"/>
        </a:p>
      </dgm:t>
    </dgm:pt>
    <dgm:pt modelId="{FA970FF2-1CA8-4FDF-8D9F-44F5D5753BB7}" type="parTrans" cxnId="{67A715DF-AB9B-49A9-A866-3E2E31D6C02D}">
      <dgm:prSet/>
      <dgm:spPr/>
      <dgm:t>
        <a:bodyPr/>
        <a:lstStyle/>
        <a:p>
          <a:endParaRPr lang="ru-RU"/>
        </a:p>
      </dgm:t>
    </dgm:pt>
    <dgm:pt modelId="{A966C881-1ADE-4C71-B8D1-64831F18B6E4}" type="sibTrans" cxnId="{67A715DF-AB9B-49A9-A866-3E2E31D6C02D}">
      <dgm:prSet/>
      <dgm:spPr/>
      <dgm:t>
        <a:bodyPr/>
        <a:lstStyle/>
        <a:p>
          <a:endParaRPr lang="ru-RU"/>
        </a:p>
      </dgm:t>
    </dgm:pt>
    <dgm:pt modelId="{879E25C3-A93A-41DC-B0F3-B0887C2B7661}">
      <dgm:prSet/>
      <dgm:spPr/>
      <dgm:t>
        <a:bodyPr/>
        <a:lstStyle/>
        <a:p>
          <a:r>
            <a:rPr lang="ru-RU" dirty="0" smtClean="0"/>
            <a:t>Навыки работы в команде</a:t>
          </a:r>
          <a:endParaRPr lang="ru-RU" dirty="0"/>
        </a:p>
      </dgm:t>
    </dgm:pt>
    <dgm:pt modelId="{ABD5531B-552C-4BE8-9E54-64D5A94FC968}" type="parTrans" cxnId="{37F7CB12-CDBD-4719-B408-A6E6DC11CAFB}">
      <dgm:prSet/>
      <dgm:spPr/>
      <dgm:t>
        <a:bodyPr/>
        <a:lstStyle/>
        <a:p>
          <a:endParaRPr lang="ru-RU"/>
        </a:p>
      </dgm:t>
    </dgm:pt>
    <dgm:pt modelId="{24D93789-3663-4ACC-A63C-B704C49BD342}" type="sibTrans" cxnId="{37F7CB12-CDBD-4719-B408-A6E6DC11CAFB}">
      <dgm:prSet/>
      <dgm:spPr/>
      <dgm:t>
        <a:bodyPr/>
        <a:lstStyle/>
        <a:p>
          <a:endParaRPr lang="ru-RU"/>
        </a:p>
      </dgm:t>
    </dgm:pt>
    <dgm:pt modelId="{12366C1B-87FD-43B7-B4B9-A2A1332453C8}">
      <dgm:prSet/>
      <dgm:spPr/>
      <dgm:t>
        <a:bodyPr/>
        <a:lstStyle/>
        <a:p>
          <a:r>
            <a:rPr lang="ru-RU" dirty="0" smtClean="0"/>
            <a:t>«Ощутимая» практическая значимость</a:t>
          </a:r>
          <a:endParaRPr lang="ru-RU" dirty="0"/>
        </a:p>
      </dgm:t>
    </dgm:pt>
    <dgm:pt modelId="{D7BB3FA2-50CB-45EA-AD3A-9C3287AA1F52}" type="parTrans" cxnId="{CA9BA26D-2A91-4941-8EC7-D5AF6B257928}">
      <dgm:prSet/>
      <dgm:spPr/>
      <dgm:t>
        <a:bodyPr/>
        <a:lstStyle/>
        <a:p>
          <a:endParaRPr lang="ru-RU"/>
        </a:p>
      </dgm:t>
    </dgm:pt>
    <dgm:pt modelId="{B598A5A2-ECDF-4886-8CCE-33BDF00840DD}" type="sibTrans" cxnId="{CA9BA26D-2A91-4941-8EC7-D5AF6B257928}">
      <dgm:prSet/>
      <dgm:spPr/>
      <dgm:t>
        <a:bodyPr/>
        <a:lstStyle/>
        <a:p>
          <a:endParaRPr lang="ru-RU"/>
        </a:p>
      </dgm:t>
    </dgm:pt>
    <dgm:pt modelId="{AD751671-F667-4EB5-8841-7A9B22185F80}" type="pres">
      <dgm:prSet presAssocID="{DB37B562-81B0-441E-BD4D-A33AFB1E47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68985-CD03-4064-9B1E-3D213D26F9D4}" type="pres">
      <dgm:prSet presAssocID="{45627122-6924-427F-88E0-CB38EF445745}" presName="root1" presStyleCnt="0"/>
      <dgm:spPr/>
    </dgm:pt>
    <dgm:pt modelId="{D4E5653B-7EBF-4605-B0A1-744C7B4BEF55}" type="pres">
      <dgm:prSet presAssocID="{45627122-6924-427F-88E0-CB38EF445745}" presName="LevelOneTextNode" presStyleLbl="node0" presStyleIdx="0" presStyleCnt="1" custLinFactNeighborX="-82" custLinFactNeighborY="-8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B39DA4-72F3-4A1F-9E50-626933D9709D}" type="pres">
      <dgm:prSet presAssocID="{45627122-6924-427F-88E0-CB38EF445745}" presName="level2hierChild" presStyleCnt="0"/>
      <dgm:spPr/>
    </dgm:pt>
    <dgm:pt modelId="{4240375F-C4F5-4D03-A0B0-4CCFA9BE3C54}" type="pres">
      <dgm:prSet presAssocID="{E197A235-30EC-461A-91D2-71313FB4B03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CCE0937-6323-4C7C-8B90-C087386B911F}" type="pres">
      <dgm:prSet presAssocID="{E197A235-30EC-461A-91D2-71313FB4B03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39BA6A8-9C53-45F6-AFE2-16EFC53B55DD}" type="pres">
      <dgm:prSet presAssocID="{BC60C40C-43B7-4B0E-B158-FF15A07A3EC4}" presName="root2" presStyleCnt="0"/>
      <dgm:spPr/>
    </dgm:pt>
    <dgm:pt modelId="{62C2452F-84E7-4F3E-BED6-5DECE354A495}" type="pres">
      <dgm:prSet presAssocID="{BC60C40C-43B7-4B0E-B158-FF15A07A3EC4}" presName="LevelTwoTextNode" presStyleLbl="node2" presStyleIdx="0" presStyleCnt="4" custScaleX="83284" custScaleY="71556" custLinFactNeighborX="-9665" custLinFactNeighborY="15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28239E-B89F-456B-B14A-3F4126D9BC26}" type="pres">
      <dgm:prSet presAssocID="{BC60C40C-43B7-4B0E-B158-FF15A07A3EC4}" presName="level3hierChild" presStyleCnt="0"/>
      <dgm:spPr/>
    </dgm:pt>
    <dgm:pt modelId="{5A6E2C7B-D633-4CC4-A94B-E882C47C1207}" type="pres">
      <dgm:prSet presAssocID="{37031B9B-48AD-4D2E-892A-F74CF66266A3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12816CA8-8318-404A-8A5C-5BD327028944}" type="pres">
      <dgm:prSet presAssocID="{37031B9B-48AD-4D2E-892A-F74CF66266A3}" presName="connTx" presStyleLbl="parChTrans1D3" presStyleIdx="0" presStyleCnt="4"/>
      <dgm:spPr/>
      <dgm:t>
        <a:bodyPr/>
        <a:lstStyle/>
        <a:p>
          <a:endParaRPr lang="ru-RU"/>
        </a:p>
      </dgm:t>
    </dgm:pt>
    <dgm:pt modelId="{7C59288D-AB80-4AFA-B54D-497FCC3616F9}" type="pres">
      <dgm:prSet presAssocID="{E6B7E980-4E59-4028-819C-5DE0200B40CF}" presName="root2" presStyleCnt="0"/>
      <dgm:spPr/>
    </dgm:pt>
    <dgm:pt modelId="{9DA06111-0591-42E5-908D-5910C83E7BFE}" type="pres">
      <dgm:prSet presAssocID="{E6B7E980-4E59-4028-819C-5DE0200B40CF}" presName="LevelTwoTextNode" presStyleLbl="node3" presStyleIdx="0" presStyleCnt="4" custScaleX="105186" custLinFactNeighborX="-7585" custLinFactNeighborY="-2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69433D-136E-4A8B-A797-EBCFF68AC01A}" type="pres">
      <dgm:prSet presAssocID="{E6B7E980-4E59-4028-819C-5DE0200B40CF}" presName="level3hierChild" presStyleCnt="0"/>
      <dgm:spPr/>
    </dgm:pt>
    <dgm:pt modelId="{5AFA9366-FD85-4C2E-9B07-8C4797CD1B10}" type="pres">
      <dgm:prSet presAssocID="{A8ADBC2C-2D11-4BFA-97A1-C0921BE62560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4EAB8F4-04E5-4FB8-BAC3-BE59D81B5210}" type="pres">
      <dgm:prSet presAssocID="{A8ADBC2C-2D11-4BFA-97A1-C0921BE6256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9AC1D50-3D13-4503-ABD5-737733F700F0}" type="pres">
      <dgm:prSet presAssocID="{7B56CDCA-E4F8-43ED-967A-7C5CB55FEA23}" presName="root2" presStyleCnt="0"/>
      <dgm:spPr/>
    </dgm:pt>
    <dgm:pt modelId="{E333E34A-FDCC-45B1-9887-5297676EFB82}" type="pres">
      <dgm:prSet presAssocID="{7B56CDCA-E4F8-43ED-967A-7C5CB55FEA23}" presName="LevelTwoTextNode" presStyleLbl="node2" presStyleIdx="1" presStyleCnt="4" custScaleX="83088" custScaleY="71903" custLinFactNeighborX="-8852" custLinFactNeighborY="-3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7E59E3-46A6-4396-B87E-EDD96DF1448B}" type="pres">
      <dgm:prSet presAssocID="{7B56CDCA-E4F8-43ED-967A-7C5CB55FEA23}" presName="level3hierChild" presStyleCnt="0"/>
      <dgm:spPr/>
    </dgm:pt>
    <dgm:pt modelId="{C25FE771-B6E7-4041-9C84-A55B1BFD61D1}" type="pres">
      <dgm:prSet presAssocID="{C38E64EC-D337-4C0E-BE90-2083CF3FA3D9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41512BA1-E772-4598-9A06-9278BFF5C96F}" type="pres">
      <dgm:prSet presAssocID="{C38E64EC-D337-4C0E-BE90-2083CF3FA3D9}" presName="connTx" presStyleLbl="parChTrans1D3" presStyleIdx="1" presStyleCnt="4"/>
      <dgm:spPr/>
      <dgm:t>
        <a:bodyPr/>
        <a:lstStyle/>
        <a:p>
          <a:endParaRPr lang="ru-RU"/>
        </a:p>
      </dgm:t>
    </dgm:pt>
    <dgm:pt modelId="{C5A90E5F-42C9-4F9E-8490-334CA8808737}" type="pres">
      <dgm:prSet presAssocID="{07676978-22E5-4328-AD51-32D6FDDA34CB}" presName="root2" presStyleCnt="0"/>
      <dgm:spPr/>
    </dgm:pt>
    <dgm:pt modelId="{BD81BE98-5BFB-4C6E-A972-A20FD1CB94E1}" type="pres">
      <dgm:prSet presAssocID="{07676978-22E5-4328-AD51-32D6FDDA34CB}" presName="LevelTwoTextNode" presStyleLbl="node3" presStyleIdx="1" presStyleCnt="4" custScaleX="107407" custLinFactNeighborX="-7389" custLinFactNeighborY="-3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EBA783-ACA7-42DA-83F5-A08E015AF484}" type="pres">
      <dgm:prSet presAssocID="{07676978-22E5-4328-AD51-32D6FDDA34CB}" presName="level3hierChild" presStyleCnt="0"/>
      <dgm:spPr/>
    </dgm:pt>
    <dgm:pt modelId="{4372F725-DE95-4A07-9E59-EADDDF50A8B1}" type="pres">
      <dgm:prSet presAssocID="{FA970FF2-1CA8-4FDF-8D9F-44F5D5753BB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94F4F72-2273-45DA-BDD5-AA844CEF831E}" type="pres">
      <dgm:prSet presAssocID="{FA970FF2-1CA8-4FDF-8D9F-44F5D5753BB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6614E84-E4FF-4157-8B90-28A1D578BFB6}" type="pres">
      <dgm:prSet presAssocID="{F653EAB9-D00F-4EBA-80BC-D940D5B1E703}" presName="root2" presStyleCnt="0"/>
      <dgm:spPr/>
    </dgm:pt>
    <dgm:pt modelId="{FF23A86B-8604-4F8F-9100-0663B6646380}" type="pres">
      <dgm:prSet presAssocID="{F653EAB9-D00F-4EBA-80BC-D940D5B1E703}" presName="LevelTwoTextNode" presStyleLbl="node2" presStyleIdx="2" presStyleCnt="4" custScaleX="81859" custScaleY="72950" custLinFactNeighborX="-8852" custLinFactNeighborY="-10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E642D1-95AD-4F88-BC47-169DDDAD05D5}" type="pres">
      <dgm:prSet presAssocID="{F653EAB9-D00F-4EBA-80BC-D940D5B1E703}" presName="level3hierChild" presStyleCnt="0"/>
      <dgm:spPr/>
    </dgm:pt>
    <dgm:pt modelId="{A8DF36A5-323B-4DA2-BBEA-341983FA0264}" type="pres">
      <dgm:prSet presAssocID="{ABD5531B-552C-4BE8-9E54-64D5A94FC968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7D5794FF-F8D8-4F36-A3AB-8F2A4CA49981}" type="pres">
      <dgm:prSet presAssocID="{ABD5531B-552C-4BE8-9E54-64D5A94FC968}" presName="connTx" presStyleLbl="parChTrans1D3" presStyleIdx="2" presStyleCnt="4"/>
      <dgm:spPr/>
      <dgm:t>
        <a:bodyPr/>
        <a:lstStyle/>
        <a:p>
          <a:endParaRPr lang="ru-RU"/>
        </a:p>
      </dgm:t>
    </dgm:pt>
    <dgm:pt modelId="{2AEEF303-FB3C-46F5-BBA8-B1163EC4B931}" type="pres">
      <dgm:prSet presAssocID="{879E25C3-A93A-41DC-B0F3-B0887C2B7661}" presName="root2" presStyleCnt="0"/>
      <dgm:spPr/>
    </dgm:pt>
    <dgm:pt modelId="{F79C1DA6-BE7D-41B4-8CC8-179C923E0CF3}" type="pres">
      <dgm:prSet presAssocID="{879E25C3-A93A-41DC-B0F3-B0887C2B7661}" presName="LevelTwoTextNode" presStyleLbl="node3" presStyleIdx="2" presStyleCnt="4" custScaleX="106711" custScaleY="76505" custLinFactNeighborX="-7971" custLinFactNeighborY="-8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1820E4-F27F-4B14-B097-1C0E8B5757C6}" type="pres">
      <dgm:prSet presAssocID="{879E25C3-A93A-41DC-B0F3-B0887C2B7661}" presName="level3hierChild" presStyleCnt="0"/>
      <dgm:spPr/>
    </dgm:pt>
    <dgm:pt modelId="{F6C16060-B1F1-462A-94E5-7828182A9E7D}" type="pres">
      <dgm:prSet presAssocID="{60757ED2-4E2A-45E3-9AF2-F29A5F6122C1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9246469-E347-4AD3-9953-8E8FB8106A97}" type="pres">
      <dgm:prSet presAssocID="{60757ED2-4E2A-45E3-9AF2-F29A5F6122C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E3A1CA7-7DAD-4799-8D97-812E38D0E77E}" type="pres">
      <dgm:prSet presAssocID="{65C6C92B-82F4-492E-A493-5664CFE41C3A}" presName="root2" presStyleCnt="0"/>
      <dgm:spPr/>
    </dgm:pt>
    <dgm:pt modelId="{74164AC7-A09E-45C0-8E08-BA8CC5569EA8}" type="pres">
      <dgm:prSet presAssocID="{65C6C92B-82F4-492E-A493-5664CFE41C3A}" presName="LevelTwoTextNode" presStyleLbl="node2" presStyleIdx="3" presStyleCnt="4" custScaleX="80271" custScaleY="73983" custLinFactNeighborX="-8852" custLinFactNeighborY="-16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42D5C-3119-4956-9FF8-FEC934B0E7FA}" type="pres">
      <dgm:prSet presAssocID="{65C6C92B-82F4-492E-A493-5664CFE41C3A}" presName="level3hierChild" presStyleCnt="0"/>
      <dgm:spPr/>
    </dgm:pt>
    <dgm:pt modelId="{40FA4487-0ED9-4B99-951B-4D0F6404F2E7}" type="pres">
      <dgm:prSet presAssocID="{D7BB3FA2-50CB-45EA-AD3A-9C3287AA1F5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1D3E7906-92B8-4165-840B-80F50ED3F324}" type="pres">
      <dgm:prSet presAssocID="{D7BB3FA2-50CB-45EA-AD3A-9C3287AA1F5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B6626CAE-411C-44F9-B102-176B0F006426}" type="pres">
      <dgm:prSet presAssocID="{12366C1B-87FD-43B7-B4B9-A2A1332453C8}" presName="root2" presStyleCnt="0"/>
      <dgm:spPr/>
    </dgm:pt>
    <dgm:pt modelId="{3A0BD98C-D66B-422D-A1F9-0EDA58068712}" type="pres">
      <dgm:prSet presAssocID="{12366C1B-87FD-43B7-B4B9-A2A1332453C8}" presName="LevelTwoTextNode" presStyleLbl="node3" presStyleIdx="3" presStyleCnt="4" custScaleX="105922" custLinFactNeighborX="-6383" custLinFactNeighborY="-3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6C68F1-6693-4371-9F16-B6CA370305A3}" type="pres">
      <dgm:prSet presAssocID="{12366C1B-87FD-43B7-B4B9-A2A1332453C8}" presName="level3hierChild" presStyleCnt="0"/>
      <dgm:spPr/>
    </dgm:pt>
  </dgm:ptLst>
  <dgm:cxnLst>
    <dgm:cxn modelId="{CA9BA26D-2A91-4941-8EC7-D5AF6B257928}" srcId="{65C6C92B-82F4-492E-A493-5664CFE41C3A}" destId="{12366C1B-87FD-43B7-B4B9-A2A1332453C8}" srcOrd="0" destOrd="0" parTransId="{D7BB3FA2-50CB-45EA-AD3A-9C3287AA1F52}" sibTransId="{B598A5A2-ECDF-4886-8CCE-33BDF00840DD}"/>
    <dgm:cxn modelId="{1CBB025E-8E19-4388-8393-72431D776CE8}" srcId="{45627122-6924-427F-88E0-CB38EF445745}" destId="{65C6C92B-82F4-492E-A493-5664CFE41C3A}" srcOrd="3" destOrd="0" parTransId="{60757ED2-4E2A-45E3-9AF2-F29A5F6122C1}" sibTransId="{37634897-9352-4271-BA3D-561E40A5AF88}"/>
    <dgm:cxn modelId="{A1249922-1D47-4CAA-811F-20757D9CE2F1}" type="presOf" srcId="{7B56CDCA-E4F8-43ED-967A-7C5CB55FEA23}" destId="{E333E34A-FDCC-45B1-9887-5297676EFB82}" srcOrd="0" destOrd="0" presId="urn:microsoft.com/office/officeart/2005/8/layout/hierarchy2"/>
    <dgm:cxn modelId="{3E7185A1-A836-4772-92F8-86B361188DDF}" srcId="{45627122-6924-427F-88E0-CB38EF445745}" destId="{7B56CDCA-E4F8-43ED-967A-7C5CB55FEA23}" srcOrd="1" destOrd="0" parTransId="{A8ADBC2C-2D11-4BFA-97A1-C0921BE62560}" sibTransId="{A9356CEB-006E-4DCE-A625-143A0D7C50CD}"/>
    <dgm:cxn modelId="{A2170B04-0ED0-46E9-9B64-C6495DCC6486}" type="presOf" srcId="{DB37B562-81B0-441E-BD4D-A33AFB1E47E5}" destId="{AD751671-F667-4EB5-8841-7A9B22185F80}" srcOrd="0" destOrd="0" presId="urn:microsoft.com/office/officeart/2005/8/layout/hierarchy2"/>
    <dgm:cxn modelId="{10656EFB-8683-4835-BF9B-CD237713D5B4}" type="presOf" srcId="{37031B9B-48AD-4D2E-892A-F74CF66266A3}" destId="{5A6E2C7B-D633-4CC4-A94B-E882C47C1207}" srcOrd="0" destOrd="0" presId="urn:microsoft.com/office/officeart/2005/8/layout/hierarchy2"/>
    <dgm:cxn modelId="{0FBF9D43-72F0-43DB-8D27-291B4D5D04CC}" srcId="{BC60C40C-43B7-4B0E-B158-FF15A07A3EC4}" destId="{E6B7E980-4E59-4028-819C-5DE0200B40CF}" srcOrd="0" destOrd="0" parTransId="{37031B9B-48AD-4D2E-892A-F74CF66266A3}" sibTransId="{933F0231-4A77-4C46-974A-DF7A24596DAA}"/>
    <dgm:cxn modelId="{67CA838D-FF3F-410A-8418-8F7BAB3773EF}" type="presOf" srcId="{45627122-6924-427F-88E0-CB38EF445745}" destId="{D4E5653B-7EBF-4605-B0A1-744C7B4BEF55}" srcOrd="0" destOrd="0" presId="urn:microsoft.com/office/officeart/2005/8/layout/hierarchy2"/>
    <dgm:cxn modelId="{AA393F64-070E-48FE-9FD6-3EA955D0E6C2}" type="presOf" srcId="{879E25C3-A93A-41DC-B0F3-B0887C2B7661}" destId="{F79C1DA6-BE7D-41B4-8CC8-179C923E0CF3}" srcOrd="0" destOrd="0" presId="urn:microsoft.com/office/officeart/2005/8/layout/hierarchy2"/>
    <dgm:cxn modelId="{5B5FA2E2-D956-4E44-B3E9-E9E0671F05EF}" type="presOf" srcId="{FA970FF2-1CA8-4FDF-8D9F-44F5D5753BB7}" destId="{4372F725-DE95-4A07-9E59-EADDDF50A8B1}" srcOrd="0" destOrd="0" presId="urn:microsoft.com/office/officeart/2005/8/layout/hierarchy2"/>
    <dgm:cxn modelId="{0CE014B9-2855-4D55-AD92-5BD13AD6510E}" type="presOf" srcId="{37031B9B-48AD-4D2E-892A-F74CF66266A3}" destId="{12816CA8-8318-404A-8A5C-5BD327028944}" srcOrd="1" destOrd="0" presId="urn:microsoft.com/office/officeart/2005/8/layout/hierarchy2"/>
    <dgm:cxn modelId="{96F7C6D0-666E-43CB-A828-032B643022F0}" type="presOf" srcId="{ABD5531B-552C-4BE8-9E54-64D5A94FC968}" destId="{7D5794FF-F8D8-4F36-A3AB-8F2A4CA49981}" srcOrd="1" destOrd="0" presId="urn:microsoft.com/office/officeart/2005/8/layout/hierarchy2"/>
    <dgm:cxn modelId="{6F8A59C0-1AC0-4A5A-A3E5-5FB6C4DE4E9C}" type="presOf" srcId="{A8ADBC2C-2D11-4BFA-97A1-C0921BE62560}" destId="{64EAB8F4-04E5-4FB8-BAC3-BE59D81B5210}" srcOrd="1" destOrd="0" presId="urn:microsoft.com/office/officeart/2005/8/layout/hierarchy2"/>
    <dgm:cxn modelId="{131B543A-1222-4BE4-B391-0280D6FBD5DB}" type="presOf" srcId="{F653EAB9-D00F-4EBA-80BC-D940D5B1E703}" destId="{FF23A86B-8604-4F8F-9100-0663B6646380}" srcOrd="0" destOrd="0" presId="urn:microsoft.com/office/officeart/2005/8/layout/hierarchy2"/>
    <dgm:cxn modelId="{7C84B231-BE5D-4D88-A50A-9FCF19B6B56D}" type="presOf" srcId="{07676978-22E5-4328-AD51-32D6FDDA34CB}" destId="{BD81BE98-5BFB-4C6E-A972-A20FD1CB94E1}" srcOrd="0" destOrd="0" presId="urn:microsoft.com/office/officeart/2005/8/layout/hierarchy2"/>
    <dgm:cxn modelId="{72153392-76F6-44D3-88BF-73D15038D764}" type="presOf" srcId="{12366C1B-87FD-43B7-B4B9-A2A1332453C8}" destId="{3A0BD98C-D66B-422D-A1F9-0EDA58068712}" srcOrd="0" destOrd="0" presId="urn:microsoft.com/office/officeart/2005/8/layout/hierarchy2"/>
    <dgm:cxn modelId="{37F7CB12-CDBD-4719-B408-A6E6DC11CAFB}" srcId="{F653EAB9-D00F-4EBA-80BC-D940D5B1E703}" destId="{879E25C3-A93A-41DC-B0F3-B0887C2B7661}" srcOrd="0" destOrd="0" parTransId="{ABD5531B-552C-4BE8-9E54-64D5A94FC968}" sibTransId="{24D93789-3663-4ACC-A63C-B704C49BD342}"/>
    <dgm:cxn modelId="{67C8582F-7944-4588-902D-DE8159EA4241}" type="presOf" srcId="{BC60C40C-43B7-4B0E-B158-FF15A07A3EC4}" destId="{62C2452F-84E7-4F3E-BED6-5DECE354A495}" srcOrd="0" destOrd="0" presId="urn:microsoft.com/office/officeart/2005/8/layout/hierarchy2"/>
    <dgm:cxn modelId="{7779E0CA-98A6-4507-A383-3DF5894B6CF5}" type="presOf" srcId="{D7BB3FA2-50CB-45EA-AD3A-9C3287AA1F52}" destId="{1D3E7906-92B8-4165-840B-80F50ED3F324}" srcOrd="1" destOrd="0" presId="urn:microsoft.com/office/officeart/2005/8/layout/hierarchy2"/>
    <dgm:cxn modelId="{0D96C92D-F3E5-4ECF-A064-349646CD3705}" type="presOf" srcId="{ABD5531B-552C-4BE8-9E54-64D5A94FC968}" destId="{A8DF36A5-323B-4DA2-BBEA-341983FA0264}" srcOrd="0" destOrd="0" presId="urn:microsoft.com/office/officeart/2005/8/layout/hierarchy2"/>
    <dgm:cxn modelId="{F763D51F-0D67-4BAE-BA0F-BB7DBC8E6406}" type="presOf" srcId="{E6B7E980-4E59-4028-819C-5DE0200B40CF}" destId="{9DA06111-0591-42E5-908D-5910C83E7BFE}" srcOrd="0" destOrd="0" presId="urn:microsoft.com/office/officeart/2005/8/layout/hierarchy2"/>
    <dgm:cxn modelId="{E85DBF6C-FA2B-464B-80F4-A5D7A76408A2}" type="presOf" srcId="{FA970FF2-1CA8-4FDF-8D9F-44F5D5753BB7}" destId="{494F4F72-2273-45DA-BDD5-AA844CEF831E}" srcOrd="1" destOrd="0" presId="urn:microsoft.com/office/officeart/2005/8/layout/hierarchy2"/>
    <dgm:cxn modelId="{D9808714-2F94-4477-8220-73F0C4D84019}" srcId="{45627122-6924-427F-88E0-CB38EF445745}" destId="{BC60C40C-43B7-4B0E-B158-FF15A07A3EC4}" srcOrd="0" destOrd="0" parTransId="{E197A235-30EC-461A-91D2-71313FB4B03F}" sibTransId="{60D96086-CF8B-415E-A54B-C26562938BCA}"/>
    <dgm:cxn modelId="{76AE949C-A9B6-41F8-BA32-F3C69C2800C3}" type="presOf" srcId="{D7BB3FA2-50CB-45EA-AD3A-9C3287AA1F52}" destId="{40FA4487-0ED9-4B99-951B-4D0F6404F2E7}" srcOrd="0" destOrd="0" presId="urn:microsoft.com/office/officeart/2005/8/layout/hierarchy2"/>
    <dgm:cxn modelId="{46DC7B47-D24F-4C67-BE54-16C191071AF8}" type="presOf" srcId="{60757ED2-4E2A-45E3-9AF2-F29A5F6122C1}" destId="{F6C16060-B1F1-462A-94E5-7828182A9E7D}" srcOrd="0" destOrd="0" presId="urn:microsoft.com/office/officeart/2005/8/layout/hierarchy2"/>
    <dgm:cxn modelId="{C5A3AABE-A5B1-476E-893E-11FAECFD74B8}" type="presOf" srcId="{60757ED2-4E2A-45E3-9AF2-F29A5F6122C1}" destId="{49246469-E347-4AD3-9953-8E8FB8106A97}" srcOrd="1" destOrd="0" presId="urn:microsoft.com/office/officeart/2005/8/layout/hierarchy2"/>
    <dgm:cxn modelId="{8C763A73-7689-4033-96D0-E0846414834E}" type="presOf" srcId="{C38E64EC-D337-4C0E-BE90-2083CF3FA3D9}" destId="{C25FE771-B6E7-4041-9C84-A55B1BFD61D1}" srcOrd="0" destOrd="0" presId="urn:microsoft.com/office/officeart/2005/8/layout/hierarchy2"/>
    <dgm:cxn modelId="{1B031567-4A8F-4625-8479-D316F1999BE4}" type="presOf" srcId="{A8ADBC2C-2D11-4BFA-97A1-C0921BE62560}" destId="{5AFA9366-FD85-4C2E-9B07-8C4797CD1B10}" srcOrd="0" destOrd="0" presId="urn:microsoft.com/office/officeart/2005/8/layout/hierarchy2"/>
    <dgm:cxn modelId="{89DA971F-FBEE-4900-B2FF-A89E1FFE460A}" type="presOf" srcId="{E197A235-30EC-461A-91D2-71313FB4B03F}" destId="{4240375F-C4F5-4D03-A0B0-4CCFA9BE3C54}" srcOrd="0" destOrd="0" presId="urn:microsoft.com/office/officeart/2005/8/layout/hierarchy2"/>
    <dgm:cxn modelId="{67A715DF-AB9B-49A9-A866-3E2E31D6C02D}" srcId="{45627122-6924-427F-88E0-CB38EF445745}" destId="{F653EAB9-D00F-4EBA-80BC-D940D5B1E703}" srcOrd="2" destOrd="0" parTransId="{FA970FF2-1CA8-4FDF-8D9F-44F5D5753BB7}" sibTransId="{A966C881-1ADE-4C71-B8D1-64831F18B6E4}"/>
    <dgm:cxn modelId="{4CCD0F76-5AA2-43CA-9D05-F9FAD8430750}" srcId="{DB37B562-81B0-441E-BD4D-A33AFB1E47E5}" destId="{45627122-6924-427F-88E0-CB38EF445745}" srcOrd="0" destOrd="0" parTransId="{00F7000A-A634-4304-9ACA-31E344AA8396}" sibTransId="{B85BF59F-E8D9-4B99-8FE3-BAE1D3F29D73}"/>
    <dgm:cxn modelId="{CDE60DB7-FFC6-43AF-8989-4770F534B2E8}" type="presOf" srcId="{E197A235-30EC-461A-91D2-71313FB4B03F}" destId="{6CCE0937-6323-4C7C-8B90-C087386B911F}" srcOrd="1" destOrd="0" presId="urn:microsoft.com/office/officeart/2005/8/layout/hierarchy2"/>
    <dgm:cxn modelId="{6B641C24-B419-434C-8561-31635E4CA2A8}" srcId="{7B56CDCA-E4F8-43ED-967A-7C5CB55FEA23}" destId="{07676978-22E5-4328-AD51-32D6FDDA34CB}" srcOrd="0" destOrd="0" parTransId="{C38E64EC-D337-4C0E-BE90-2083CF3FA3D9}" sibTransId="{F42D9619-D27B-4BDE-BBB7-5D58F83F4917}"/>
    <dgm:cxn modelId="{BAF9ACCD-C49A-4327-8D8B-BCAB98629C8E}" type="presOf" srcId="{C38E64EC-D337-4C0E-BE90-2083CF3FA3D9}" destId="{41512BA1-E772-4598-9A06-9278BFF5C96F}" srcOrd="1" destOrd="0" presId="urn:microsoft.com/office/officeart/2005/8/layout/hierarchy2"/>
    <dgm:cxn modelId="{A35D4909-034D-4A06-A5CB-630696D69702}" type="presOf" srcId="{65C6C92B-82F4-492E-A493-5664CFE41C3A}" destId="{74164AC7-A09E-45C0-8E08-BA8CC5569EA8}" srcOrd="0" destOrd="0" presId="urn:microsoft.com/office/officeart/2005/8/layout/hierarchy2"/>
    <dgm:cxn modelId="{F46D9988-3E31-4881-BC5C-CA343EA9A7D5}" type="presParOf" srcId="{AD751671-F667-4EB5-8841-7A9B22185F80}" destId="{56168985-CD03-4064-9B1E-3D213D26F9D4}" srcOrd="0" destOrd="0" presId="urn:microsoft.com/office/officeart/2005/8/layout/hierarchy2"/>
    <dgm:cxn modelId="{4116C02B-4F5B-45D8-B5B3-3CE2163E4532}" type="presParOf" srcId="{56168985-CD03-4064-9B1E-3D213D26F9D4}" destId="{D4E5653B-7EBF-4605-B0A1-744C7B4BEF55}" srcOrd="0" destOrd="0" presId="urn:microsoft.com/office/officeart/2005/8/layout/hierarchy2"/>
    <dgm:cxn modelId="{0D0BD04A-2E1D-4B57-B08D-1D196D1A57EC}" type="presParOf" srcId="{56168985-CD03-4064-9B1E-3D213D26F9D4}" destId="{D1B39DA4-72F3-4A1F-9E50-626933D9709D}" srcOrd="1" destOrd="0" presId="urn:microsoft.com/office/officeart/2005/8/layout/hierarchy2"/>
    <dgm:cxn modelId="{B4430247-7161-43B0-A202-BC801DA22B5F}" type="presParOf" srcId="{D1B39DA4-72F3-4A1F-9E50-626933D9709D}" destId="{4240375F-C4F5-4D03-A0B0-4CCFA9BE3C54}" srcOrd="0" destOrd="0" presId="urn:microsoft.com/office/officeart/2005/8/layout/hierarchy2"/>
    <dgm:cxn modelId="{C32DC894-30B1-44FC-8554-C37B6DC124BF}" type="presParOf" srcId="{4240375F-C4F5-4D03-A0B0-4CCFA9BE3C54}" destId="{6CCE0937-6323-4C7C-8B90-C087386B911F}" srcOrd="0" destOrd="0" presId="urn:microsoft.com/office/officeart/2005/8/layout/hierarchy2"/>
    <dgm:cxn modelId="{7F64E463-9C7F-4E9E-A127-165A5D40A8EC}" type="presParOf" srcId="{D1B39DA4-72F3-4A1F-9E50-626933D9709D}" destId="{A39BA6A8-9C53-45F6-AFE2-16EFC53B55DD}" srcOrd="1" destOrd="0" presId="urn:microsoft.com/office/officeart/2005/8/layout/hierarchy2"/>
    <dgm:cxn modelId="{52411A37-A255-463C-928F-EA6EC1A19D29}" type="presParOf" srcId="{A39BA6A8-9C53-45F6-AFE2-16EFC53B55DD}" destId="{62C2452F-84E7-4F3E-BED6-5DECE354A495}" srcOrd="0" destOrd="0" presId="urn:microsoft.com/office/officeart/2005/8/layout/hierarchy2"/>
    <dgm:cxn modelId="{E738CB53-C3B7-4025-9B4E-2462DEAF11CB}" type="presParOf" srcId="{A39BA6A8-9C53-45F6-AFE2-16EFC53B55DD}" destId="{6B28239E-B89F-456B-B14A-3F4126D9BC26}" srcOrd="1" destOrd="0" presId="urn:microsoft.com/office/officeart/2005/8/layout/hierarchy2"/>
    <dgm:cxn modelId="{3D498233-9D27-402A-8D3F-02BA5255E8A0}" type="presParOf" srcId="{6B28239E-B89F-456B-B14A-3F4126D9BC26}" destId="{5A6E2C7B-D633-4CC4-A94B-E882C47C1207}" srcOrd="0" destOrd="0" presId="urn:microsoft.com/office/officeart/2005/8/layout/hierarchy2"/>
    <dgm:cxn modelId="{4C3FD081-3BFB-483D-8C82-61C05B572EE9}" type="presParOf" srcId="{5A6E2C7B-D633-4CC4-A94B-E882C47C1207}" destId="{12816CA8-8318-404A-8A5C-5BD327028944}" srcOrd="0" destOrd="0" presId="urn:microsoft.com/office/officeart/2005/8/layout/hierarchy2"/>
    <dgm:cxn modelId="{297D1B45-CBCA-47DB-9D8A-5E78D0212063}" type="presParOf" srcId="{6B28239E-B89F-456B-B14A-3F4126D9BC26}" destId="{7C59288D-AB80-4AFA-B54D-497FCC3616F9}" srcOrd="1" destOrd="0" presId="urn:microsoft.com/office/officeart/2005/8/layout/hierarchy2"/>
    <dgm:cxn modelId="{B11F8859-CFB1-4D41-BCBA-E48A2FC3076C}" type="presParOf" srcId="{7C59288D-AB80-4AFA-B54D-497FCC3616F9}" destId="{9DA06111-0591-42E5-908D-5910C83E7BFE}" srcOrd="0" destOrd="0" presId="urn:microsoft.com/office/officeart/2005/8/layout/hierarchy2"/>
    <dgm:cxn modelId="{F2F9F4FC-A5BF-4C98-9034-D23487B9A802}" type="presParOf" srcId="{7C59288D-AB80-4AFA-B54D-497FCC3616F9}" destId="{6669433D-136E-4A8B-A797-EBCFF68AC01A}" srcOrd="1" destOrd="0" presId="urn:microsoft.com/office/officeart/2005/8/layout/hierarchy2"/>
    <dgm:cxn modelId="{C76EC3B9-B17F-4FBC-8D8F-5D25BB32B048}" type="presParOf" srcId="{D1B39DA4-72F3-4A1F-9E50-626933D9709D}" destId="{5AFA9366-FD85-4C2E-9B07-8C4797CD1B10}" srcOrd="2" destOrd="0" presId="urn:microsoft.com/office/officeart/2005/8/layout/hierarchy2"/>
    <dgm:cxn modelId="{1A6F52AD-DB8C-47CF-A7BD-E26647DB9436}" type="presParOf" srcId="{5AFA9366-FD85-4C2E-9B07-8C4797CD1B10}" destId="{64EAB8F4-04E5-4FB8-BAC3-BE59D81B5210}" srcOrd="0" destOrd="0" presId="urn:microsoft.com/office/officeart/2005/8/layout/hierarchy2"/>
    <dgm:cxn modelId="{8ADAADD7-5E54-4EDD-90D5-83BA99E28482}" type="presParOf" srcId="{D1B39DA4-72F3-4A1F-9E50-626933D9709D}" destId="{B9AC1D50-3D13-4503-ABD5-737733F700F0}" srcOrd="3" destOrd="0" presId="urn:microsoft.com/office/officeart/2005/8/layout/hierarchy2"/>
    <dgm:cxn modelId="{18AC733B-2EF5-4D56-81E0-341368231CA8}" type="presParOf" srcId="{B9AC1D50-3D13-4503-ABD5-737733F700F0}" destId="{E333E34A-FDCC-45B1-9887-5297676EFB82}" srcOrd="0" destOrd="0" presId="urn:microsoft.com/office/officeart/2005/8/layout/hierarchy2"/>
    <dgm:cxn modelId="{303ADBF2-E3CE-41E0-A97A-6FEC2B9E4A17}" type="presParOf" srcId="{B9AC1D50-3D13-4503-ABD5-737733F700F0}" destId="{F57E59E3-46A6-4396-B87E-EDD96DF1448B}" srcOrd="1" destOrd="0" presId="urn:microsoft.com/office/officeart/2005/8/layout/hierarchy2"/>
    <dgm:cxn modelId="{CFDEA084-A234-4B2C-895B-B1D42E77F307}" type="presParOf" srcId="{F57E59E3-46A6-4396-B87E-EDD96DF1448B}" destId="{C25FE771-B6E7-4041-9C84-A55B1BFD61D1}" srcOrd="0" destOrd="0" presId="urn:microsoft.com/office/officeart/2005/8/layout/hierarchy2"/>
    <dgm:cxn modelId="{0CE867E9-6791-4CE3-9A62-25945CBC4A01}" type="presParOf" srcId="{C25FE771-B6E7-4041-9C84-A55B1BFD61D1}" destId="{41512BA1-E772-4598-9A06-9278BFF5C96F}" srcOrd="0" destOrd="0" presId="urn:microsoft.com/office/officeart/2005/8/layout/hierarchy2"/>
    <dgm:cxn modelId="{48F20529-8812-46B0-9A56-88F576B28B38}" type="presParOf" srcId="{F57E59E3-46A6-4396-B87E-EDD96DF1448B}" destId="{C5A90E5F-42C9-4F9E-8490-334CA8808737}" srcOrd="1" destOrd="0" presId="urn:microsoft.com/office/officeart/2005/8/layout/hierarchy2"/>
    <dgm:cxn modelId="{F6ABEFF4-5BB4-474B-88A8-F25F5CF0263C}" type="presParOf" srcId="{C5A90E5F-42C9-4F9E-8490-334CA8808737}" destId="{BD81BE98-5BFB-4C6E-A972-A20FD1CB94E1}" srcOrd="0" destOrd="0" presId="urn:microsoft.com/office/officeart/2005/8/layout/hierarchy2"/>
    <dgm:cxn modelId="{1E8CC9B0-5AEB-4D86-A408-3491FF833B70}" type="presParOf" srcId="{C5A90E5F-42C9-4F9E-8490-334CA8808737}" destId="{57EBA783-ACA7-42DA-83F5-A08E015AF484}" srcOrd="1" destOrd="0" presId="urn:microsoft.com/office/officeart/2005/8/layout/hierarchy2"/>
    <dgm:cxn modelId="{2EDAFE9E-4301-4CC7-A229-7F6F6F56547C}" type="presParOf" srcId="{D1B39DA4-72F3-4A1F-9E50-626933D9709D}" destId="{4372F725-DE95-4A07-9E59-EADDDF50A8B1}" srcOrd="4" destOrd="0" presId="urn:microsoft.com/office/officeart/2005/8/layout/hierarchy2"/>
    <dgm:cxn modelId="{4AA5E6ED-BBBD-42DB-B8D9-E4EBBDD17030}" type="presParOf" srcId="{4372F725-DE95-4A07-9E59-EADDDF50A8B1}" destId="{494F4F72-2273-45DA-BDD5-AA844CEF831E}" srcOrd="0" destOrd="0" presId="urn:microsoft.com/office/officeart/2005/8/layout/hierarchy2"/>
    <dgm:cxn modelId="{56249E5B-034F-4C71-8A73-6DB13ED3359B}" type="presParOf" srcId="{D1B39DA4-72F3-4A1F-9E50-626933D9709D}" destId="{D6614E84-E4FF-4157-8B90-28A1D578BFB6}" srcOrd="5" destOrd="0" presId="urn:microsoft.com/office/officeart/2005/8/layout/hierarchy2"/>
    <dgm:cxn modelId="{AC44A43C-CA1C-4811-82EF-D80232A93397}" type="presParOf" srcId="{D6614E84-E4FF-4157-8B90-28A1D578BFB6}" destId="{FF23A86B-8604-4F8F-9100-0663B6646380}" srcOrd="0" destOrd="0" presId="urn:microsoft.com/office/officeart/2005/8/layout/hierarchy2"/>
    <dgm:cxn modelId="{2715C9DE-DA72-448C-B301-B302BA59997B}" type="presParOf" srcId="{D6614E84-E4FF-4157-8B90-28A1D578BFB6}" destId="{2FE642D1-95AD-4F88-BC47-169DDDAD05D5}" srcOrd="1" destOrd="0" presId="urn:microsoft.com/office/officeart/2005/8/layout/hierarchy2"/>
    <dgm:cxn modelId="{70F52BF2-401A-4DF4-9182-4522E90810E2}" type="presParOf" srcId="{2FE642D1-95AD-4F88-BC47-169DDDAD05D5}" destId="{A8DF36A5-323B-4DA2-BBEA-341983FA0264}" srcOrd="0" destOrd="0" presId="urn:microsoft.com/office/officeart/2005/8/layout/hierarchy2"/>
    <dgm:cxn modelId="{748AF515-DEFA-4632-85A1-07DBEB6F075B}" type="presParOf" srcId="{A8DF36A5-323B-4DA2-BBEA-341983FA0264}" destId="{7D5794FF-F8D8-4F36-A3AB-8F2A4CA49981}" srcOrd="0" destOrd="0" presId="urn:microsoft.com/office/officeart/2005/8/layout/hierarchy2"/>
    <dgm:cxn modelId="{30AEC86E-627A-45DA-ACD6-53A240784373}" type="presParOf" srcId="{2FE642D1-95AD-4F88-BC47-169DDDAD05D5}" destId="{2AEEF303-FB3C-46F5-BBA8-B1163EC4B931}" srcOrd="1" destOrd="0" presId="urn:microsoft.com/office/officeart/2005/8/layout/hierarchy2"/>
    <dgm:cxn modelId="{ED32D009-A66B-4449-AB12-535794E90465}" type="presParOf" srcId="{2AEEF303-FB3C-46F5-BBA8-B1163EC4B931}" destId="{F79C1DA6-BE7D-41B4-8CC8-179C923E0CF3}" srcOrd="0" destOrd="0" presId="urn:microsoft.com/office/officeart/2005/8/layout/hierarchy2"/>
    <dgm:cxn modelId="{F49DD515-52CC-4507-9AA8-C511D26F3B04}" type="presParOf" srcId="{2AEEF303-FB3C-46F5-BBA8-B1163EC4B931}" destId="{A61820E4-F27F-4B14-B097-1C0E8B5757C6}" srcOrd="1" destOrd="0" presId="urn:microsoft.com/office/officeart/2005/8/layout/hierarchy2"/>
    <dgm:cxn modelId="{095E4EA4-316D-4090-8971-E4D4968CBBF6}" type="presParOf" srcId="{D1B39DA4-72F3-4A1F-9E50-626933D9709D}" destId="{F6C16060-B1F1-462A-94E5-7828182A9E7D}" srcOrd="6" destOrd="0" presId="urn:microsoft.com/office/officeart/2005/8/layout/hierarchy2"/>
    <dgm:cxn modelId="{A8B0167A-FC27-48E3-B417-5A14BDD0865B}" type="presParOf" srcId="{F6C16060-B1F1-462A-94E5-7828182A9E7D}" destId="{49246469-E347-4AD3-9953-8E8FB8106A97}" srcOrd="0" destOrd="0" presId="urn:microsoft.com/office/officeart/2005/8/layout/hierarchy2"/>
    <dgm:cxn modelId="{775306FE-52C1-4F51-9FB0-AC1D06FDF772}" type="presParOf" srcId="{D1B39DA4-72F3-4A1F-9E50-626933D9709D}" destId="{AE3A1CA7-7DAD-4799-8D97-812E38D0E77E}" srcOrd="7" destOrd="0" presId="urn:microsoft.com/office/officeart/2005/8/layout/hierarchy2"/>
    <dgm:cxn modelId="{7D3663C6-DED1-4016-8B4A-AB9025094280}" type="presParOf" srcId="{AE3A1CA7-7DAD-4799-8D97-812E38D0E77E}" destId="{74164AC7-A09E-45C0-8E08-BA8CC5569EA8}" srcOrd="0" destOrd="0" presId="urn:microsoft.com/office/officeart/2005/8/layout/hierarchy2"/>
    <dgm:cxn modelId="{95CA9683-99E6-4D25-868F-030ADFDB7F35}" type="presParOf" srcId="{AE3A1CA7-7DAD-4799-8D97-812E38D0E77E}" destId="{79F42D5C-3119-4956-9FF8-FEC934B0E7FA}" srcOrd="1" destOrd="0" presId="urn:microsoft.com/office/officeart/2005/8/layout/hierarchy2"/>
    <dgm:cxn modelId="{E568AAA5-2A4F-4E2D-8B73-9159F9FDB188}" type="presParOf" srcId="{79F42D5C-3119-4956-9FF8-FEC934B0E7FA}" destId="{40FA4487-0ED9-4B99-951B-4D0F6404F2E7}" srcOrd="0" destOrd="0" presId="urn:microsoft.com/office/officeart/2005/8/layout/hierarchy2"/>
    <dgm:cxn modelId="{84A3C1B6-D9FE-4C06-97D7-55B2697801AC}" type="presParOf" srcId="{40FA4487-0ED9-4B99-951B-4D0F6404F2E7}" destId="{1D3E7906-92B8-4165-840B-80F50ED3F324}" srcOrd="0" destOrd="0" presId="urn:microsoft.com/office/officeart/2005/8/layout/hierarchy2"/>
    <dgm:cxn modelId="{06324A13-DCE9-4AF3-8393-3577839CA36F}" type="presParOf" srcId="{79F42D5C-3119-4956-9FF8-FEC934B0E7FA}" destId="{B6626CAE-411C-44F9-B102-176B0F006426}" srcOrd="1" destOrd="0" presId="urn:microsoft.com/office/officeart/2005/8/layout/hierarchy2"/>
    <dgm:cxn modelId="{5E401572-5D78-46AF-B71B-063448DCDC64}" type="presParOf" srcId="{B6626CAE-411C-44F9-B102-176B0F006426}" destId="{3A0BD98C-D66B-422D-A1F9-0EDA58068712}" srcOrd="0" destOrd="0" presId="urn:microsoft.com/office/officeart/2005/8/layout/hierarchy2"/>
    <dgm:cxn modelId="{0B1CA80E-54A9-4F41-8D0A-C1F03AFCE04F}" type="presParOf" srcId="{B6626CAE-411C-44F9-B102-176B0F006426}" destId="{166C68F1-6693-4371-9F16-B6CA370305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5653B-7EBF-4605-B0A1-744C7B4BEF55}">
      <dsp:nvSpPr>
        <dsp:cNvPr id="0" name=""/>
        <dsp:cNvSpPr/>
      </dsp:nvSpPr>
      <dsp:spPr>
        <a:xfrm>
          <a:off x="3" y="1828802"/>
          <a:ext cx="2220259" cy="1110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Познавательная активность ребенка</a:t>
          </a:r>
          <a:endParaRPr lang="ru-RU" sz="2000" kern="1200" dirty="0"/>
        </a:p>
      </dsp:txBody>
      <dsp:txXfrm>
        <a:off x="32518" y="1861317"/>
        <a:ext cx="2155229" cy="1045099"/>
      </dsp:txXfrm>
    </dsp:sp>
    <dsp:sp modelId="{4240375F-C4F5-4D03-A0B0-4CCFA9BE3C54}">
      <dsp:nvSpPr>
        <dsp:cNvPr id="0" name=""/>
        <dsp:cNvSpPr/>
      </dsp:nvSpPr>
      <dsp:spPr>
        <a:xfrm rot="17629418">
          <a:off x="1721958" y="1598888"/>
          <a:ext cx="1671945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1671945" y="2023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6132" y="1577327"/>
        <a:ext cx="83597" cy="83597"/>
      </dsp:txXfrm>
    </dsp:sp>
    <dsp:sp modelId="{62C2452F-84E7-4F3E-BED6-5DECE354A495}">
      <dsp:nvSpPr>
        <dsp:cNvPr id="0" name=""/>
        <dsp:cNvSpPr/>
      </dsp:nvSpPr>
      <dsp:spPr>
        <a:xfrm>
          <a:off x="2895599" y="457201"/>
          <a:ext cx="1849121" cy="7943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Что?</a:t>
          </a:r>
          <a:endParaRPr lang="ru-RU" sz="2000" kern="1200" dirty="0"/>
        </a:p>
      </dsp:txBody>
      <dsp:txXfrm>
        <a:off x="2918865" y="480467"/>
        <a:ext cx="1802589" cy="747832"/>
      </dsp:txXfrm>
    </dsp:sp>
    <dsp:sp modelId="{5A6E2C7B-D633-4CC4-A94B-E882C47C1207}">
      <dsp:nvSpPr>
        <dsp:cNvPr id="0" name=""/>
        <dsp:cNvSpPr/>
      </dsp:nvSpPr>
      <dsp:spPr>
        <a:xfrm rot="20877060">
          <a:off x="4734197" y="734434"/>
          <a:ext cx="955331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955331" y="202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87980" y="730788"/>
        <a:ext cx="47766" cy="47766"/>
      </dsp:txXfrm>
    </dsp:sp>
    <dsp:sp modelId="{9DA06111-0591-42E5-908D-5910C83E7BFE}">
      <dsp:nvSpPr>
        <dsp:cNvPr id="0" name=""/>
        <dsp:cNvSpPr/>
      </dsp:nvSpPr>
      <dsp:spPr>
        <a:xfrm>
          <a:off x="5679006" y="99894"/>
          <a:ext cx="2335402" cy="11101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Ребенок активен в добыче своего знания</a:t>
          </a:r>
          <a:endParaRPr lang="ru-RU" sz="2000" kern="1200" dirty="0"/>
        </a:p>
      </dsp:txBody>
      <dsp:txXfrm>
        <a:off x="5711521" y="132409"/>
        <a:ext cx="2270372" cy="1045099"/>
      </dsp:txXfrm>
    </dsp:sp>
    <dsp:sp modelId="{5AFA9366-FD85-4C2E-9B07-8C4797CD1B10}">
      <dsp:nvSpPr>
        <dsp:cNvPr id="0" name=""/>
        <dsp:cNvSpPr/>
      </dsp:nvSpPr>
      <dsp:spPr>
        <a:xfrm rot="19569837">
          <a:off x="2149572" y="2131224"/>
          <a:ext cx="834768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834768" y="2023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6087" y="2130591"/>
        <a:ext cx="41738" cy="41738"/>
      </dsp:txXfrm>
    </dsp:sp>
    <dsp:sp modelId="{E333E34A-FDCC-45B1-9887-5297676EFB82}">
      <dsp:nvSpPr>
        <dsp:cNvPr id="0" name=""/>
        <dsp:cNvSpPr/>
      </dsp:nvSpPr>
      <dsp:spPr>
        <a:xfrm>
          <a:off x="2913650" y="1519945"/>
          <a:ext cx="1844769" cy="7982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Как?</a:t>
          </a:r>
          <a:endParaRPr lang="ru-RU" sz="2000" kern="1200" dirty="0"/>
        </a:p>
      </dsp:txBody>
      <dsp:txXfrm>
        <a:off x="2937029" y="1543324"/>
        <a:ext cx="1798011" cy="751458"/>
      </dsp:txXfrm>
    </dsp:sp>
    <dsp:sp modelId="{C25FE771-B6E7-4041-9C84-A55B1BFD61D1}">
      <dsp:nvSpPr>
        <dsp:cNvPr id="0" name=""/>
        <dsp:cNvSpPr/>
      </dsp:nvSpPr>
      <dsp:spPr>
        <a:xfrm rot="24168">
          <a:off x="4758408" y="1902052"/>
          <a:ext cx="920609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920609" y="202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95697" y="1899274"/>
        <a:ext cx="46030" cy="46030"/>
      </dsp:txXfrm>
    </dsp:sp>
    <dsp:sp modelId="{BD81BE98-5BFB-4C6E-A972-A20FD1CB94E1}">
      <dsp:nvSpPr>
        <dsp:cNvPr id="0" name=""/>
        <dsp:cNvSpPr/>
      </dsp:nvSpPr>
      <dsp:spPr>
        <a:xfrm>
          <a:off x="5679006" y="1370460"/>
          <a:ext cx="2384714" cy="11101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Освоение способов самостоятельной добычи знаний</a:t>
          </a:r>
          <a:endParaRPr lang="ru-RU" sz="2000" kern="1200" dirty="0"/>
        </a:p>
      </dsp:txBody>
      <dsp:txXfrm>
        <a:off x="5711521" y="1402975"/>
        <a:ext cx="2319684" cy="1045099"/>
      </dsp:txXfrm>
    </dsp:sp>
    <dsp:sp modelId="{4372F725-DE95-4A07-9E59-EADDDF50A8B1}">
      <dsp:nvSpPr>
        <dsp:cNvPr id="0" name=""/>
        <dsp:cNvSpPr/>
      </dsp:nvSpPr>
      <dsp:spPr>
        <a:xfrm rot="2478988">
          <a:off x="2105360" y="2668385"/>
          <a:ext cx="923193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923193" y="2023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3877" y="2665542"/>
        <a:ext cx="46159" cy="46159"/>
      </dsp:txXfrm>
    </dsp:sp>
    <dsp:sp modelId="{FF23A86B-8604-4F8F-9100-0663B6646380}">
      <dsp:nvSpPr>
        <dsp:cNvPr id="0" name=""/>
        <dsp:cNvSpPr/>
      </dsp:nvSpPr>
      <dsp:spPr>
        <a:xfrm>
          <a:off x="2913650" y="2588456"/>
          <a:ext cx="1817482" cy="8098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 кем?</a:t>
          </a:r>
          <a:endParaRPr lang="ru-RU" sz="2000" kern="1200" dirty="0"/>
        </a:p>
      </dsp:txBody>
      <dsp:txXfrm>
        <a:off x="2937369" y="2612175"/>
        <a:ext cx="1770044" cy="762401"/>
      </dsp:txXfrm>
    </dsp:sp>
    <dsp:sp modelId="{A8DF36A5-323B-4DA2-BBEA-341983FA0264}">
      <dsp:nvSpPr>
        <dsp:cNvPr id="0" name=""/>
        <dsp:cNvSpPr/>
      </dsp:nvSpPr>
      <dsp:spPr>
        <a:xfrm rot="83613">
          <a:off x="4730998" y="2984179"/>
          <a:ext cx="907932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907932" y="202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62266" y="2981718"/>
        <a:ext cx="45396" cy="45396"/>
      </dsp:txXfrm>
    </dsp:sp>
    <dsp:sp modelId="{F79C1DA6-BE7D-41B4-8CC8-179C923E0CF3}">
      <dsp:nvSpPr>
        <dsp:cNvPr id="0" name=""/>
        <dsp:cNvSpPr/>
      </dsp:nvSpPr>
      <dsp:spPr>
        <a:xfrm>
          <a:off x="5638797" y="2590804"/>
          <a:ext cx="2369261" cy="8493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Навыки работы в команде</a:t>
          </a:r>
          <a:endParaRPr lang="ru-RU" sz="2000" kern="1200" dirty="0"/>
        </a:p>
      </dsp:txBody>
      <dsp:txXfrm>
        <a:off x="5663672" y="2615679"/>
        <a:ext cx="2319511" cy="799554"/>
      </dsp:txXfrm>
    </dsp:sp>
    <dsp:sp modelId="{F6C16060-B1F1-462A-94E5-7828182A9E7D}">
      <dsp:nvSpPr>
        <dsp:cNvPr id="0" name=""/>
        <dsp:cNvSpPr/>
      </dsp:nvSpPr>
      <dsp:spPr>
        <a:xfrm rot="4057058">
          <a:off x="1656488" y="3205507"/>
          <a:ext cx="1820936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1820936" y="2023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21433" y="3180221"/>
        <a:ext cx="91046" cy="91046"/>
      </dsp:txXfrm>
    </dsp:sp>
    <dsp:sp modelId="{74164AC7-A09E-45C0-8E08-BA8CC5569EA8}">
      <dsp:nvSpPr>
        <dsp:cNvPr id="0" name=""/>
        <dsp:cNvSpPr/>
      </dsp:nvSpPr>
      <dsp:spPr>
        <a:xfrm>
          <a:off x="2913650" y="3656967"/>
          <a:ext cx="1782224" cy="8213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Зачем?</a:t>
          </a:r>
          <a:endParaRPr lang="ru-RU" sz="2000" kern="1200" dirty="0"/>
        </a:p>
      </dsp:txBody>
      <dsp:txXfrm>
        <a:off x="2937705" y="3681022"/>
        <a:ext cx="1734114" cy="773197"/>
      </dsp:txXfrm>
    </dsp:sp>
    <dsp:sp modelId="{40FA4487-0ED9-4B99-951B-4D0F6404F2E7}">
      <dsp:nvSpPr>
        <dsp:cNvPr id="0" name=""/>
        <dsp:cNvSpPr/>
      </dsp:nvSpPr>
      <dsp:spPr>
        <a:xfrm rot="524715">
          <a:off x="4690329" y="4119909"/>
          <a:ext cx="954013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954013" y="202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43486" y="4116295"/>
        <a:ext cx="47700" cy="47700"/>
      </dsp:txXfrm>
    </dsp:sp>
    <dsp:sp modelId="{3A0BD98C-D66B-422D-A1F9-0EDA58068712}">
      <dsp:nvSpPr>
        <dsp:cNvPr id="0" name=""/>
        <dsp:cNvSpPr/>
      </dsp:nvSpPr>
      <dsp:spPr>
        <a:xfrm>
          <a:off x="5638797" y="3657605"/>
          <a:ext cx="2351743" cy="11101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«Ощутимая» практическая значимость</a:t>
          </a:r>
          <a:endParaRPr lang="ru-RU" sz="2000" kern="1200" dirty="0"/>
        </a:p>
      </dsp:txBody>
      <dsp:txXfrm>
        <a:off x="5671312" y="3690120"/>
        <a:ext cx="2286713" cy="1045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18C9A-FF64-4AF2-B0FA-85671C1804E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872D6-B7BC-4E08-8E06-3F77E75B9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7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Акцент на научно-техническое направление и развитие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способностей (общих принципов работы с информацией, критического мышления и пр.) и их интеграцию в практике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872D6-B7BC-4E08-8E06-3F77E75B9E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у детей логико-математических представлений (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представлений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математических свойствах и отношениях предметов, конкретных величинах, числах, геометрических фигурах, зависимостях и закономерностях);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сенсорных (предметно-действенных) способов по­знания математических свойств и отношений: обследование, сопоставление, группировка, упорядочение, разбиение;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освоение детьми экспериментально-исследовательских спо­собов познания математического содержания (воссоздание, экспериментирование, моделирование, трансформация);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у детей логических способов познания математиче­ских свойств и отношений (анализ, абстрагирование, отрица­ние, сравнение, обобщение, классификация,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сериация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овладение детьми математическими способами познания дей­ствительности: счет, измерение, простейшие вычисления;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интеллектуально-творческих проявлений детей: на­ходчивости, смекалки, догадки, сообразительности, стремле­ния к поиску нестандартных решений задач;</a:t>
            </a:r>
          </a:p>
          <a:p>
            <a:pPr lvl="0" fontAlgn="base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точной, аргументированной и доказательной речи, обогащение словаря ребенка;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понимания пространственных представлений: ориентировка в расположении частей тела, понимание направлений сверху, снизу, спереди, сзади, справа, слева, знакомство с пространственными отношениями близко, далеко.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872D6-B7BC-4E08-8E06-3F77E75B9E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1D907A-45E3-4C43-877B-0352DAA643D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95F000-E619-409E-8518-682585F21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" y="314841"/>
            <a:ext cx="7772400" cy="200342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7772400" cy="17526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Надежина</a:t>
            </a:r>
            <a:r>
              <a:rPr lang="ru-RU" sz="2000" dirty="0" smtClean="0"/>
              <a:t> М.А., к. </a:t>
            </a:r>
            <a:r>
              <a:rPr lang="ru-RU" sz="2000" dirty="0" err="1" smtClean="0"/>
              <a:t>пс</a:t>
            </a:r>
            <a:r>
              <a:rPr lang="ru-RU" sz="2000" dirty="0" smtClean="0"/>
              <a:t>. Наук, доцент</a:t>
            </a:r>
          </a:p>
          <a:p>
            <a:r>
              <a:rPr lang="ru-RU" sz="2000" dirty="0" smtClean="0"/>
              <a:t>Ермакова Т.Н., ст. преподаватель</a:t>
            </a:r>
          </a:p>
          <a:p>
            <a:pPr algn="r"/>
            <a:endParaRPr lang="ru-RU" sz="2000" dirty="0" smtClean="0"/>
          </a:p>
          <a:p>
            <a:r>
              <a:rPr lang="ru-RU" sz="1800" dirty="0" smtClean="0"/>
              <a:t>Кафедра дошкольного образования </a:t>
            </a:r>
          </a:p>
          <a:p>
            <a:r>
              <a:rPr lang="ru-RU" sz="1800" dirty="0" smtClean="0"/>
              <a:t>ГАУ ДПО ЯО «Институт развития образования»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1379404" cy="1379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7170" cy="17076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"/>
            <a:ext cx="2573338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71599" y="2133600"/>
            <a:ext cx="6239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Построение программ развития математических способностей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</a:t>
            </a:r>
            <a:r>
              <a:rPr lang="en-US" dirty="0" smtClean="0"/>
              <a:t>STEM</a:t>
            </a:r>
            <a:r>
              <a:rPr lang="ru-RU" dirty="0" smtClean="0"/>
              <a:t>-образования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Развитие в проекте (см. Примерные ООП «Открытия», «Вдохновение»)</a:t>
            </a:r>
            <a:endParaRPr lang="ru-RU" sz="3600" dirty="0"/>
          </a:p>
        </p:txBody>
      </p:sp>
      <p:pic>
        <p:nvPicPr>
          <p:cNvPr id="8193" name="Picture 1" descr="C:\Users\Notebook\Desktop\Дошкольное образование\иро\Вебинар про Роботов\Если с детьми находится один взрослый, у него не может просто не хватить времени…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52800"/>
            <a:ext cx="5181600" cy="2914650"/>
          </a:xfrm>
          <a:prstGeom prst="rect">
            <a:avLst/>
          </a:prstGeom>
          <a:noFill/>
        </p:spPr>
      </p:pic>
      <p:pic>
        <p:nvPicPr>
          <p:cNvPr id="8194" name="Picture 2" descr="C:\Users\Notebook\Desktop\Дошкольное образование\иро\Вебинар про Роботов\0_value_51906_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13167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Какие результаты достигаются при такой форме организации?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Направление задач математического развития</a:t>
            </a:r>
            <a:br>
              <a:rPr lang="ru-RU" dirty="0" smtClean="0"/>
            </a:br>
            <a:r>
              <a:rPr lang="ru-RU" dirty="0" smtClean="0"/>
              <a:t>(З. А. Михайлова, 2008)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endParaRPr lang="ru-RU" dirty="0" smtClean="0"/>
          </a:p>
          <a:p>
            <a:pPr lvl="0" fontAlgn="base"/>
            <a:r>
              <a:rPr lang="ru-RU" sz="2800" dirty="0" smtClean="0"/>
              <a:t>Логико-математические представления</a:t>
            </a:r>
          </a:p>
          <a:p>
            <a:pPr lvl="0" fontAlgn="base"/>
            <a:r>
              <a:rPr lang="ru-RU" sz="2800" dirty="0" smtClean="0"/>
              <a:t>Сенсорные способы познания математических свойств</a:t>
            </a:r>
          </a:p>
          <a:p>
            <a:pPr lvl="0" fontAlgn="base"/>
            <a:r>
              <a:rPr lang="ru-RU" sz="2800" dirty="0" smtClean="0"/>
              <a:t>Экспериментально-исследовательских способов познания</a:t>
            </a:r>
          </a:p>
          <a:p>
            <a:pPr lvl="0" fontAlgn="base"/>
            <a:r>
              <a:rPr lang="ru-RU" sz="2800" dirty="0" smtClean="0"/>
              <a:t>Логические способы познания математических свойств</a:t>
            </a:r>
          </a:p>
          <a:p>
            <a:pPr lvl="0" fontAlgn="base"/>
            <a:r>
              <a:rPr lang="ru-RU" sz="2800" dirty="0" smtClean="0"/>
              <a:t>Математические способы познания действительности</a:t>
            </a:r>
          </a:p>
          <a:p>
            <a:pPr lvl="0" fontAlgn="base"/>
            <a:r>
              <a:rPr lang="ru-RU" sz="2800" dirty="0" smtClean="0"/>
              <a:t>Развитие интеллектуально-творческих проявлений детей</a:t>
            </a:r>
          </a:p>
          <a:p>
            <a:pPr lvl="0" fontAlgn="base"/>
            <a:r>
              <a:rPr lang="ru-RU" sz="2800" dirty="0" smtClean="0"/>
              <a:t>Развитие точной, аргументированной речи;</a:t>
            </a:r>
          </a:p>
          <a:p>
            <a:r>
              <a:rPr lang="ru-RU" sz="2800" dirty="0" smtClean="0"/>
              <a:t>Пространственные представления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технологии в дошкольном образовании. Роботы для самых маленьких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temco.ru/upload/resize_cache/iblock/369/450_450_153a9824738b2085e1fe4dd028619b5c3/prod2841_1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286250" cy="4286250"/>
          </a:xfrm>
          <a:prstGeom prst="rect">
            <a:avLst/>
          </a:prstGeom>
          <a:noFill/>
        </p:spPr>
      </p:pic>
      <p:pic>
        <p:nvPicPr>
          <p:cNvPr id="5124" name="Picture 4" descr="2831_stem_learning_coding_programming2_alt_dt2.jpg (466Ã46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3962400" cy="3962401"/>
          </a:xfrm>
          <a:prstGeom prst="rect">
            <a:avLst/>
          </a:prstGeom>
          <a:noFill/>
        </p:spPr>
      </p:pic>
      <p:pic>
        <p:nvPicPr>
          <p:cNvPr id="5126" name="Picture 6" descr="351000_L4.jpg (181Ã18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954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технологии в дошкольном образовании. Роботы для самых маленьких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4400" dirty="0" err="1" smtClean="0"/>
              <a:t>Робомышь</a:t>
            </a:r>
            <a:endParaRPr lang="ru-RU" sz="4400" dirty="0" smtClean="0"/>
          </a:p>
          <a:p>
            <a:pPr algn="r">
              <a:buNone/>
            </a:pPr>
            <a:r>
              <a:rPr lang="ru-RU" sz="2800" dirty="0" smtClean="0"/>
              <a:t>1. Алгоритмы – управление на корпусе</a:t>
            </a:r>
          </a:p>
          <a:p>
            <a:pPr algn="r">
              <a:buNone/>
            </a:pPr>
            <a:r>
              <a:rPr lang="ru-RU" sz="2800" dirty="0" smtClean="0"/>
              <a:t>2. </a:t>
            </a:r>
            <a:r>
              <a:rPr lang="ru-RU" sz="2800" dirty="0" err="1" smtClean="0"/>
              <a:t>Детекция</a:t>
            </a:r>
            <a:r>
              <a:rPr lang="ru-RU" sz="2800" dirty="0" smtClean="0"/>
              <a:t> объекта (сыр)</a:t>
            </a:r>
          </a:p>
          <a:p>
            <a:pPr algn="r">
              <a:buNone/>
            </a:pPr>
            <a:r>
              <a:rPr lang="ru-RU" sz="2800" dirty="0" smtClean="0"/>
              <a:t>3. </a:t>
            </a:r>
            <a:r>
              <a:rPr lang="ru-RU" sz="2800" dirty="0" err="1" smtClean="0"/>
              <a:t>Карточки-внешние</a:t>
            </a:r>
            <a:r>
              <a:rPr lang="ru-RU" sz="2800" dirty="0" smtClean="0"/>
              <a:t> опоры</a:t>
            </a:r>
          </a:p>
          <a:p>
            <a:pPr algn="r">
              <a:buNone/>
            </a:pPr>
            <a:r>
              <a:rPr lang="ru-RU" sz="2800" dirty="0" smtClean="0"/>
              <a:t>4. Объемное поле для </a:t>
            </a:r>
          </a:p>
          <a:p>
            <a:pPr algn="r">
              <a:buNone/>
            </a:pPr>
            <a:r>
              <a:rPr lang="ru-RU" sz="2800" dirty="0" smtClean="0"/>
              <a:t>организации разных сюжетов</a:t>
            </a:r>
          </a:p>
          <a:p>
            <a:pPr algn="r">
              <a:buNone/>
            </a:pPr>
            <a:endParaRPr lang="ru-RU" sz="2800" dirty="0"/>
          </a:p>
        </p:txBody>
      </p:sp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356819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 </a:t>
            </a:r>
            <a:r>
              <a:rPr lang="ru-RU" dirty="0" err="1" smtClean="0"/>
              <a:t>Робомыши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Я ловко и быстро бегаю – создайте для меня маршрут для прогулки из 6 шагов. Долгая получилась прогулка! Теперь на 2 шага меньше 6. А теперь на 4 шага больше 6. </a:t>
            </a:r>
          </a:p>
          <a:p>
            <a:r>
              <a:rPr lang="ru-RU" sz="2800" dirty="0" smtClean="0"/>
              <a:t>Я очень люблю сыр, ем его каждый день! Могу найти его из любой точки. Создайте для меня инструкцию, как добраться до них из точек А,Б,В. Поделитесь с другом, чтобы он попробовал вашу идею.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технологии в дошкольном образовании. Роботы для самых маленьких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www.learningresources.co.uk/images/14.2%20Images/Detail/2936_botley_coding_robot_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886199" cy="3886200"/>
          </a:xfrm>
          <a:prstGeom prst="rect">
            <a:avLst/>
          </a:prstGeom>
          <a:noFill/>
        </p:spPr>
      </p:pic>
      <p:pic>
        <p:nvPicPr>
          <p:cNvPr id="31748" name="Picture 4" descr="https://images-na.ssl-images-amazon.com/images/I/71%2BwLOCgwsL._SX35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381375" cy="1933576"/>
          </a:xfrm>
          <a:prstGeom prst="rect">
            <a:avLst/>
          </a:prstGeom>
          <a:noFill/>
        </p:spPr>
      </p:pic>
      <p:pic>
        <p:nvPicPr>
          <p:cNvPr id="317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технологии в дошкольном образовании. Роботы для самых маленьких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err="1" smtClean="0"/>
              <a:t>Botley</a:t>
            </a:r>
            <a:endParaRPr lang="ru-RU" sz="4800" dirty="0" smtClean="0"/>
          </a:p>
          <a:p>
            <a:pPr>
              <a:buNone/>
            </a:pPr>
            <a:r>
              <a:rPr lang="ru-RU" sz="2800" dirty="0" smtClean="0"/>
              <a:t>1. Алгоритмы (до 80) – дистанционное управление</a:t>
            </a:r>
          </a:p>
          <a:p>
            <a:pPr>
              <a:buNone/>
            </a:pPr>
            <a:r>
              <a:rPr lang="ru-RU" sz="2800" dirty="0" smtClean="0"/>
              <a:t>возможность принести что-то;</a:t>
            </a:r>
          </a:p>
          <a:p>
            <a:pPr>
              <a:buNone/>
            </a:pPr>
            <a:r>
              <a:rPr lang="ru-RU" sz="2800" dirty="0" smtClean="0"/>
              <a:t>2. Функция обнаружения </a:t>
            </a:r>
          </a:p>
          <a:p>
            <a:pPr>
              <a:buNone/>
            </a:pPr>
            <a:r>
              <a:rPr lang="ru-RU" sz="2800" dirty="0" smtClean="0"/>
              <a:t>препятствия;</a:t>
            </a:r>
          </a:p>
          <a:p>
            <a:pPr>
              <a:buNone/>
            </a:pPr>
            <a:r>
              <a:rPr lang="ru-RU" sz="2800" dirty="0" smtClean="0"/>
              <a:t>3. Функция «цикл»;</a:t>
            </a:r>
          </a:p>
          <a:p>
            <a:pPr>
              <a:buNone/>
            </a:pPr>
            <a:r>
              <a:rPr lang="ru-RU" sz="2800" dirty="0" smtClean="0"/>
              <a:t>4. Функция  «линия»;</a:t>
            </a:r>
          </a:p>
          <a:p>
            <a:pPr>
              <a:buNone/>
            </a:pPr>
            <a:r>
              <a:rPr lang="ru-RU" sz="2800" dirty="0" smtClean="0"/>
              <a:t>5. Дополнительные детали </a:t>
            </a:r>
          </a:p>
          <a:p>
            <a:pPr>
              <a:buNone/>
            </a:pPr>
            <a:r>
              <a:rPr lang="ru-RU" sz="2800" dirty="0" smtClean="0"/>
              <a:t>набора для разнообразия игр.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Разгадаем загадки </a:t>
            </a:r>
            <a:r>
              <a:rPr lang="en-US" dirty="0" err="1" smtClean="0"/>
              <a:t>Botley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Мне всегда хотелось сходить в зоопарк! Но дорогу туда я не знаю. Расскажите, как мне туда добраться?</a:t>
            </a:r>
          </a:p>
          <a:p>
            <a:r>
              <a:rPr lang="ru-RU" dirty="0" smtClean="0"/>
              <a:t>Мне всегда нравились картины Кандинского! Вот бы и мне нарисовать такие ровные фигуры. Как я могу их нарисовать? А как еще?</a:t>
            </a:r>
          </a:p>
          <a:p>
            <a:r>
              <a:rPr lang="ru-RU" dirty="0" smtClean="0"/>
              <a:t>Угадайте, какие предметы для меня не помеха, а через какие я пробраться не смогу?</a:t>
            </a:r>
          </a:p>
          <a:p>
            <a:r>
              <a:rPr lang="ru-RU" dirty="0" smtClean="0"/>
              <a:t>Я люблю подарки – нарисуйте мне линию для путешествий!</a:t>
            </a:r>
          </a:p>
          <a:p>
            <a:r>
              <a:rPr lang="ru-RU" dirty="0" smtClean="0"/>
              <a:t>Как вы постарались! У меня для вас сюрприз. Задайте функцию 6 шагов «вперед»!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Исследуем потенциал </a:t>
            </a:r>
            <a:r>
              <a:rPr lang="ru-RU" sz="4800" b="1" dirty="0" err="1" smtClean="0"/>
              <a:t>Робомыши</a:t>
            </a:r>
            <a:r>
              <a:rPr lang="ru-RU" sz="4800" dirty="0" smtClean="0"/>
              <a:t> и </a:t>
            </a:r>
            <a:r>
              <a:rPr lang="en-US" sz="4800" b="1" dirty="0" err="1" smtClean="0"/>
              <a:t>Botley</a:t>
            </a:r>
            <a:r>
              <a:rPr lang="ru-RU" sz="4800" b="1" dirty="0" smtClean="0"/>
              <a:t>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154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Регламент семинара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STEM </a:t>
            </a:r>
            <a:r>
              <a:rPr lang="ru-RU" dirty="0" smtClean="0"/>
              <a:t>подход в образовании;</a:t>
            </a:r>
          </a:p>
          <a:p>
            <a:r>
              <a:rPr lang="ru-RU" dirty="0" smtClean="0"/>
              <a:t>Современные технологии в практике дошкольного образования;</a:t>
            </a:r>
          </a:p>
          <a:p>
            <a:r>
              <a:rPr lang="ru-RU" dirty="0" smtClean="0"/>
              <a:t>Проектирование образовательной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 развивающего потенциала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296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Дети на утреннем круге задают воспитателю вопрос: чем люди отличаются от роботов? После общего обсуждения решили изучить эту тему в рамках проекта.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Какие дальнейшие действия педагога? Что можно предложить детям?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0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Ваши впечатления?</a:t>
            </a:r>
          </a:p>
          <a:p>
            <a:pPr algn="ctr">
              <a:buNone/>
            </a:pPr>
            <a:r>
              <a:rPr lang="ru-RU" sz="3600" dirty="0" smtClean="0"/>
              <a:t>Чем полезны </a:t>
            </a:r>
            <a:r>
              <a:rPr lang="ru-RU" sz="3600" b="1" dirty="0" err="1" smtClean="0"/>
              <a:t>Робомышь</a:t>
            </a:r>
            <a:r>
              <a:rPr lang="ru-RU" sz="3600" dirty="0" smtClean="0"/>
              <a:t> и</a:t>
            </a:r>
            <a:r>
              <a:rPr lang="ru-RU" sz="3600" b="1" dirty="0" smtClean="0"/>
              <a:t> </a:t>
            </a:r>
            <a:r>
              <a:rPr lang="en-US" sz="3600" b="1" dirty="0" err="1" smtClean="0"/>
              <a:t>Botley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/>
              <a:t>Спасибо за работу!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мы продолжаем говорить про совершенствование математического развития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/>
              <a:t>«Математика и счет» 2,77 </a:t>
            </a:r>
          </a:p>
          <a:p>
            <a:pPr algn="ctr">
              <a:buNone/>
            </a:pPr>
            <a:r>
              <a:rPr lang="ru-RU" sz="1600" dirty="0" smtClean="0"/>
              <a:t>«Шкала для комплексной оценки качества образования в дошкольных образовательных организациях ECERS-R» (МГППУ, 2016)</a:t>
            </a:r>
          </a:p>
          <a:p>
            <a:pPr algn="ctr">
              <a:buNone/>
            </a:pPr>
            <a:endParaRPr lang="ru-RU" sz="1600" dirty="0" smtClean="0"/>
          </a:p>
          <a:p>
            <a:r>
              <a:rPr lang="ru-RU" sz="2800" dirty="0" smtClean="0"/>
              <a:t>Отсутствие материально-технических условий;</a:t>
            </a:r>
          </a:p>
          <a:p>
            <a:r>
              <a:rPr lang="ru-RU" sz="2800" dirty="0" smtClean="0"/>
              <a:t>Материалы недоступны в свободной деятельности;</a:t>
            </a:r>
          </a:p>
          <a:p>
            <a:r>
              <a:rPr lang="ru-RU" sz="2800" dirty="0" smtClean="0"/>
              <a:t>Неполное понимание математического развития.</a:t>
            </a:r>
          </a:p>
          <a:p>
            <a:endParaRPr lang="ru-RU" dirty="0"/>
          </a:p>
        </p:txBody>
      </p:sp>
      <p:pic>
        <p:nvPicPr>
          <p:cNvPr id="14338" name="Picture 2" descr="http://n-obr.ru/upload/iblock/06d/978-5-4454-059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2714625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Важнейший вопрос при организации образовательной деятельности:</a:t>
            </a:r>
            <a:br>
              <a:rPr lang="ru-RU" sz="3600" dirty="0" smtClean="0"/>
            </a:br>
            <a:r>
              <a:rPr lang="ru-RU" sz="3600" b="1" dirty="0" smtClean="0"/>
              <a:t>зачем</a:t>
            </a:r>
            <a:r>
              <a:rPr lang="ru-RU" sz="3600" dirty="0" smtClean="0"/>
              <a:t> и </a:t>
            </a:r>
            <a:r>
              <a:rPr lang="ru-RU" sz="3600" b="1" dirty="0" smtClean="0"/>
              <a:t>для кого</a:t>
            </a:r>
            <a:r>
              <a:rPr lang="ru-RU" sz="3600" dirty="0" smtClean="0"/>
              <a:t> мы это делаем? </a:t>
            </a:r>
          </a:p>
          <a:p>
            <a:pPr algn="ctr">
              <a:buNone/>
            </a:pPr>
            <a:r>
              <a:rPr lang="ru-RU" sz="3600" dirty="0" smtClean="0"/>
              <a:t>Как представляется </a:t>
            </a:r>
            <a:r>
              <a:rPr lang="ru-RU" sz="3600" b="1" dirty="0" smtClean="0"/>
              <a:t>результат</a:t>
            </a:r>
            <a:r>
              <a:rPr lang="ru-RU" sz="3600" dirty="0" smtClean="0"/>
              <a:t>?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Развитие логических учебных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— анализ объектов с целью выделения признаков (существенных, несущественных);</a:t>
            </a:r>
          </a:p>
          <a:p>
            <a:pPr>
              <a:buNone/>
            </a:pPr>
            <a:r>
              <a:rPr lang="ru-RU" dirty="0" smtClean="0"/>
              <a:t>— синтез — составление целого из частей, в том числе самостоятельное достраивание с восполнением недостающих компонентов;</a:t>
            </a:r>
          </a:p>
          <a:p>
            <a:pPr>
              <a:buNone/>
            </a:pPr>
            <a:r>
              <a:rPr lang="ru-RU" dirty="0" smtClean="0"/>
              <a:t>— выбор оснований и критериев для сравнения, </a:t>
            </a:r>
            <a:r>
              <a:rPr lang="ru-RU" dirty="0" err="1" smtClean="0"/>
              <a:t>сериации</a:t>
            </a:r>
            <a:r>
              <a:rPr lang="ru-RU" dirty="0" smtClean="0"/>
              <a:t>, классификации объектов;</a:t>
            </a:r>
          </a:p>
          <a:p>
            <a:pPr>
              <a:buNone/>
            </a:pPr>
            <a:r>
              <a:rPr lang="ru-RU" dirty="0" smtClean="0"/>
              <a:t>— подведение под понятие, выведение следствий; </a:t>
            </a:r>
          </a:p>
          <a:p>
            <a:pPr>
              <a:buNone/>
            </a:pPr>
            <a:r>
              <a:rPr lang="ru-RU" dirty="0" smtClean="0"/>
              <a:t>— установление причинно-следственных связей;</a:t>
            </a:r>
          </a:p>
          <a:p>
            <a:pPr>
              <a:buNone/>
            </a:pPr>
            <a:r>
              <a:rPr lang="ru-RU" dirty="0" smtClean="0"/>
              <a:t>— построение логической цепи рассуждений;</a:t>
            </a:r>
          </a:p>
          <a:p>
            <a:pPr>
              <a:buNone/>
            </a:pPr>
            <a:r>
              <a:rPr lang="ru-RU" dirty="0" smtClean="0"/>
              <a:t>— доказательство;</a:t>
            </a:r>
          </a:p>
          <a:p>
            <a:pPr>
              <a:buNone/>
            </a:pPr>
            <a:r>
              <a:rPr lang="ru-RU" dirty="0" smtClean="0"/>
              <a:t>— выдвижение гипотез и их обоснование. </a:t>
            </a:r>
          </a:p>
          <a:p>
            <a:pPr>
              <a:buNone/>
            </a:pPr>
            <a:r>
              <a:rPr lang="ru-RU" dirty="0" smtClean="0"/>
              <a:t>(А.Г. </a:t>
            </a:r>
            <a:r>
              <a:rPr lang="ru-RU" dirty="0" err="1" smtClean="0"/>
              <a:t>Асмолов</a:t>
            </a:r>
            <a:r>
              <a:rPr lang="ru-RU" dirty="0" smtClean="0"/>
              <a:t>, 2008)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Учить математике или </a:t>
            </a:r>
            <a:br>
              <a:rPr lang="ru-RU" dirty="0" smtClean="0"/>
            </a:br>
            <a:r>
              <a:rPr lang="ru-RU" dirty="0" smtClean="0"/>
              <a:t>развивать математикой?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40188" cy="228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Учить МАТЕМАТИКЕ?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1524000"/>
            <a:ext cx="42703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Развивать МАТЕМАТИКОЙ?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2438400"/>
            <a:ext cx="4040188" cy="39624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Программы ФЭМП/РЭМП</a:t>
            </a:r>
          </a:p>
          <a:p>
            <a:r>
              <a:rPr lang="ru-RU" sz="2800" dirty="0" smtClean="0"/>
              <a:t>Ориентация на «узко-предметный» результат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438401"/>
            <a:ext cx="4041775" cy="39624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2800" dirty="0" smtClean="0"/>
              <a:t>Интеграция с другими областями развития (исследование, экспериментирование, коммуникация, и др.)</a:t>
            </a:r>
          </a:p>
          <a:p>
            <a:r>
              <a:rPr lang="ru-RU" sz="2800" dirty="0" smtClean="0"/>
              <a:t>Развитие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 способностей</a:t>
            </a:r>
          </a:p>
          <a:p>
            <a:r>
              <a:rPr lang="ru-RU" sz="2800" dirty="0" smtClean="0"/>
              <a:t>Ориентация на процесс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STEM</a:t>
            </a:r>
            <a:r>
              <a:rPr lang="ru-RU" dirty="0" smtClean="0"/>
              <a:t>-подход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Notebook\Desktop\Дошкольное образование\иро\Вебинар про Роботов\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1"/>
            <a:ext cx="5410200" cy="5080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 </a:t>
            </a:r>
            <a:r>
              <a:rPr lang="en-US" dirty="0" smtClean="0"/>
              <a:t>STEM</a:t>
            </a:r>
            <a:r>
              <a:rPr lang="ru-RU" dirty="0" smtClean="0"/>
              <a:t>-образования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Интегрирование нескольких областей развития;</a:t>
            </a:r>
          </a:p>
          <a:p>
            <a:r>
              <a:rPr lang="ru-RU" dirty="0" smtClean="0"/>
              <a:t>Развитие не только в течение 20-25 мин., отведенных на занятие;</a:t>
            </a:r>
          </a:p>
          <a:p>
            <a:r>
              <a:rPr lang="ru-RU" dirty="0" smtClean="0"/>
              <a:t>Педагог-помощник и консультант, создатель среды;</a:t>
            </a:r>
          </a:p>
          <a:p>
            <a:r>
              <a:rPr lang="ru-RU" dirty="0" smtClean="0"/>
              <a:t>Проблемное обучение;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7" name="Picture 1" descr="C:\Users\Notebook\Desktop\Дошкольное образование\иро\Вебинар про Роботов\CLP-brain-vector-shutter-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0"/>
            <a:ext cx="3362715" cy="3352800"/>
          </a:xfrm>
          <a:prstGeom prst="rect">
            <a:avLst/>
          </a:prstGeom>
          <a:noFill/>
        </p:spPr>
      </p:pic>
      <p:pic>
        <p:nvPicPr>
          <p:cNvPr id="9218" name="Picture 2" descr="C:\Users\Notebook\Desktop\Дошкольное образование\иро\Вебинар про Роботов\JS3oT8QbE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STEM </a:t>
            </a:r>
            <a:r>
              <a:rPr lang="ru-RU" dirty="0" smtClean="0"/>
              <a:t>по отношению к ребенку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708</TotalTime>
  <Words>887</Words>
  <Application>Microsoft Office PowerPoint</Application>
  <PresentationFormat>Экран (4:3)</PresentationFormat>
  <Paragraphs>124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  </vt:lpstr>
      <vt:lpstr>Регламент семинара</vt:lpstr>
      <vt:lpstr>Почему мы продолжаем говорить про совершенствование математического развития</vt:lpstr>
      <vt:lpstr>Презентация PowerPoint</vt:lpstr>
      <vt:lpstr>Развитие логических учебных действий</vt:lpstr>
      <vt:lpstr>Учить математике или  развивать математикой?</vt:lpstr>
      <vt:lpstr>STEM-подход</vt:lpstr>
      <vt:lpstr>Особенности STEM-образования</vt:lpstr>
      <vt:lpstr>STEM по отношению к ребенку</vt:lpstr>
      <vt:lpstr>Реализация STEM-образования</vt:lpstr>
      <vt:lpstr>Презентация PowerPoint</vt:lpstr>
      <vt:lpstr>Направление задач математического развития (З. А. Михайлова, 2008)</vt:lpstr>
      <vt:lpstr>Современные технологии в дошкольном образовании. Роботы для самых маленьких</vt:lpstr>
      <vt:lpstr>Современные технологии в дошкольном образовании. Роботы для самых маленьких</vt:lpstr>
      <vt:lpstr>Загадки Робомыши</vt:lpstr>
      <vt:lpstr>Современные технологии в дошкольном образовании. Роботы для самых маленьких</vt:lpstr>
      <vt:lpstr>Современные технологии в дошкольном образовании. Роботы для самых маленьких</vt:lpstr>
      <vt:lpstr>Разгадаем загадки Botley</vt:lpstr>
      <vt:lpstr>Презентация PowerPoint</vt:lpstr>
      <vt:lpstr>Анализ развивающего потенциала игры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М.П. Лепешкова</cp:lastModifiedBy>
  <cp:revision>67</cp:revision>
  <dcterms:created xsi:type="dcterms:W3CDTF">2017-11-27T07:16:38Z</dcterms:created>
  <dcterms:modified xsi:type="dcterms:W3CDTF">2018-04-17T06:58:41Z</dcterms:modified>
</cp:coreProperties>
</file>