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7" r:id="rId3"/>
    <p:sldId id="266" r:id="rId4"/>
    <p:sldId id="264" r:id="rId5"/>
    <p:sldId id="257" r:id="rId6"/>
    <p:sldId id="263" r:id="rId7"/>
    <p:sldId id="258" r:id="rId8"/>
    <p:sldId id="262" r:id="rId9"/>
    <p:sldId id="265" r:id="rId10"/>
    <p:sldId id="261" r:id="rId11"/>
    <p:sldId id="260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35092-FFF8-4871-A921-5A68318021B0}" type="datetimeFigureOut">
              <a:rPr lang="ru-RU" smtClean="0"/>
              <a:t>20.06.2014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1EBDB-9CC0-4A5B-A427-EC6CB0E7A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388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97E910-1918-4BB8-B291-0EC4C8B634B6}" type="slidenum">
              <a:rPr lang="ru-RU"/>
              <a:pPr/>
              <a:t>2</a:t>
            </a:fld>
            <a:endParaRPr lang="ru-RU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8B7912-E4EE-4557-8190-269AF9B7AA4F}" type="slidenum">
              <a:rPr lang="ru-RU"/>
              <a:pPr/>
              <a:t>6</a:t>
            </a:fld>
            <a:endParaRPr lang="ru-RU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CCB50D-670F-4A19-BEF5-8B555D0090F6}" type="slidenum">
              <a:rPr lang="ru-RU"/>
              <a:pPr/>
              <a:t>7</a:t>
            </a:fld>
            <a:endParaRPr lang="ru-RU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09434D-0FC1-4254-BA36-850E4FE43354}" type="slidenum">
              <a:rPr lang="ru-RU"/>
              <a:pPr/>
              <a:t>8</a:t>
            </a:fld>
            <a:endParaRPr 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479B9D-27EA-46CD-A3AF-BB6D05D49D51}" type="slidenum">
              <a:rPr lang="ru-RU"/>
              <a:pPr/>
              <a:t>10</a:t>
            </a:fld>
            <a:endParaRPr lang="ru-RU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45F2E-A8D3-4986-B968-169661F6614E}" type="slidenum">
              <a:rPr lang="ru-RU"/>
              <a:pPr/>
              <a:t>11</a:t>
            </a:fld>
            <a:endParaRPr lang="ru-RU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533400"/>
            <a:ext cx="5772476" cy="3327648"/>
          </a:xfrm>
        </p:spPr>
        <p:txBody>
          <a:bodyPr/>
          <a:lstStyle/>
          <a:p>
            <a:pPr lvl="0" algn="l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ru-RU" sz="3200" dirty="0" smtClean="0"/>
              <a:t>Перспективы </a:t>
            </a:r>
            <a:r>
              <a:rPr lang="ru-RU" sz="3200" dirty="0"/>
              <a:t>развития технологии самосовершенствования личности Ухтомского-</a:t>
            </a:r>
            <a:r>
              <a:rPr lang="ru-RU" sz="3200" dirty="0" err="1"/>
              <a:t>Селевко</a:t>
            </a:r>
            <a:r>
              <a:rPr lang="ru-RU" sz="3200" dirty="0"/>
              <a:t> в условиях сельской школы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4365104"/>
            <a:ext cx="5114778" cy="161732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МОУ </a:t>
            </a:r>
            <a:r>
              <a:rPr lang="ru-RU" b="1" dirty="0" err="1" smtClean="0"/>
              <a:t>Ломовская</a:t>
            </a:r>
            <a:r>
              <a:rPr lang="ru-RU" b="1" dirty="0" smtClean="0"/>
              <a:t> СОШ</a:t>
            </a:r>
          </a:p>
          <a:p>
            <a:r>
              <a:rPr lang="ru-RU" b="1" dirty="0" err="1" smtClean="0"/>
              <a:t>Рыбинский</a:t>
            </a:r>
            <a:r>
              <a:rPr lang="ru-RU" b="1" dirty="0" smtClean="0"/>
              <a:t> МР</a:t>
            </a:r>
          </a:p>
          <a:p>
            <a:r>
              <a:rPr lang="ru-RU" b="1" dirty="0" smtClean="0"/>
              <a:t>Зам.директора по ВР,</a:t>
            </a:r>
          </a:p>
          <a:p>
            <a:r>
              <a:rPr lang="ru-RU" b="1" dirty="0" smtClean="0"/>
              <a:t>Педагог-психолог:</a:t>
            </a:r>
          </a:p>
          <a:p>
            <a:r>
              <a:rPr lang="ru-RU" b="1" dirty="0" smtClean="0"/>
              <a:t> </a:t>
            </a:r>
            <a:r>
              <a:rPr lang="ru-RU" b="1" dirty="0" err="1" smtClean="0"/>
              <a:t>Колычева</a:t>
            </a:r>
            <a:r>
              <a:rPr lang="ru-RU" b="1" dirty="0" smtClean="0"/>
              <a:t> Ж.В.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051720" y="260648"/>
            <a:ext cx="4162400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Пособия </a:t>
            </a:r>
            <a:r>
              <a:rPr lang="ru-RU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Селевко</a:t>
            </a: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 Г.К.  помогают ученикам ответить на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вопросы</a:t>
            </a: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, волнующие растущего человека, ответов на которые нет ни в одном школьном курсе: какой я, почему моему товарищу всё даётся легко, а мне с трудом, почему родители часто меня не понимают? Книги Г.К. </a:t>
            </a:r>
            <a:r>
              <a:rPr lang="ru-RU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Селевко</a:t>
            </a: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 учат подростков жить в гармонии с собой, с людьми, с природой, наполнять жизнь трудом, разнообразными интересами, содержательным общением.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924944"/>
            <a:ext cx="1635060" cy="23042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725144"/>
            <a:ext cx="1656184" cy="1902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188640"/>
            <a:ext cx="1621382" cy="2376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2996952"/>
            <a:ext cx="1536576" cy="22322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188640"/>
            <a:ext cx="1600200" cy="236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3768" y="4725144"/>
            <a:ext cx="1676400" cy="189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609600"/>
            <a:ext cx="6934200" cy="9471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Главные </a:t>
            </a:r>
            <a:r>
              <a:rPr lang="ru-RU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аспекты ТСЛ</a:t>
            </a:r>
            <a:endParaRPr lang="ru-RU" sz="4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600201"/>
            <a:ext cx="7499176" cy="4421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28613" indent="-328613">
              <a:spcBef>
                <a:spcPts val="600"/>
              </a:spcBef>
              <a:buClr>
                <a:srgbClr val="CC0066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индивидуальный </a:t>
            </a:r>
            <a:r>
              <a:rPr lang="ru-RU" sz="24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подход, развитие индивидуальности каждого ученика;</a:t>
            </a:r>
          </a:p>
          <a:p>
            <a:pPr marL="328613" indent="-328613">
              <a:spcBef>
                <a:spcPts val="600"/>
              </a:spcBef>
              <a:buClr>
                <a:srgbClr val="CC0066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благоприятных условий для саморазвития, самовоспитания;</a:t>
            </a:r>
          </a:p>
          <a:p>
            <a:pPr marL="328613" indent="-328613">
              <a:spcBef>
                <a:spcPts val="600"/>
              </a:spcBef>
              <a:buClr>
                <a:srgbClr val="CC0066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4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социальной защищенности ребенка - демократизм воспитательного процесса: равенство взрослого и ученика;</a:t>
            </a:r>
          </a:p>
          <a:p>
            <a:pPr marL="328613" indent="-328613">
              <a:spcBef>
                <a:spcPts val="600"/>
              </a:spcBef>
              <a:buClr>
                <a:srgbClr val="CC0066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признание </a:t>
            </a:r>
            <a:r>
              <a:rPr lang="ru-RU" sz="24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прав ребенка: на ошибку, свободу выбора вида деятельности, добровольное  участие, собственное мнение</a:t>
            </a:r>
          </a:p>
          <a:p>
            <a:pPr marL="328613" indent="-328613">
              <a:spcBef>
                <a:spcPts val="600"/>
              </a:spcBef>
              <a:buClr>
                <a:srgbClr val="CC0066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сотрудничество</a:t>
            </a:r>
            <a:r>
              <a:rPr lang="ru-RU" sz="24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28613" indent="-328613">
              <a:spcBef>
                <a:spcPts val="600"/>
              </a:spcBef>
              <a:buClrTx/>
              <a:buFontTx/>
              <a:buNone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endParaRPr lang="ru-RU" sz="2400" b="1" dirty="0">
              <a:solidFill>
                <a:srgbClr val="CC0066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Приглашаем к сотрудничеству!</a:t>
            </a:r>
            <a:endParaRPr lang="ru-RU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-419100"/>
            <a:ext cx="7643192" cy="183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Доминанта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самосовершенствования личности</a:t>
            </a:r>
            <a:endParaRPr lang="ru-RU" sz="32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9552" y="1628800"/>
            <a:ext cx="7416824" cy="4331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97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 b="1" dirty="0">
              <a:solidFill>
                <a:srgbClr val="CC0066"/>
              </a:solidFill>
            </a:endParaRPr>
          </a:p>
          <a:p>
            <a:pPr marL="342900" indent="-339725">
              <a:spcBef>
                <a:spcPts val="2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1000" b="1" dirty="0">
              <a:solidFill>
                <a:srgbClr val="CC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397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-установка личности осознанно и целенаправленно улучшить себя;</a:t>
            </a:r>
          </a:p>
          <a:p>
            <a:pPr marL="342900" indent="-3397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-влияние на внутренние процессы через организацию образовательного процесса;</a:t>
            </a:r>
          </a:p>
          <a:p>
            <a:pPr marL="342900" indent="-3397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-формирование на основе потребностей саморазвития</a:t>
            </a:r>
          </a:p>
          <a:p>
            <a:pPr marL="342900" indent="-3397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 b="1" dirty="0" smtClean="0">
              <a:solidFill>
                <a:srgbClr val="0000FF"/>
              </a:solidFill>
            </a:endParaRPr>
          </a:p>
          <a:p>
            <a:pPr marL="342900" indent="-3397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Потребности развития личности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550046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тематические периоды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школа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самоутверждении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(самовоспитание, самообразование, самоопределение, свобода выбора);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Я-человек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самовыражении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(общение, творчество и 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самотворчество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поиск, выявление своих способностей и сил);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 и семья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защищенности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(самоопределение, профориентация, 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саморегуляция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коллективная деятельность);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 и общество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самоактуализации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(достижение личных и социальных целей, подготовка себя к адаптации в социуме, социальные пробы).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удовлетворение потребности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саморазвитии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Мотивация развития личности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0824"/>
                <a:gridCol w="2908176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стимулирование: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-интеллектуальных</a:t>
                      </a:r>
                    </a:p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НИК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r>
                        <a:rPr lang="ru-RU" dirty="0" err="1" smtClean="0">
                          <a:solidFill>
                            <a:srgbClr val="00B050"/>
                          </a:solidFill>
                        </a:rPr>
                        <a:t>здоровьесберегающих</a:t>
                      </a:r>
                      <a:endParaRPr lang="ru-RU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ФСК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-творческих</a:t>
                      </a:r>
                    </a:p>
                    <a:p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ХЭК</a:t>
                      </a:r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-гражданских</a:t>
                      </a:r>
                    </a:p>
                    <a:p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СПК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мотивов</a:t>
                      </a:r>
                      <a:r>
                        <a:rPr lang="ru-RU" sz="2000" b="1" baseline="0" dirty="0" smtClean="0"/>
                        <a:t> самосовершенствования</a:t>
                      </a:r>
                      <a:endParaRPr lang="ru-RU" sz="2000" b="1" dirty="0" smtClean="0"/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Позиции развития личности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2420888"/>
          <a:ext cx="7239000" cy="291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55004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Ученик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Субъект  образовательного</a:t>
                      </a:r>
                      <a:r>
                        <a:rPr lang="ru-RU" sz="2000" baseline="0" dirty="0" smtClean="0"/>
                        <a:t> пространства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Образование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Разработка</a:t>
                      </a:r>
                      <a:r>
                        <a:rPr lang="ru-RU" sz="2000" baseline="0" dirty="0" smtClean="0"/>
                        <a:t> </a:t>
                      </a:r>
                    </a:p>
                    <a:p>
                      <a:r>
                        <a:rPr lang="ru-RU" sz="2000" dirty="0" smtClean="0"/>
                        <a:t>индивидуальных образовательных программ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УУД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Формирование</a:t>
                      </a:r>
                    </a:p>
                    <a:p>
                      <a:r>
                        <a:rPr lang="ru-RU" sz="2000" dirty="0" smtClean="0"/>
                        <a:t>самоуправляющего</a:t>
                      </a:r>
                      <a:r>
                        <a:rPr lang="ru-RU" sz="2000" baseline="0" dirty="0" smtClean="0"/>
                        <a:t> механизма личности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body"/>
          </p:nvPr>
        </p:nvSpPr>
        <p:spPr>
          <a:xfrm>
            <a:off x="395536" y="548680"/>
            <a:ext cx="7344816" cy="5544616"/>
          </a:xfrm>
          <a:ln/>
        </p:spPr>
        <p:txBody>
          <a:bodyPr anchor="t">
            <a:normAutofit lnSpcReduction="10000"/>
          </a:bodyPr>
          <a:lstStyle/>
          <a:p>
            <a:pPr marL="342900" indent="-330200" algn="ctr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программе                 </a:t>
            </a:r>
            <a:r>
              <a:rPr lang="ru-RU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«Самосовершенствование личности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342900" indent="-330200" algn="ctr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реализуются три условия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30200" algn="l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smtClean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Теория. Осознание </a:t>
            </a:r>
            <a:r>
              <a:rPr lang="ru-RU" sz="2400" b="1" dirty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личностью целей, задач и возможностей своего развития и саморазвития.</a:t>
            </a:r>
          </a:p>
          <a:p>
            <a:pPr marL="342900" indent="-330200" algn="l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smtClean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Деятельность. Участие </a:t>
            </a:r>
            <a:r>
              <a:rPr lang="ru-RU" sz="2400" b="1" dirty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личности в самостоятельной творческой деятельности, представляющей определённый опыт успеха и достижений.</a:t>
            </a:r>
          </a:p>
          <a:p>
            <a:pPr marL="342900" indent="-330200" algn="l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dirty="0" smtClean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уклад. Создание </a:t>
            </a:r>
            <a:r>
              <a:rPr lang="ru-RU" sz="2400" b="1" dirty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адекватного уклада, стиля и методов внешних воздействий: условий обучения, воспитания и жизнедеятельности.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260475" y="548680"/>
            <a:ext cx="7487989" cy="1854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Курс "Самосовершенствование личности" (1-11-й классы) 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52400" y="2339975"/>
            <a:ext cx="8991600" cy="4357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1-4-й </a:t>
            </a:r>
            <a:r>
              <a:rPr lang="ru-RU" sz="2400" b="1" dirty="0" smtClean="0">
                <a:solidFill>
                  <a:srgbClr val="C00000"/>
                </a:solidFill>
              </a:rPr>
              <a:t>классы </a:t>
            </a:r>
            <a:r>
              <a:rPr lang="ru-RU" sz="2000" b="1" dirty="0">
                <a:solidFill>
                  <a:srgbClr val="0000FF"/>
                </a:solidFill>
              </a:rPr>
              <a:t>Начала </a:t>
            </a:r>
            <a:r>
              <a:rPr lang="ru-RU" sz="2000" b="1" dirty="0" smtClean="0">
                <a:solidFill>
                  <a:srgbClr val="0000FF"/>
                </a:solidFill>
              </a:rPr>
              <a:t>этики (</a:t>
            </a:r>
            <a:r>
              <a:rPr lang="ru-RU" sz="2000" b="1" dirty="0" err="1" smtClean="0">
                <a:solidFill>
                  <a:srgbClr val="0000FF"/>
                </a:solidFill>
              </a:rPr>
              <a:t>саморегуляция</a:t>
            </a:r>
            <a:r>
              <a:rPr lang="ru-RU" sz="2000" b="1" dirty="0" smtClean="0">
                <a:solidFill>
                  <a:srgbClr val="0000FF"/>
                </a:solidFill>
              </a:rPr>
              <a:t> поведения)</a:t>
            </a:r>
            <a:endParaRPr lang="ru-RU" sz="20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5-й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>
                <a:solidFill>
                  <a:srgbClr val="0000FF"/>
                </a:solidFill>
              </a:rPr>
              <a:t>Познай себя (самопознание</a:t>
            </a:r>
            <a:r>
              <a:rPr lang="ru-RU" sz="2400" b="1" dirty="0" smtClean="0">
                <a:solidFill>
                  <a:srgbClr val="0000FF"/>
                </a:solidFill>
              </a:rPr>
              <a:t>)</a:t>
            </a:r>
            <a:endParaRPr lang="ru-RU" sz="24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6-й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>
                <a:solidFill>
                  <a:srgbClr val="0000FF"/>
                </a:solidFill>
              </a:rPr>
              <a:t>Сделай себя сам (самовоспитание</a:t>
            </a:r>
            <a:r>
              <a:rPr lang="ru-RU" sz="2400" b="1" dirty="0" smtClean="0">
                <a:solidFill>
                  <a:srgbClr val="0000FF"/>
                </a:solidFill>
              </a:rPr>
              <a:t>)</a:t>
            </a:r>
            <a:endParaRPr lang="ru-RU" sz="24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7-й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 smtClean="0">
                <a:solidFill>
                  <a:srgbClr val="0000FF"/>
                </a:solidFill>
              </a:rPr>
              <a:t>Научи </a:t>
            </a:r>
            <a:r>
              <a:rPr lang="ru-RU" sz="2400" b="1" dirty="0">
                <a:solidFill>
                  <a:srgbClr val="0000FF"/>
                </a:solidFill>
              </a:rPr>
              <a:t>себя учиться (самообразование</a:t>
            </a:r>
            <a:r>
              <a:rPr lang="ru-RU" sz="2400" b="1" dirty="0" smtClean="0">
                <a:solidFill>
                  <a:srgbClr val="0000FF"/>
                </a:solidFill>
              </a:rPr>
              <a:t>)</a:t>
            </a:r>
            <a:endParaRPr lang="ru-RU" sz="24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8-й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>
                <a:solidFill>
                  <a:srgbClr val="0000FF"/>
                </a:solidFill>
              </a:rPr>
              <a:t>Утверждай себя (самоутверждение</a:t>
            </a:r>
            <a:r>
              <a:rPr lang="ru-RU" sz="2400" b="1" dirty="0" smtClean="0">
                <a:solidFill>
                  <a:srgbClr val="2323DC"/>
                </a:solidFill>
              </a:rPr>
              <a:t>)</a:t>
            </a:r>
            <a:endParaRPr lang="ru-RU" sz="2400" b="1" dirty="0">
              <a:solidFill>
                <a:srgbClr val="2323DC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9-й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>
                <a:solidFill>
                  <a:srgbClr val="0000FF"/>
                </a:solidFill>
              </a:rPr>
              <a:t>Найди себя (самоопределение</a:t>
            </a:r>
            <a:r>
              <a:rPr lang="ru-RU" sz="2400" b="1" dirty="0" smtClean="0">
                <a:solidFill>
                  <a:srgbClr val="0000FF"/>
                </a:solidFill>
              </a:rPr>
              <a:t>)</a:t>
            </a:r>
            <a:endParaRPr lang="ru-RU" sz="24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10-и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>
                <a:solidFill>
                  <a:srgbClr val="0000FF"/>
                </a:solidFill>
              </a:rPr>
              <a:t>Управляй собой (</a:t>
            </a:r>
            <a:r>
              <a:rPr lang="ru-RU" sz="2400" b="1" dirty="0" err="1">
                <a:solidFill>
                  <a:srgbClr val="0000FF"/>
                </a:solidFill>
              </a:rPr>
              <a:t>саморегуляция</a:t>
            </a:r>
            <a:r>
              <a:rPr lang="ru-RU" sz="2400" b="1" dirty="0" smtClean="0">
                <a:solidFill>
                  <a:srgbClr val="0000FF"/>
                </a:solidFill>
              </a:rPr>
              <a:t>)</a:t>
            </a:r>
            <a:endParaRPr lang="ru-RU" sz="24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11-й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>
                <a:solidFill>
                  <a:srgbClr val="0000FF"/>
                </a:solidFill>
              </a:rPr>
              <a:t>Реализуй себя (</a:t>
            </a:r>
            <a:r>
              <a:rPr lang="ru-RU" sz="2400" b="1" dirty="0" err="1">
                <a:solidFill>
                  <a:srgbClr val="0000FF"/>
                </a:solidFill>
              </a:rPr>
              <a:t>самоактуализация</a:t>
            </a:r>
            <a:r>
              <a:rPr lang="ru-RU" sz="2400" b="1" dirty="0" smtClean="0">
                <a:solidFill>
                  <a:srgbClr val="0000FF"/>
                </a:solidFill>
              </a:rPr>
              <a:t>)</a:t>
            </a:r>
            <a:endParaRPr lang="ru-RU" sz="24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Tx/>
              <a:buFontTx/>
              <a:buNone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endParaRPr lang="ru-RU" sz="2400" b="1" dirty="0">
              <a:solidFill>
                <a:srgbClr val="0000FF"/>
              </a:solidFill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4664"/>
            <a:ext cx="1641475" cy="119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7488832" cy="1435100"/>
          </a:xfrm>
          <a:ln/>
        </p:spPr>
        <p:txBody>
          <a:bodyPr>
            <a:no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dirty="0" smtClean="0">
                <a:latin typeface="Times New Roman" pitchFamily="16" charset="0"/>
                <a:cs typeface="Times New Roman" pitchFamily="16" charset="0"/>
              </a:rPr>
              <a:t>Специальные коррекционные занятия для детей с ОВЗ,</a:t>
            </a:r>
            <a:br>
              <a:rPr lang="ru-RU" sz="3200" dirty="0" smtClean="0">
                <a:latin typeface="Times New Roman" pitchFamily="16" charset="0"/>
                <a:cs typeface="Times New Roman" pitchFamily="16" charset="0"/>
              </a:rPr>
            </a:br>
            <a:r>
              <a:rPr lang="ru-RU" sz="3200" dirty="0" smtClean="0">
                <a:latin typeface="Times New Roman" pitchFamily="16" charset="0"/>
                <a:cs typeface="Times New Roman" pitchFamily="16" charset="0"/>
              </a:rPr>
              <a:t> используемые формы: </a:t>
            </a:r>
            <a:endParaRPr lang="ru-RU" sz="3200" dirty="0"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872"/>
            <a:ext cx="6779096" cy="4042966"/>
          </a:xfrm>
          <a:ln/>
        </p:spPr>
        <p:txBody>
          <a:bodyPr>
            <a:normAutofit/>
          </a:bodyPr>
          <a:lstStyle/>
          <a:p>
            <a:pPr indent="-330200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dirty="0">
                <a:solidFill>
                  <a:srgbClr val="0070C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6" charset="0"/>
                <a:cs typeface="Times New Roman" pitchFamily="16" charset="0"/>
              </a:rPr>
              <a:t>  объяснение</a:t>
            </a:r>
            <a:r>
              <a:rPr lang="ru-RU" sz="2800" b="1" dirty="0">
                <a:solidFill>
                  <a:srgbClr val="0070C0"/>
                </a:solidFill>
                <a:latin typeface="Times New Roman" pitchFamily="16" charset="0"/>
                <a:cs typeface="Times New Roman" pitchFamily="16" charset="0"/>
              </a:rPr>
              <a:t>, выполнение упражнений и тестов, изучение рекомендаций, оценивание </a:t>
            </a:r>
            <a:r>
              <a:rPr lang="ru-RU" sz="2800" b="1" dirty="0" err="1">
                <a:solidFill>
                  <a:srgbClr val="0070C0"/>
                </a:solidFill>
                <a:latin typeface="Times New Roman" pitchFamily="16" charset="0"/>
                <a:cs typeface="Times New Roman" pitchFamily="16" charset="0"/>
              </a:rPr>
              <a:t>Я-концепции</a:t>
            </a:r>
            <a:r>
              <a:rPr lang="ru-RU" sz="2800" b="1" dirty="0">
                <a:solidFill>
                  <a:srgbClr val="0070C0"/>
                </a:solidFill>
                <a:latin typeface="Times New Roman" pitchFamily="16" charset="0"/>
                <a:cs typeface="Times New Roman" pitchFamily="16" charset="0"/>
              </a:rPr>
              <a:t>, мысли мудрых, ситуации-пробы, социально-приемлемые позиции, советы: почитать (книги), послушать (музыкальные произведения, песни), посмотреть (фильмы, картины).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Опыт и Перспективы </a:t>
            </a:r>
            <a:br>
              <a:rPr lang="ru-RU" dirty="0" smtClean="0"/>
            </a:br>
            <a:r>
              <a:rPr lang="ru-RU" dirty="0" smtClean="0"/>
              <a:t>развития личности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550046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теория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программе </a:t>
                      </a:r>
                      <a:r>
                        <a:rPr lang="ru-RU" sz="2000" b="1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Г.К.Селевко</a:t>
                      </a:r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«Самосовершенствование личности»:</a:t>
                      </a:r>
                      <a:endParaRPr lang="ru-RU" sz="2000" b="1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1-6 класс</a:t>
                      </a:r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внеурочная деятельность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7- дополнительное образование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8-предпрофильная подготовка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9-профориентация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10,11-элективные курсы</a:t>
                      </a:r>
                    </a:p>
                    <a:p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Образовательные события,</a:t>
                      </a:r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циклическая система классных часов 1-11класс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уклад</a:t>
                      </a:r>
                    </a:p>
                    <a:p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ОУОП «Волжская Республика»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97</TotalTime>
  <Words>513</Words>
  <Application>Microsoft Office PowerPoint</Application>
  <PresentationFormat>Экран (4:3)</PresentationFormat>
  <Paragraphs>87</Paragraphs>
  <Slides>12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  Перспективы развития технологии самосовершенствования личности Ухтомского-Селевко в условиях сельской школы </vt:lpstr>
      <vt:lpstr>Презентация PowerPoint</vt:lpstr>
      <vt:lpstr>Потребности развития личности</vt:lpstr>
      <vt:lpstr>Мотивация развития личности</vt:lpstr>
      <vt:lpstr>Позиции развития личности</vt:lpstr>
      <vt:lpstr>Презентация PowerPoint</vt:lpstr>
      <vt:lpstr>Презентация PowerPoint</vt:lpstr>
      <vt:lpstr>Специальные коррекционные занятия для детей с ОВЗ,  используемые формы: </vt:lpstr>
      <vt:lpstr>Опыт и Перспективы  развития личности</vt:lpstr>
      <vt:lpstr>Презентация PowerPoint</vt:lpstr>
      <vt:lpstr>Презентация PowerPoint</vt:lpstr>
      <vt:lpstr>Приглашаем к сотрудничеству!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технологии самосовершенствования личности Г.К.Селевко        в сельской школе:                      опыт и перспективы</dc:title>
  <dc:creator>User</dc:creator>
  <cp:lastModifiedBy>Елена Валентиновна Боброва</cp:lastModifiedBy>
  <cp:revision>12</cp:revision>
  <dcterms:created xsi:type="dcterms:W3CDTF">2014-05-11T16:01:16Z</dcterms:created>
  <dcterms:modified xsi:type="dcterms:W3CDTF">2014-06-20T10:20:05Z</dcterms:modified>
</cp:coreProperties>
</file>