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80" r:id="rId1"/>
    <p:sldMasterId id="2147483972" r:id="rId2"/>
    <p:sldMasterId id="2147484104" r:id="rId3"/>
    <p:sldMasterId id="2147484176" r:id="rId4"/>
    <p:sldMasterId id="2147484260" r:id="rId5"/>
    <p:sldMasterId id="2147484392" r:id="rId6"/>
    <p:sldMasterId id="2147484404" r:id="rId7"/>
    <p:sldMasterId id="2147484428" r:id="rId8"/>
    <p:sldMasterId id="2147484440" r:id="rId9"/>
    <p:sldMasterId id="2147484452" r:id="rId10"/>
    <p:sldMasterId id="2147484476" r:id="rId11"/>
  </p:sldMasterIdLst>
  <p:notesMasterIdLst>
    <p:notesMasterId r:id="rId23"/>
  </p:notesMasterIdLst>
  <p:sldIdLst>
    <p:sldId id="376" r:id="rId12"/>
    <p:sldId id="319" r:id="rId13"/>
    <p:sldId id="387" r:id="rId14"/>
    <p:sldId id="338" r:id="rId15"/>
    <p:sldId id="298" r:id="rId16"/>
    <p:sldId id="388" r:id="rId17"/>
    <p:sldId id="396" r:id="rId18"/>
    <p:sldId id="374" r:id="rId19"/>
    <p:sldId id="392" r:id="rId20"/>
    <p:sldId id="394" r:id="rId21"/>
    <p:sldId id="393" r:id="rId22"/>
  </p:sldIdLst>
  <p:sldSz cx="12192000" cy="6858000"/>
  <p:notesSz cx="6858000" cy="9144000"/>
  <p:defaultTextStyle>
    <a:defPPr>
      <a:defRPr lang="ru-RU"/>
    </a:defPPr>
    <a:lvl1pPr marL="0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519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108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69662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6216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2806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39322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5840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2359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1E74141D-A846-44EA-A90B-D13EB699EF08}">
          <p14:sldIdLst>
            <p14:sldId id="376"/>
            <p14:sldId id="319"/>
            <p14:sldId id="387"/>
            <p14:sldId id="338"/>
            <p14:sldId id="298"/>
            <p14:sldId id="388"/>
            <p14:sldId id="396"/>
            <p14:sldId id="374"/>
            <p14:sldId id="392"/>
            <p14:sldId id="394"/>
            <p14:sldId id="393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D4ED"/>
    <a:srgbClr val="A32D35"/>
    <a:srgbClr val="A52C36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18" autoAdjust="0"/>
    <p:restoredTop sz="86400" autoAdjust="0"/>
  </p:normalViewPr>
  <p:slideViewPr>
    <p:cSldViewPr snapToGrid="0">
      <p:cViewPr>
        <p:scale>
          <a:sx n="64" d="100"/>
          <a:sy n="64" d="100"/>
        </p:scale>
        <p:origin x="-2418" y="-12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95A77-F620-4864-8B77-D6B39480A155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0C6A6-2B29-43D8-8D5B-0B2DE57D3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187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519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108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662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216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806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322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5840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359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0C6A6-2B29-43D8-8D5B-0B2DE57D38A0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102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835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71945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519" indent="0" algn="ctr">
              <a:buNone/>
              <a:defRPr sz="2000"/>
            </a:lvl2pPr>
            <a:lvl3pPr marL="913108" indent="0" algn="ctr">
              <a:buNone/>
              <a:defRPr sz="1900"/>
            </a:lvl3pPr>
            <a:lvl4pPr marL="1369662" indent="0" algn="ctr">
              <a:buNone/>
              <a:defRPr sz="1600"/>
            </a:lvl4pPr>
            <a:lvl5pPr marL="1826216" indent="0" algn="ctr">
              <a:buNone/>
              <a:defRPr sz="1600"/>
            </a:lvl5pPr>
            <a:lvl6pPr marL="2282806" indent="0" algn="ctr">
              <a:buNone/>
              <a:defRPr sz="1600"/>
            </a:lvl6pPr>
            <a:lvl7pPr marL="2739322" indent="0" algn="ctr">
              <a:buNone/>
              <a:defRPr sz="1600"/>
            </a:lvl7pPr>
            <a:lvl8pPr marL="3195840" indent="0" algn="ctr">
              <a:buNone/>
              <a:defRPr sz="1600"/>
            </a:lvl8pPr>
            <a:lvl9pPr marL="365235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92239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17655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81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5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1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2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8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93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5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23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26057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67418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9" indent="0">
              <a:buNone/>
              <a:defRPr sz="2000" b="1"/>
            </a:lvl2pPr>
            <a:lvl3pPr marL="913108" indent="0">
              <a:buNone/>
              <a:defRPr sz="1900" b="1"/>
            </a:lvl3pPr>
            <a:lvl4pPr marL="1369662" indent="0">
              <a:buNone/>
              <a:defRPr sz="1600" b="1"/>
            </a:lvl4pPr>
            <a:lvl5pPr marL="1826216" indent="0">
              <a:buNone/>
              <a:defRPr sz="1600" b="1"/>
            </a:lvl5pPr>
            <a:lvl6pPr marL="2282806" indent="0">
              <a:buNone/>
              <a:defRPr sz="1600" b="1"/>
            </a:lvl6pPr>
            <a:lvl7pPr marL="2739322" indent="0">
              <a:buNone/>
              <a:defRPr sz="1600" b="1"/>
            </a:lvl7pPr>
            <a:lvl8pPr marL="3195840" indent="0">
              <a:buNone/>
              <a:defRPr sz="1600" b="1"/>
            </a:lvl8pPr>
            <a:lvl9pPr marL="365235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9" indent="0">
              <a:buNone/>
              <a:defRPr sz="2000" b="1"/>
            </a:lvl2pPr>
            <a:lvl3pPr marL="913108" indent="0">
              <a:buNone/>
              <a:defRPr sz="1900" b="1"/>
            </a:lvl3pPr>
            <a:lvl4pPr marL="1369662" indent="0">
              <a:buNone/>
              <a:defRPr sz="1600" b="1"/>
            </a:lvl4pPr>
            <a:lvl5pPr marL="1826216" indent="0">
              <a:buNone/>
              <a:defRPr sz="1600" b="1"/>
            </a:lvl5pPr>
            <a:lvl6pPr marL="2282806" indent="0">
              <a:buNone/>
              <a:defRPr sz="1600" b="1"/>
            </a:lvl6pPr>
            <a:lvl7pPr marL="2739322" indent="0">
              <a:buNone/>
              <a:defRPr sz="1600" b="1"/>
            </a:lvl7pPr>
            <a:lvl8pPr marL="3195840" indent="0">
              <a:buNone/>
              <a:defRPr sz="1600" b="1"/>
            </a:lvl8pPr>
            <a:lvl9pPr marL="365235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64520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86650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1231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50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19" indent="0">
              <a:buNone/>
              <a:defRPr sz="1500"/>
            </a:lvl2pPr>
            <a:lvl3pPr marL="913108" indent="0">
              <a:buNone/>
              <a:defRPr sz="1200"/>
            </a:lvl3pPr>
            <a:lvl4pPr marL="1369662" indent="0">
              <a:buNone/>
              <a:defRPr sz="1100"/>
            </a:lvl4pPr>
            <a:lvl5pPr marL="1826216" indent="0">
              <a:buNone/>
              <a:defRPr sz="1100"/>
            </a:lvl5pPr>
            <a:lvl6pPr marL="2282806" indent="0">
              <a:buNone/>
              <a:defRPr sz="1100"/>
            </a:lvl6pPr>
            <a:lvl7pPr marL="2739322" indent="0">
              <a:buNone/>
              <a:defRPr sz="1100"/>
            </a:lvl7pPr>
            <a:lvl8pPr marL="3195840" indent="0">
              <a:buNone/>
              <a:defRPr sz="1100"/>
            </a:lvl8pPr>
            <a:lvl9pPr marL="365235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53614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50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519" indent="0">
              <a:buNone/>
              <a:defRPr sz="2800"/>
            </a:lvl2pPr>
            <a:lvl3pPr marL="913108" indent="0">
              <a:buNone/>
              <a:defRPr sz="2400"/>
            </a:lvl3pPr>
            <a:lvl4pPr marL="1369662" indent="0">
              <a:buNone/>
              <a:defRPr sz="2000"/>
            </a:lvl4pPr>
            <a:lvl5pPr marL="1826216" indent="0">
              <a:buNone/>
              <a:defRPr sz="2000"/>
            </a:lvl5pPr>
            <a:lvl6pPr marL="2282806" indent="0">
              <a:buNone/>
              <a:defRPr sz="2000"/>
            </a:lvl6pPr>
            <a:lvl7pPr marL="2739322" indent="0">
              <a:buNone/>
              <a:defRPr sz="2000"/>
            </a:lvl7pPr>
            <a:lvl8pPr marL="3195840" indent="0">
              <a:buNone/>
              <a:defRPr sz="2000"/>
            </a:lvl8pPr>
            <a:lvl9pPr marL="3652359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19" indent="0">
              <a:buNone/>
              <a:defRPr sz="1500"/>
            </a:lvl2pPr>
            <a:lvl3pPr marL="913108" indent="0">
              <a:buNone/>
              <a:defRPr sz="1200"/>
            </a:lvl3pPr>
            <a:lvl4pPr marL="1369662" indent="0">
              <a:buNone/>
              <a:defRPr sz="1100"/>
            </a:lvl4pPr>
            <a:lvl5pPr marL="1826216" indent="0">
              <a:buNone/>
              <a:defRPr sz="1100"/>
            </a:lvl5pPr>
            <a:lvl6pPr marL="2282806" indent="0">
              <a:buNone/>
              <a:defRPr sz="1100"/>
            </a:lvl6pPr>
            <a:lvl7pPr marL="2739322" indent="0">
              <a:buNone/>
              <a:defRPr sz="1100"/>
            </a:lvl7pPr>
            <a:lvl8pPr marL="3195840" indent="0">
              <a:buNone/>
              <a:defRPr sz="1100"/>
            </a:lvl8pPr>
            <a:lvl9pPr marL="365235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51204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863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11364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201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201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73260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78219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29504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24733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61887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71706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84161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42144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51130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329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57859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09435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509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636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248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76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409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1012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8648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548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728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8409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4611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2109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4550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9821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1560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157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7128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4026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894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2102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8889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6215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7175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6815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519" indent="0" algn="ctr">
              <a:buNone/>
              <a:defRPr sz="2000"/>
            </a:lvl2pPr>
            <a:lvl3pPr marL="913108" indent="0" algn="ctr">
              <a:buNone/>
              <a:defRPr sz="1900"/>
            </a:lvl3pPr>
            <a:lvl4pPr marL="1369662" indent="0" algn="ctr">
              <a:buNone/>
              <a:defRPr sz="1600"/>
            </a:lvl4pPr>
            <a:lvl5pPr marL="1826216" indent="0" algn="ctr">
              <a:buNone/>
              <a:defRPr sz="1600"/>
            </a:lvl5pPr>
            <a:lvl6pPr marL="2282806" indent="0" algn="ctr">
              <a:buNone/>
              <a:defRPr sz="1600"/>
            </a:lvl6pPr>
            <a:lvl7pPr marL="2739322" indent="0" algn="ctr">
              <a:buNone/>
              <a:defRPr sz="1600"/>
            </a:lvl7pPr>
            <a:lvl8pPr marL="3195840" indent="0" algn="ctr">
              <a:buNone/>
              <a:defRPr sz="1600"/>
            </a:lvl8pPr>
            <a:lvl9pPr marL="365235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5479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0852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81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5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1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2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8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93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5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23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1457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2100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9" indent="0">
              <a:buNone/>
              <a:defRPr sz="2000" b="1"/>
            </a:lvl2pPr>
            <a:lvl3pPr marL="913108" indent="0">
              <a:buNone/>
              <a:defRPr sz="1900" b="1"/>
            </a:lvl3pPr>
            <a:lvl4pPr marL="1369662" indent="0">
              <a:buNone/>
              <a:defRPr sz="1600" b="1"/>
            </a:lvl4pPr>
            <a:lvl5pPr marL="1826216" indent="0">
              <a:buNone/>
              <a:defRPr sz="1600" b="1"/>
            </a:lvl5pPr>
            <a:lvl6pPr marL="2282806" indent="0">
              <a:buNone/>
              <a:defRPr sz="1600" b="1"/>
            </a:lvl6pPr>
            <a:lvl7pPr marL="2739322" indent="0">
              <a:buNone/>
              <a:defRPr sz="1600" b="1"/>
            </a:lvl7pPr>
            <a:lvl8pPr marL="3195840" indent="0">
              <a:buNone/>
              <a:defRPr sz="1600" b="1"/>
            </a:lvl8pPr>
            <a:lvl9pPr marL="365235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9" indent="0">
              <a:buNone/>
              <a:defRPr sz="2000" b="1"/>
            </a:lvl2pPr>
            <a:lvl3pPr marL="913108" indent="0">
              <a:buNone/>
              <a:defRPr sz="1900" b="1"/>
            </a:lvl3pPr>
            <a:lvl4pPr marL="1369662" indent="0">
              <a:buNone/>
              <a:defRPr sz="1600" b="1"/>
            </a:lvl4pPr>
            <a:lvl5pPr marL="1826216" indent="0">
              <a:buNone/>
              <a:defRPr sz="1600" b="1"/>
            </a:lvl5pPr>
            <a:lvl6pPr marL="2282806" indent="0">
              <a:buNone/>
              <a:defRPr sz="1600" b="1"/>
            </a:lvl6pPr>
            <a:lvl7pPr marL="2739322" indent="0">
              <a:buNone/>
              <a:defRPr sz="1600" b="1"/>
            </a:lvl7pPr>
            <a:lvl8pPr marL="3195840" indent="0">
              <a:buNone/>
              <a:defRPr sz="1600" b="1"/>
            </a:lvl8pPr>
            <a:lvl9pPr marL="365235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3657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454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2176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8773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50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19" indent="0">
              <a:buNone/>
              <a:defRPr sz="1500"/>
            </a:lvl2pPr>
            <a:lvl3pPr marL="913108" indent="0">
              <a:buNone/>
              <a:defRPr sz="1200"/>
            </a:lvl3pPr>
            <a:lvl4pPr marL="1369662" indent="0">
              <a:buNone/>
              <a:defRPr sz="1100"/>
            </a:lvl4pPr>
            <a:lvl5pPr marL="1826216" indent="0">
              <a:buNone/>
              <a:defRPr sz="1100"/>
            </a:lvl5pPr>
            <a:lvl6pPr marL="2282806" indent="0">
              <a:buNone/>
              <a:defRPr sz="1100"/>
            </a:lvl6pPr>
            <a:lvl7pPr marL="2739322" indent="0">
              <a:buNone/>
              <a:defRPr sz="1100"/>
            </a:lvl7pPr>
            <a:lvl8pPr marL="3195840" indent="0">
              <a:buNone/>
              <a:defRPr sz="1100"/>
            </a:lvl8pPr>
            <a:lvl9pPr marL="365235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7233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50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519" indent="0">
              <a:buNone/>
              <a:defRPr sz="2800"/>
            </a:lvl2pPr>
            <a:lvl3pPr marL="913108" indent="0">
              <a:buNone/>
              <a:defRPr sz="2400"/>
            </a:lvl3pPr>
            <a:lvl4pPr marL="1369662" indent="0">
              <a:buNone/>
              <a:defRPr sz="2000"/>
            </a:lvl4pPr>
            <a:lvl5pPr marL="1826216" indent="0">
              <a:buNone/>
              <a:defRPr sz="2000"/>
            </a:lvl5pPr>
            <a:lvl6pPr marL="2282806" indent="0">
              <a:buNone/>
              <a:defRPr sz="2000"/>
            </a:lvl6pPr>
            <a:lvl7pPr marL="2739322" indent="0">
              <a:buNone/>
              <a:defRPr sz="2000"/>
            </a:lvl7pPr>
            <a:lvl8pPr marL="3195840" indent="0">
              <a:buNone/>
              <a:defRPr sz="2000"/>
            </a:lvl8pPr>
            <a:lvl9pPr marL="3652359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19" indent="0">
              <a:buNone/>
              <a:defRPr sz="1500"/>
            </a:lvl2pPr>
            <a:lvl3pPr marL="913108" indent="0">
              <a:buNone/>
              <a:defRPr sz="1200"/>
            </a:lvl3pPr>
            <a:lvl4pPr marL="1369662" indent="0">
              <a:buNone/>
              <a:defRPr sz="1100"/>
            </a:lvl4pPr>
            <a:lvl5pPr marL="1826216" indent="0">
              <a:buNone/>
              <a:defRPr sz="1100"/>
            </a:lvl5pPr>
            <a:lvl6pPr marL="2282806" indent="0">
              <a:buNone/>
              <a:defRPr sz="1100"/>
            </a:lvl6pPr>
            <a:lvl7pPr marL="2739322" indent="0">
              <a:buNone/>
              <a:defRPr sz="1100"/>
            </a:lvl7pPr>
            <a:lvl8pPr marL="3195840" indent="0">
              <a:buNone/>
              <a:defRPr sz="1100"/>
            </a:lvl8pPr>
            <a:lvl9pPr marL="365235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7843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8340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201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201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0452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2140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1079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8571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802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789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1310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5519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1574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8772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0530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8008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0290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2619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8175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69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0007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366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9627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3914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1266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8488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8351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9202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0893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62238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574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9C2DDF-90C5-4ED4-AF6E-4DA56BBE153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821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EBA0D-D41F-40F5-A52A-A0E313BE947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9621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04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DD6E5-BE90-4AF4-A48C-DA5F5F07306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352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7022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7FCE92-3976-4BC9-9109-6A4BB940A0B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0989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6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46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1F4DA-9EB6-4C0A-ADCC-8FA109ADBA6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5381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0F6E19-9EDE-491D-81F8-5435614850B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8823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2D832-B7C7-4FE7-9660-5D16AF3DF69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38868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48FC3-B99B-44C4-833A-406D93928FD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35596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96240-701A-4668-A7AC-C7FA495931E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7165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A0C5B-8941-4B2A-B727-6EC5706640C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35722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75D8D-DE3C-45CD-A5B4-56E3A3874AE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7927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519" indent="0" algn="ctr">
              <a:buNone/>
              <a:defRPr sz="2000"/>
            </a:lvl2pPr>
            <a:lvl3pPr marL="913108" indent="0" algn="ctr">
              <a:buNone/>
              <a:defRPr sz="1900"/>
            </a:lvl3pPr>
            <a:lvl4pPr marL="1369662" indent="0" algn="ctr">
              <a:buNone/>
              <a:defRPr sz="1600"/>
            </a:lvl4pPr>
            <a:lvl5pPr marL="1826216" indent="0" algn="ctr">
              <a:buNone/>
              <a:defRPr sz="1600"/>
            </a:lvl5pPr>
            <a:lvl6pPr marL="2282806" indent="0" algn="ctr">
              <a:buNone/>
              <a:defRPr sz="1600"/>
            </a:lvl6pPr>
            <a:lvl7pPr marL="2739322" indent="0" algn="ctr">
              <a:buNone/>
              <a:defRPr sz="1600"/>
            </a:lvl7pPr>
            <a:lvl8pPr marL="3195840" indent="0" algn="ctr">
              <a:buNone/>
              <a:defRPr sz="1600"/>
            </a:lvl8pPr>
            <a:lvl9pPr marL="365235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12108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533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1452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81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5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1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2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8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93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5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23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77096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1785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9" indent="0">
              <a:buNone/>
              <a:defRPr sz="2000" b="1"/>
            </a:lvl2pPr>
            <a:lvl3pPr marL="913108" indent="0">
              <a:buNone/>
              <a:defRPr sz="1900" b="1"/>
            </a:lvl3pPr>
            <a:lvl4pPr marL="1369662" indent="0">
              <a:buNone/>
              <a:defRPr sz="1600" b="1"/>
            </a:lvl4pPr>
            <a:lvl5pPr marL="1826216" indent="0">
              <a:buNone/>
              <a:defRPr sz="1600" b="1"/>
            </a:lvl5pPr>
            <a:lvl6pPr marL="2282806" indent="0">
              <a:buNone/>
              <a:defRPr sz="1600" b="1"/>
            </a:lvl6pPr>
            <a:lvl7pPr marL="2739322" indent="0">
              <a:buNone/>
              <a:defRPr sz="1600" b="1"/>
            </a:lvl7pPr>
            <a:lvl8pPr marL="3195840" indent="0">
              <a:buNone/>
              <a:defRPr sz="1600" b="1"/>
            </a:lvl8pPr>
            <a:lvl9pPr marL="365235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9" indent="0">
              <a:buNone/>
              <a:defRPr sz="2000" b="1"/>
            </a:lvl2pPr>
            <a:lvl3pPr marL="913108" indent="0">
              <a:buNone/>
              <a:defRPr sz="1900" b="1"/>
            </a:lvl3pPr>
            <a:lvl4pPr marL="1369662" indent="0">
              <a:buNone/>
              <a:defRPr sz="1600" b="1"/>
            </a:lvl4pPr>
            <a:lvl5pPr marL="1826216" indent="0">
              <a:buNone/>
              <a:defRPr sz="1600" b="1"/>
            </a:lvl5pPr>
            <a:lvl6pPr marL="2282806" indent="0">
              <a:buNone/>
              <a:defRPr sz="1600" b="1"/>
            </a:lvl6pPr>
            <a:lvl7pPr marL="2739322" indent="0">
              <a:buNone/>
              <a:defRPr sz="1600" b="1"/>
            </a:lvl7pPr>
            <a:lvl8pPr marL="3195840" indent="0">
              <a:buNone/>
              <a:defRPr sz="1600" b="1"/>
            </a:lvl8pPr>
            <a:lvl9pPr marL="365235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12448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4446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80994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50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19" indent="0">
              <a:buNone/>
              <a:defRPr sz="1500"/>
            </a:lvl2pPr>
            <a:lvl3pPr marL="913108" indent="0">
              <a:buNone/>
              <a:defRPr sz="1200"/>
            </a:lvl3pPr>
            <a:lvl4pPr marL="1369662" indent="0">
              <a:buNone/>
              <a:defRPr sz="1100"/>
            </a:lvl4pPr>
            <a:lvl5pPr marL="1826216" indent="0">
              <a:buNone/>
              <a:defRPr sz="1100"/>
            </a:lvl5pPr>
            <a:lvl6pPr marL="2282806" indent="0">
              <a:buNone/>
              <a:defRPr sz="1100"/>
            </a:lvl6pPr>
            <a:lvl7pPr marL="2739322" indent="0">
              <a:buNone/>
              <a:defRPr sz="1100"/>
            </a:lvl7pPr>
            <a:lvl8pPr marL="3195840" indent="0">
              <a:buNone/>
              <a:defRPr sz="1100"/>
            </a:lvl8pPr>
            <a:lvl9pPr marL="365235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55665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50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519" indent="0">
              <a:buNone/>
              <a:defRPr sz="2800"/>
            </a:lvl2pPr>
            <a:lvl3pPr marL="913108" indent="0">
              <a:buNone/>
              <a:defRPr sz="2400"/>
            </a:lvl3pPr>
            <a:lvl4pPr marL="1369662" indent="0">
              <a:buNone/>
              <a:defRPr sz="2000"/>
            </a:lvl4pPr>
            <a:lvl5pPr marL="1826216" indent="0">
              <a:buNone/>
              <a:defRPr sz="2000"/>
            </a:lvl5pPr>
            <a:lvl6pPr marL="2282806" indent="0">
              <a:buNone/>
              <a:defRPr sz="2000"/>
            </a:lvl6pPr>
            <a:lvl7pPr marL="2739322" indent="0">
              <a:buNone/>
              <a:defRPr sz="2000"/>
            </a:lvl7pPr>
            <a:lvl8pPr marL="3195840" indent="0">
              <a:buNone/>
              <a:defRPr sz="2000"/>
            </a:lvl8pPr>
            <a:lvl9pPr marL="3652359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19" indent="0">
              <a:buNone/>
              <a:defRPr sz="1500"/>
            </a:lvl2pPr>
            <a:lvl3pPr marL="913108" indent="0">
              <a:buNone/>
              <a:defRPr sz="1200"/>
            </a:lvl3pPr>
            <a:lvl4pPr marL="1369662" indent="0">
              <a:buNone/>
              <a:defRPr sz="1100"/>
            </a:lvl4pPr>
            <a:lvl5pPr marL="1826216" indent="0">
              <a:buNone/>
              <a:defRPr sz="1100"/>
            </a:lvl5pPr>
            <a:lvl6pPr marL="2282806" indent="0">
              <a:buNone/>
              <a:defRPr sz="1100"/>
            </a:lvl6pPr>
            <a:lvl7pPr marL="2739322" indent="0">
              <a:buNone/>
              <a:defRPr sz="1100"/>
            </a:lvl7pPr>
            <a:lvl8pPr marL="3195840" indent="0">
              <a:buNone/>
              <a:defRPr sz="1100"/>
            </a:lvl8pPr>
            <a:lvl9pPr marL="365235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79161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45896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201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201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65151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519" indent="0" algn="ctr">
              <a:buNone/>
              <a:defRPr sz="2000"/>
            </a:lvl2pPr>
            <a:lvl3pPr marL="913108" indent="0" algn="ctr">
              <a:buNone/>
              <a:defRPr sz="1900"/>
            </a:lvl3pPr>
            <a:lvl4pPr marL="1369662" indent="0" algn="ctr">
              <a:buNone/>
              <a:defRPr sz="1600"/>
            </a:lvl4pPr>
            <a:lvl5pPr marL="1826216" indent="0" algn="ctr">
              <a:buNone/>
              <a:defRPr sz="1600"/>
            </a:lvl5pPr>
            <a:lvl6pPr marL="2282806" indent="0" algn="ctr">
              <a:buNone/>
              <a:defRPr sz="1600"/>
            </a:lvl6pPr>
            <a:lvl7pPr marL="2739322" indent="0" algn="ctr">
              <a:buNone/>
              <a:defRPr sz="1600"/>
            </a:lvl7pPr>
            <a:lvl8pPr marL="3195840" indent="0" algn="ctr">
              <a:buNone/>
              <a:defRPr sz="1600"/>
            </a:lvl8pPr>
            <a:lvl9pPr marL="365235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958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08679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13393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81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5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1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2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8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93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5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23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22351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93578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9" indent="0">
              <a:buNone/>
              <a:defRPr sz="2000" b="1"/>
            </a:lvl2pPr>
            <a:lvl3pPr marL="913108" indent="0">
              <a:buNone/>
              <a:defRPr sz="1900" b="1"/>
            </a:lvl3pPr>
            <a:lvl4pPr marL="1369662" indent="0">
              <a:buNone/>
              <a:defRPr sz="1600" b="1"/>
            </a:lvl4pPr>
            <a:lvl5pPr marL="1826216" indent="0">
              <a:buNone/>
              <a:defRPr sz="1600" b="1"/>
            </a:lvl5pPr>
            <a:lvl6pPr marL="2282806" indent="0">
              <a:buNone/>
              <a:defRPr sz="1600" b="1"/>
            </a:lvl6pPr>
            <a:lvl7pPr marL="2739322" indent="0">
              <a:buNone/>
              <a:defRPr sz="1600" b="1"/>
            </a:lvl7pPr>
            <a:lvl8pPr marL="3195840" indent="0">
              <a:buNone/>
              <a:defRPr sz="1600" b="1"/>
            </a:lvl8pPr>
            <a:lvl9pPr marL="365235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9" indent="0">
              <a:buNone/>
              <a:defRPr sz="2000" b="1"/>
            </a:lvl2pPr>
            <a:lvl3pPr marL="913108" indent="0">
              <a:buNone/>
              <a:defRPr sz="1900" b="1"/>
            </a:lvl3pPr>
            <a:lvl4pPr marL="1369662" indent="0">
              <a:buNone/>
              <a:defRPr sz="1600" b="1"/>
            </a:lvl4pPr>
            <a:lvl5pPr marL="1826216" indent="0">
              <a:buNone/>
              <a:defRPr sz="1600" b="1"/>
            </a:lvl5pPr>
            <a:lvl6pPr marL="2282806" indent="0">
              <a:buNone/>
              <a:defRPr sz="1600" b="1"/>
            </a:lvl6pPr>
            <a:lvl7pPr marL="2739322" indent="0">
              <a:buNone/>
              <a:defRPr sz="1600" b="1"/>
            </a:lvl7pPr>
            <a:lvl8pPr marL="3195840" indent="0">
              <a:buNone/>
              <a:defRPr sz="1600" b="1"/>
            </a:lvl8pPr>
            <a:lvl9pPr marL="365235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91671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57217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06705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50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19" indent="0">
              <a:buNone/>
              <a:defRPr sz="1500"/>
            </a:lvl2pPr>
            <a:lvl3pPr marL="913108" indent="0">
              <a:buNone/>
              <a:defRPr sz="1200"/>
            </a:lvl3pPr>
            <a:lvl4pPr marL="1369662" indent="0">
              <a:buNone/>
              <a:defRPr sz="1100"/>
            </a:lvl4pPr>
            <a:lvl5pPr marL="1826216" indent="0">
              <a:buNone/>
              <a:defRPr sz="1100"/>
            </a:lvl5pPr>
            <a:lvl6pPr marL="2282806" indent="0">
              <a:buNone/>
              <a:defRPr sz="1100"/>
            </a:lvl6pPr>
            <a:lvl7pPr marL="2739322" indent="0">
              <a:buNone/>
              <a:defRPr sz="1100"/>
            </a:lvl7pPr>
            <a:lvl8pPr marL="3195840" indent="0">
              <a:buNone/>
              <a:defRPr sz="1100"/>
            </a:lvl8pPr>
            <a:lvl9pPr marL="365235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50149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50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519" indent="0">
              <a:buNone/>
              <a:defRPr sz="2800"/>
            </a:lvl2pPr>
            <a:lvl3pPr marL="913108" indent="0">
              <a:buNone/>
              <a:defRPr sz="2400"/>
            </a:lvl3pPr>
            <a:lvl4pPr marL="1369662" indent="0">
              <a:buNone/>
              <a:defRPr sz="2000"/>
            </a:lvl4pPr>
            <a:lvl5pPr marL="1826216" indent="0">
              <a:buNone/>
              <a:defRPr sz="2000"/>
            </a:lvl5pPr>
            <a:lvl6pPr marL="2282806" indent="0">
              <a:buNone/>
              <a:defRPr sz="2000"/>
            </a:lvl6pPr>
            <a:lvl7pPr marL="2739322" indent="0">
              <a:buNone/>
              <a:defRPr sz="2000"/>
            </a:lvl7pPr>
            <a:lvl8pPr marL="3195840" indent="0">
              <a:buNone/>
              <a:defRPr sz="2000"/>
            </a:lvl8pPr>
            <a:lvl9pPr marL="3652359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19" indent="0">
              <a:buNone/>
              <a:defRPr sz="1500"/>
            </a:lvl2pPr>
            <a:lvl3pPr marL="913108" indent="0">
              <a:buNone/>
              <a:defRPr sz="1200"/>
            </a:lvl3pPr>
            <a:lvl4pPr marL="1369662" indent="0">
              <a:buNone/>
              <a:defRPr sz="1100"/>
            </a:lvl4pPr>
            <a:lvl5pPr marL="1826216" indent="0">
              <a:buNone/>
              <a:defRPr sz="1100"/>
            </a:lvl5pPr>
            <a:lvl6pPr marL="2282806" indent="0">
              <a:buNone/>
              <a:defRPr sz="1100"/>
            </a:lvl6pPr>
            <a:lvl7pPr marL="2739322" indent="0">
              <a:buNone/>
              <a:defRPr sz="1100"/>
            </a:lvl7pPr>
            <a:lvl8pPr marL="3195840" indent="0">
              <a:buNone/>
              <a:defRPr sz="1100"/>
            </a:lvl8pPr>
            <a:lvl9pPr marL="365235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03773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04061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201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201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118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91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26" tIns="45718" rIns="91326" bIns="4571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26" tIns="45718" rIns="91326" bIns="457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538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3" r:id="rId1"/>
    <p:sldLayoutId id="2147484454" r:id="rId2"/>
    <p:sldLayoutId id="2147484455" r:id="rId3"/>
    <p:sldLayoutId id="2147484456" r:id="rId4"/>
    <p:sldLayoutId id="2147484457" r:id="rId5"/>
    <p:sldLayoutId id="2147484458" r:id="rId6"/>
    <p:sldLayoutId id="2147484459" r:id="rId7"/>
    <p:sldLayoutId id="2147484460" r:id="rId8"/>
    <p:sldLayoutId id="2147484461" r:id="rId9"/>
    <p:sldLayoutId id="2147484462" r:id="rId10"/>
    <p:sldLayoutId id="2147484463" r:id="rId11"/>
  </p:sldLayoutIdLst>
  <p:txStyles>
    <p:titleStyle>
      <a:lvl1pPr algn="l" defTabSz="91310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96" indent="-228296" algn="l" defTabSz="91310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88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02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20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439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028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582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13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72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9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08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62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1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0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22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840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359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864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7" r:id="rId1"/>
    <p:sldLayoutId id="2147484478" r:id="rId2"/>
    <p:sldLayoutId id="2147484479" r:id="rId3"/>
    <p:sldLayoutId id="2147484480" r:id="rId4"/>
    <p:sldLayoutId id="2147484481" r:id="rId5"/>
    <p:sldLayoutId id="2147484482" r:id="rId6"/>
    <p:sldLayoutId id="2147484483" r:id="rId7"/>
    <p:sldLayoutId id="2147484484" r:id="rId8"/>
    <p:sldLayoutId id="2147484485" r:id="rId9"/>
    <p:sldLayoutId id="2147484486" r:id="rId10"/>
    <p:sldLayoutId id="21474844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27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558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26" tIns="45718" rIns="91326" bIns="4571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26" tIns="45718" rIns="91326" bIns="457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32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xStyles>
    <p:titleStyle>
      <a:lvl1pPr algn="l" defTabSz="91310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96" indent="-228296" algn="l" defTabSz="91310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88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02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20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439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028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582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13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72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9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08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62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1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0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22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840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359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42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5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5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5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84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3" r:id="rId1"/>
    <p:sldLayoutId id="2147484394" r:id="rId2"/>
    <p:sldLayoutId id="2147484395" r:id="rId3"/>
    <p:sldLayoutId id="2147484396" r:id="rId4"/>
    <p:sldLayoutId id="2147484397" r:id="rId5"/>
    <p:sldLayoutId id="2147484398" r:id="rId6"/>
    <p:sldLayoutId id="2147484399" r:id="rId7"/>
    <p:sldLayoutId id="2147484400" r:id="rId8"/>
    <p:sldLayoutId id="2147484401" r:id="rId9"/>
    <p:sldLayoutId id="2147484402" r:id="rId10"/>
    <p:sldLayoutId id="21474844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2186FBD-E4C7-4A1A-BA2D-AC13E1A46987}" type="slidenum">
              <a:rPr lang="ru-RU" altLang="ru-RU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947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5" r:id="rId1"/>
    <p:sldLayoutId id="2147484406" r:id="rId2"/>
    <p:sldLayoutId id="2147484407" r:id="rId3"/>
    <p:sldLayoutId id="2147484408" r:id="rId4"/>
    <p:sldLayoutId id="2147484409" r:id="rId5"/>
    <p:sldLayoutId id="2147484410" r:id="rId6"/>
    <p:sldLayoutId id="2147484411" r:id="rId7"/>
    <p:sldLayoutId id="2147484412" r:id="rId8"/>
    <p:sldLayoutId id="2147484413" r:id="rId9"/>
    <p:sldLayoutId id="2147484414" r:id="rId10"/>
    <p:sldLayoutId id="214748441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26" tIns="45718" rIns="91326" bIns="4571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26" tIns="45718" rIns="91326" bIns="457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912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9" r:id="rId1"/>
    <p:sldLayoutId id="2147484430" r:id="rId2"/>
    <p:sldLayoutId id="2147484431" r:id="rId3"/>
    <p:sldLayoutId id="2147484432" r:id="rId4"/>
    <p:sldLayoutId id="2147484433" r:id="rId5"/>
    <p:sldLayoutId id="2147484434" r:id="rId6"/>
    <p:sldLayoutId id="2147484435" r:id="rId7"/>
    <p:sldLayoutId id="2147484436" r:id="rId8"/>
    <p:sldLayoutId id="2147484437" r:id="rId9"/>
    <p:sldLayoutId id="2147484438" r:id="rId10"/>
    <p:sldLayoutId id="2147484439" r:id="rId11"/>
  </p:sldLayoutIdLst>
  <p:txStyles>
    <p:titleStyle>
      <a:lvl1pPr algn="l" defTabSz="91310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96" indent="-228296" algn="l" defTabSz="91310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88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02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20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439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028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582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13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72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9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08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62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1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0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22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840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359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26" tIns="45718" rIns="91326" bIns="4571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26" tIns="45718" rIns="91326" bIns="457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65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1" r:id="rId1"/>
    <p:sldLayoutId id="2147484442" r:id="rId2"/>
    <p:sldLayoutId id="2147484443" r:id="rId3"/>
    <p:sldLayoutId id="2147484444" r:id="rId4"/>
    <p:sldLayoutId id="2147484445" r:id="rId5"/>
    <p:sldLayoutId id="2147484446" r:id="rId6"/>
    <p:sldLayoutId id="2147484447" r:id="rId7"/>
    <p:sldLayoutId id="2147484448" r:id="rId8"/>
    <p:sldLayoutId id="2147484449" r:id="rId9"/>
    <p:sldLayoutId id="2147484450" r:id="rId10"/>
    <p:sldLayoutId id="2147484451" r:id="rId11"/>
  </p:sldLayoutIdLst>
  <p:txStyles>
    <p:titleStyle>
      <a:lvl1pPr algn="l" defTabSz="91310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96" indent="-228296" algn="l" defTabSz="91310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88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02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20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439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028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582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13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72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9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08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62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1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0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22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840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359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minjust.ru/ru/extremist-materials" TargetMode="Externa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42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8061" y="76"/>
            <a:ext cx="10238483" cy="1348353"/>
          </a:xfrm>
          <a:gradFill>
            <a:gsLst>
              <a:gs pos="0">
                <a:schemeClr val="bg1"/>
              </a:gs>
              <a:gs pos="62000">
                <a:schemeClr val="bg2"/>
              </a:gs>
              <a:gs pos="92000">
                <a:schemeClr val="bg2">
                  <a:lumMod val="90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ru-RU" sz="2100" dirty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автономное учреждение дополнительного профессионального образования Ярославской области</a:t>
            </a:r>
            <a:r>
              <a:rPr lang="ru-RU" sz="2400" dirty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A52C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" y="76"/>
            <a:ext cx="1857081" cy="1857081"/>
          </a:xfrm>
        </p:spPr>
      </p:pic>
      <p:sp>
        <p:nvSpPr>
          <p:cNvPr id="7" name="Прямоугольник 6"/>
          <p:cNvSpPr/>
          <p:nvPr/>
        </p:nvSpPr>
        <p:spPr>
          <a:xfrm>
            <a:off x="1873874" y="2678335"/>
            <a:ext cx="9996405" cy="1446546"/>
          </a:xfrm>
          <a:prstGeom prst="rect">
            <a:avLst/>
          </a:prstGeom>
        </p:spPr>
        <p:txBody>
          <a:bodyPr wrap="square" lIns="91326" tIns="45718" rIns="91326" bIns="45718">
            <a:spAutoFit/>
          </a:bodyPr>
          <a:lstStyle/>
          <a:p>
            <a:pPr algn="ctr"/>
            <a:r>
              <a:rPr lang="ru-RU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Межведомственная акция</a:t>
            </a:r>
          </a:p>
          <a:p>
            <a:pPr algn="ctr"/>
            <a:r>
              <a:rPr lang="ru-RU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 безопасный интернет»</a:t>
            </a:r>
            <a:endParaRPr lang="ru-RU" sz="4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63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9300"/>
            <a:ext cx="10950919" cy="6503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907501"/>
            <a:ext cx="6235133" cy="3950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лилиния 4"/>
          <p:cNvSpPr/>
          <p:nvPr/>
        </p:nvSpPr>
        <p:spPr>
          <a:xfrm>
            <a:off x="-43556" y="3162830"/>
            <a:ext cx="2724119" cy="3617293"/>
          </a:xfrm>
          <a:custGeom>
            <a:avLst/>
            <a:gdLst>
              <a:gd name="connsiteX0" fmla="*/ 706496 w 2724119"/>
              <a:gd name="connsiteY0" fmla="*/ 277600 h 3617293"/>
              <a:gd name="connsiteX1" fmla="*/ 180716 w 2724119"/>
              <a:gd name="connsiteY1" fmla="*/ 277600 h 3617293"/>
              <a:gd name="connsiteX2" fmla="*/ 203576 w 2724119"/>
              <a:gd name="connsiteY2" fmla="*/ 3112240 h 3617293"/>
              <a:gd name="connsiteX3" fmla="*/ 2558156 w 2724119"/>
              <a:gd name="connsiteY3" fmla="*/ 3340840 h 3617293"/>
              <a:gd name="connsiteX4" fmla="*/ 2272406 w 2724119"/>
              <a:gd name="connsiteY4" fmla="*/ 197590 h 3617293"/>
              <a:gd name="connsiteX5" fmla="*/ 215006 w 2724119"/>
              <a:gd name="connsiteY5" fmla="*/ 220450 h 3617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24119" h="3617293">
                <a:moveTo>
                  <a:pt x="706496" y="277600"/>
                </a:moveTo>
                <a:cubicBezTo>
                  <a:pt x="485516" y="41380"/>
                  <a:pt x="264536" y="-194840"/>
                  <a:pt x="180716" y="277600"/>
                </a:cubicBezTo>
                <a:cubicBezTo>
                  <a:pt x="96896" y="750040"/>
                  <a:pt x="-192664" y="2601700"/>
                  <a:pt x="203576" y="3112240"/>
                </a:cubicBezTo>
                <a:cubicBezTo>
                  <a:pt x="599816" y="3622780"/>
                  <a:pt x="2213351" y="3826615"/>
                  <a:pt x="2558156" y="3340840"/>
                </a:cubicBezTo>
                <a:cubicBezTo>
                  <a:pt x="2902961" y="2855065"/>
                  <a:pt x="2662931" y="717655"/>
                  <a:pt x="2272406" y="197590"/>
                </a:cubicBezTo>
                <a:cubicBezTo>
                  <a:pt x="1881881" y="-322475"/>
                  <a:pt x="816986" y="365230"/>
                  <a:pt x="215006" y="22045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24523" y="31257"/>
            <a:ext cx="105630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200" b="1" dirty="0">
                <a:solidFill>
                  <a:srgbClr val="C00000"/>
                </a:solidFill>
                <a:latin typeface="Times New Roman"/>
                <a:ea typeface="Times New Roman"/>
              </a:rPr>
              <a:t>Информационное сопровождение образовательных организаций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99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2" name="Picture 6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15" y="266741"/>
            <a:ext cx="9990138" cy="675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14" name="Picture 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8" y="116839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064" name="Таблица 20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808880"/>
              </p:ext>
            </p:extLst>
          </p:nvPr>
        </p:nvGraphicFramePr>
        <p:xfrm>
          <a:off x="542608" y="1183639"/>
          <a:ext cx="525780" cy="55029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5780"/>
              </a:tblGrid>
              <a:tr h="5502911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solidFill>
                            <a:srgbClr val="FF9999"/>
                          </a:solidFill>
                          <a:effectLst/>
                        </a:rPr>
                        <a:t>Информационно-методические </a:t>
                      </a:r>
                      <a:r>
                        <a:rPr lang="ru-RU" sz="2200" dirty="0">
                          <a:solidFill>
                            <a:srgbClr val="FF9999"/>
                          </a:solidFill>
                          <a:effectLst/>
                        </a:rPr>
                        <a:t>материалы</a:t>
                      </a:r>
                      <a:endParaRPr lang="ru-RU" sz="2200" dirty="0">
                        <a:solidFill>
                          <a:srgbClr val="FF99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63" marR="52263" marT="0" marB="0" vert="vert270"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593215" y="-83615"/>
            <a:ext cx="99901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200" b="1" dirty="0">
                <a:solidFill>
                  <a:srgbClr val="C00000"/>
                </a:solidFill>
                <a:latin typeface="Times New Roman"/>
                <a:ea typeface="Times New Roman"/>
              </a:rPr>
              <a:t>Информационное сопровождение образовательных организаций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69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9252" y="345028"/>
            <a:ext cx="106951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ограничению доступа обучающихся к противоправной информации в информационно-телекоммуникационных сетях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1438527"/>
            <a:ext cx="117348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/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целях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противодействия Т и Э целесообразно:</a:t>
            </a:r>
            <a:endParaRPr lang="en-US" sz="2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000"/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Во-первых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привлечение общественности к выявлению фактов пропагандистской деятельности экстремистов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sz="2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000"/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Во-вторых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привлечение общественности к процессу ограничения доступа к радикальным материалам в сети Интернет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sz="2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000"/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В-третьих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проведение профилактических бесед в среде молодежи, как наиболее поражаемых слоев населения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sz="2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000"/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В-четвертых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формирование гражданского самосознания обучение противодействию интернет-манипуляциям террористов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360000"/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Причем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меры должны быть приняты не в отдельно взятом государстве, а в рамках мирового сообщества, т.к. противодействие экстремизму в сети интернет станет эффективным только тогда, когда к этой деятельности подключится все прогрессивно мыслящие страны и люди.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15964" y="5932065"/>
            <a:ext cx="845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первый заместитель руководителя аппарата Национального антитеррористического комитета (НАК) генерал-лейтенант Е.П. Ильин.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" y="40792"/>
            <a:ext cx="1124965" cy="1439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347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7921" y="3337213"/>
            <a:ext cx="33645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«Если тебя нет в интернете – значит ты не существуешь»</a:t>
            </a:r>
          </a:p>
          <a:p>
            <a:pPr algn="r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Билл Гейтс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mg.huffingtonpost.com/asset/5afe0c492000004100b91d96.jpeg?cache=cw3cigfcmc&amp;amp;ops=1778_10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80" y="916622"/>
            <a:ext cx="3215712" cy="214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882" y="6150114"/>
            <a:ext cx="117619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defTabSz="914400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сайтов, содержащих материалы экстремистского характера, превышает 7 тысяч, в том числе более 150 русскоязычных, и оно постоянно растет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51952" y="131792"/>
            <a:ext cx="104904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в жизни молодежи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74695" y="916622"/>
            <a:ext cx="2638269" cy="1238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часто ты в 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интернете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74694" y="3858665"/>
            <a:ext cx="2638269" cy="1238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Насколько ты доверяешь интернету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788255" y="593457"/>
            <a:ext cx="4311438" cy="2143593"/>
          </a:xfrm>
          <a:prstGeom prst="roundRect">
            <a:avLst/>
          </a:prstGeom>
          <a:solidFill>
            <a:srgbClr val="B9D4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4,4% -1 раз в неделю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13% - несколько раз в неделю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22,1%  - 1-2 раза в день</a:t>
            </a:r>
          </a:p>
          <a:p>
            <a:pPr lvl="0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35% - несколько раз в день</a:t>
            </a:r>
          </a:p>
          <a:p>
            <a:pPr lvl="0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25,5% - практически он-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лайн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788254" y="3143088"/>
            <a:ext cx="4311438" cy="2670065"/>
          </a:xfrm>
          <a:prstGeom prst="roundRect">
            <a:avLst/>
          </a:prstGeom>
          <a:solidFill>
            <a:srgbClr val="B9D4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4,4% - не доверяю</a:t>
            </a:r>
          </a:p>
          <a:p>
            <a:pPr lvl="0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4,6% -доверяю полностью</a:t>
            </a:r>
          </a:p>
          <a:p>
            <a:pPr lvl="0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32,4% - доверяю больше, чем не доверяю</a:t>
            </a:r>
          </a:p>
          <a:p>
            <a:pPr lvl="0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34,8%  - доверяю 50%</a:t>
            </a: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23,8% - доверяю небольшой доле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6912963" y="1352654"/>
            <a:ext cx="875291" cy="396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6912965" y="4296668"/>
            <a:ext cx="875291" cy="396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93626" y="4906873"/>
            <a:ext cx="37537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defTabSz="91440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каждого молодого человека или девушки более 100 друзей в социальной сети</a:t>
            </a:r>
            <a:endParaRPr lang="ru-RU" sz="20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53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2078" y="60435"/>
            <a:ext cx="9387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использованию сети интернет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1658" y="524456"/>
            <a:ext cx="1173637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2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Во-первых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меньше выкладывать любую информацию в социальные сети. В большинстве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своем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ответственности привлекаются совсем молодые люди, которые только достигли возраста ответственности. При размещении личной информации и использования жестов, символики, подписей под фотографией не используйте способы двоякого понимания, имеющие недвусмысленное значение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/>
            <a:r>
              <a:rPr lang="ru-RU" sz="2200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Во-вторых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внимательно изучать, что же вы собираетесь опубликовать, и если возникли какие-либо сомнения, то можно проверить, не внесен ли материал в категорию запрещенных на сайте Министерства Юстиции Российской Федерации. Или же попробовать поискать через поисковые системы, возможно, выложенный материал уже признан запрещенным каким-либо судом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rgbClr val="FF0000"/>
                </a:solidFill>
              </a:rPr>
              <a:t> Сайт Министерства Юстиции РФ </a:t>
            </a:r>
            <a:r>
              <a:rPr lang="en-US" dirty="0">
                <a:solidFill>
                  <a:srgbClr val="00B0F0"/>
                </a:solidFill>
                <a:hlinkClick r:id="rId2"/>
              </a:rPr>
              <a:t>http://minjust.ru/ru/extremist-</a:t>
            </a:r>
            <a:endParaRPr lang="ru-RU" sz="2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sz="2200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В-третьих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нельзя публиковать материалы, призывающие к массовым беспорядкам, материалы о распространении наркотиков и порнографию, а также оскорблять чувства верующих. Если у вас есть сомнения в отношении размещаемой информации используйте простое правило «не уверен - не выкладывай и не публикуй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И не храни лишнего на своей страничке.</a:t>
            </a:r>
          </a:p>
          <a:p>
            <a:pPr indent="457200"/>
            <a:r>
              <a:rPr lang="ru-RU" sz="2200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В-четвертых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помни, что за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неосторожное высказывание собственного мнения в России предусмотрена как уголовная, так и административная ответственность.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подумай, прежде чем выставить свое мнение на всеобщее обозрение.</a:t>
            </a:r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13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33281" y="0"/>
            <a:ext cx="3248453" cy="49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Техника безопасности</a:t>
            </a:r>
            <a:endParaRPr lang="ru-RU" sz="2400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286919"/>
              </p:ext>
            </p:extLst>
          </p:nvPr>
        </p:nvGraphicFramePr>
        <p:xfrm>
          <a:off x="329784" y="486889"/>
          <a:ext cx="11557416" cy="6228847"/>
        </p:xfrm>
        <a:graphic>
          <a:graphicData uri="http://schemas.openxmlformats.org/drawingml/2006/table">
            <a:tbl>
              <a:tblPr firstRow="1" firstCol="1" bandRow="1"/>
              <a:tblGrid>
                <a:gridCol w="6985416"/>
                <a:gridCol w="4572000"/>
              </a:tblGrid>
              <a:tr h="3464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Нельзя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!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42" marR="7942" marT="7942" marB="79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Можно</a:t>
                      </a:r>
                      <a:endParaRPr lang="ru-RU" sz="20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42" marR="7942" marT="7942" marB="79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Приверженцы такой-то религии достойны ненависти, к ним следует применить насилие.</a:t>
                      </a:r>
                      <a:endParaRPr lang="ru-RU" sz="18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42" marR="7942" marT="7942" marB="79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Мне не нравится такой-то человек, потому что </a:t>
                      </a:r>
                      <a:r>
                        <a:rPr lang="ru-RU" sz="1800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он</a:t>
                      </a:r>
                      <a:r>
                        <a:rPr lang="ru-RU" sz="18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сделал мне так.</a:t>
                      </a:r>
                      <a:endParaRPr lang="ru-RU" sz="18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42" marR="7942" marT="7942" marB="79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Люди такой-то профессии 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недостойные, применяйте к ним насилие.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42" marR="7942" marT="7942" marB="79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 не хочу иметь дело с таким-то человеком, потому что…</a:t>
                      </a:r>
                      <a:endParaRPr lang="ru-RU" sz="180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42" marR="7942" marT="7942" marB="79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0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Такая-то нация правильно применила насилие против другой нации, надо было еще хуже!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42" marR="7942" marT="7942" marB="79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Такие-то люди в такое-то время сделали так-то, вот источник.</a:t>
                      </a:r>
                      <a:endParaRPr lang="ru-RU" sz="180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42" marR="7942" marT="7942" marB="79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0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Статья о том, что приезжие из других стран совершают преступления и их всех нужно наказывать без суда и следствия.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42" marR="7942" marT="7942" marB="79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Статистика преступлений и анализ приговоров в отношении граждан других государств.</a:t>
                      </a:r>
                      <a:endParaRPr lang="ru-RU" sz="18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42" marR="7942" marT="7942" marB="79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70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Комментарий с критикой власти и призывом ее свержения с оружием или другим незаконным способом. Слова «долой» и «гнать» в сочетании с оскорблениями и призывом к незаконным действиям.</a:t>
                      </a:r>
                      <a:endParaRPr lang="ru-RU" sz="18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42" marR="7942" marT="7942" marB="79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Комментарий с критикой власти, подтвержденными фактами о нарушениях, негативной оценкой работы конкретных людей и предложениями, как ее улучшить.</a:t>
                      </a:r>
                      <a:endParaRPr lang="ru-RU" sz="18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42" marR="7942" marT="7942" marB="79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65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Статья, в которой святого из любой религии называют убийцей, тираном или карателем.</a:t>
                      </a:r>
                      <a:endParaRPr lang="ru-RU" sz="18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42" marR="7942" marT="7942" marB="79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Статья о негативном влиянии какой-то религии на воспитание детей с фактами из жизни конкретной семьи.</a:t>
                      </a:r>
                      <a:endParaRPr lang="ru-RU" sz="18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42" marR="7942" marT="7942" marB="79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76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Изображение, в котором религиозный символ, святой или почитаемый в религии человек оказывается в оскорбительной для верующего ситуации.</a:t>
                      </a:r>
                      <a:endParaRPr lang="ru-RU" sz="18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42" marR="7942" marT="7942" marB="79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Фото с места преступления, которое совершил священнослужитель.</a:t>
                      </a:r>
                      <a:endParaRPr lang="ru-RU" sz="18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42" marR="7942" marT="7942" marB="79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7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Изображение нацистской символики на </a:t>
                      </a:r>
                      <a:r>
                        <a:rPr lang="ru-RU" sz="1800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аватарке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в </a:t>
                      </a:r>
                      <a:r>
                        <a:rPr lang="ru-RU" sz="1800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соцсетях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42" marR="7942" marT="7942" marB="79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(без вариантов)</a:t>
                      </a:r>
                      <a:endParaRPr lang="ru-RU" sz="18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42" marR="7942" marT="7942" marB="79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355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t">
            <a:noAutofit/>
          </a:bodyPr>
          <a:lstStyle/>
          <a:p>
            <a:endParaRPr lang="ru-RU" altLang="ru-RU"/>
          </a:p>
        </p:txBody>
      </p:sp>
      <p:pic>
        <p:nvPicPr>
          <p:cNvPr id="24579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176797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325" y="261848"/>
            <a:ext cx="1109526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/>
            <a:r>
              <a:rPr lang="ru-RU" sz="22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Формы </a:t>
            </a:r>
            <a:r>
              <a:rPr lang="ru-RU" sz="2200" b="1" dirty="0">
                <a:solidFill>
                  <a:srgbClr val="C00000"/>
                </a:solidFill>
                <a:latin typeface="Times New Roman"/>
                <a:ea typeface="Times New Roman"/>
              </a:rPr>
              <a:t>адресной работы по профилактике распространения идеологии терроризма и экстремизма, включая вопросы </a:t>
            </a:r>
            <a:r>
              <a:rPr lang="ru-RU" sz="22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Интернет-безопасности:</a:t>
            </a:r>
          </a:p>
          <a:p>
            <a:pPr indent="450215" algn="ctr"/>
            <a:endParaRPr lang="ru-RU" sz="2200" b="1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indent="450215" algn="just"/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- профилактические беседы с обучающимися об опасности экстремистских организаций в контексте исторических событий, о формах  распространения идеологии терроризма, в том числе в молодежной среде, об опасности контактов в сети «Интернет»;</a:t>
            </a:r>
          </a:p>
          <a:p>
            <a:pPr indent="450215" algn="just"/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- родительские собрания с приглашением сотрудников правоохранительных органов, на которых разъясняются меры ответственности родителей и детей за правонарушения экстремистской направленности;</a:t>
            </a:r>
          </a:p>
          <a:p>
            <a:pPr indent="450215" algn="just"/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- классные часы с обучающимися с приглашением сотрудников правоохранительных органов, представителей общественности; </a:t>
            </a:r>
          </a:p>
          <a:p>
            <a:pPr indent="450215" algn="just"/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-  наблюдение за внешним видом обучающихся;</a:t>
            </a:r>
          </a:p>
          <a:p>
            <a:pPr indent="450215" algn="just"/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- индивидуальная работа педагогов-психологов, социальных педагогов с обучающимися группы риска;</a:t>
            </a:r>
          </a:p>
          <a:p>
            <a:pPr indent="450215" algn="just"/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-  мониторинг контактов обучающихся;</a:t>
            </a:r>
          </a:p>
          <a:p>
            <a:pPr indent="450215" algn="just"/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- коррекционные занятия для подростков группы риска, наиболее подверженных негативному влиянию;</a:t>
            </a:r>
          </a:p>
          <a:p>
            <a:pPr indent="450215" algn="just"/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- тренинги снижения агрессии, напряженности.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353927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7900" y="149573"/>
            <a:ext cx="11382160" cy="914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Рекомендации 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по организации 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работы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на 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снижение уровня </a:t>
            </a:r>
            <a:r>
              <a:rPr lang="ru-RU" sz="24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радикализации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молодежи, недопущения ее вовлечения в террористическую деятельность:</a:t>
            </a:r>
            <a:endParaRPr lang="ru-RU" sz="2400" b="1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4310" y="987305"/>
            <a:ext cx="11258550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</a:pPr>
            <a:r>
              <a:rPr lang="ru-RU" sz="2000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Во-первых,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это развитие системы патриотического и духовно-нравственного воспитания нашей молодежи. Формирование у молодых людей исторически сложившейся в России совокупности ценностей и норм поведения.</a:t>
            </a: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</a:pPr>
            <a:r>
              <a:rPr lang="ru-RU" sz="1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Силами образовательных организаций и региональных органов управления образованием необходимо организовать изучение, обобщение и распространение опыта формирования у молодежи устойчивости к </a:t>
            </a:r>
            <a:r>
              <a:rPr lang="ru-RU" sz="16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идеологи терроризма 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и другим антиобщественным поступкам, а также оценку имеющихся на местах программ и учебно-методических материалов по </a:t>
            </a:r>
            <a:r>
              <a:rPr lang="ru-RU" sz="16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вопросам противодействия 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идеологии терроризма, их приведение в соответствие </a:t>
            </a:r>
            <a:r>
              <a:rPr lang="ru-RU" sz="16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со складывающейся 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обстановкой в конкретном субъекте Федерации.</a:t>
            </a: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4310" y="3574905"/>
            <a:ext cx="5629275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</a:pPr>
            <a:r>
              <a:rPr lang="ru-RU" sz="1600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Во-вторых,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важно обеспечить системное пополнение профильных </a:t>
            </a:r>
            <a:r>
              <a:rPr lang="ru-RU" sz="16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интернет-ресурсов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информационными материалами и методическими пособиями по организации работы по противодействию идеологии терроризма.</a:t>
            </a: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04560" y="3294952"/>
            <a:ext cx="6096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15000"/>
              </a:lnSpc>
            </a:pPr>
            <a:r>
              <a:rPr lang="ru-RU" sz="1600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В-третьих,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необходимо системно и </a:t>
            </a:r>
            <a:r>
              <a:rPr lang="ru-RU" sz="16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скоординированно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осуществлять проведение социологических и других научных исследований по вопросам противодействия идеологии терроризма и экстремизма. Их </a:t>
            </a:r>
            <a:r>
              <a:rPr lang="ru-RU" sz="16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результаты</a:t>
            </a:r>
            <a:r>
              <a:rPr lang="en-US" sz="16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становятся 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основой для проведения профилактической работы, в том числе адресной.</a:t>
            </a: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4310" y="4785819"/>
            <a:ext cx="370332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</a:pPr>
            <a:r>
              <a:rPr lang="ru-RU" sz="1600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В-четвертых,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обеспечить подготовку и повышение квалификации достаточного количества педагогов, способных выявлять признаки </a:t>
            </a:r>
            <a:r>
              <a:rPr lang="ru-RU" sz="16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радикализации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молодежи, обучать их способам противодействия идеологической экспансии терроризма.</a:t>
            </a: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80510" y="4785104"/>
            <a:ext cx="802005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</a:pPr>
            <a:r>
              <a:rPr lang="ru-RU" sz="1600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И, в-пятых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- высшим должностным лицам субъектов Российской Федерации, опираясь на решения Национального антитеррористического комитета и антитеррористических комиссий, которые по действующему законодательству обязательны для исполнения, необходимо организовать систему контроля за деятельностью должностных лиц органов власти и органов местного самоуправления, образовательных организаций по вопросам противодействию идеологии терроризма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6931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" y="1291590"/>
            <a:ext cx="7173250" cy="440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223" y="3320569"/>
            <a:ext cx="9944320" cy="3373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Прямая со стрелкой 14"/>
          <p:cNvCxnSpPr/>
          <p:nvPr/>
        </p:nvCxnSpPr>
        <p:spPr>
          <a:xfrm flipH="1">
            <a:off x="3314700" y="1788795"/>
            <a:ext cx="5040630" cy="76581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7869204" y="1160967"/>
            <a:ext cx="375021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1. В разделе «Деятельность» выбрать 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«Ресурсные центры»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728710" y="1838075"/>
            <a:ext cx="3463290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1. В разделе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«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Ресурсные центры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»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выбрать 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«Комплексное сопровождение ОО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ЯО по вопросам профилактики распространения идеологии </a:t>
            </a:r>
            <a:r>
              <a:rPr lang="ru-RU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ТиЭ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»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flipH="1">
            <a:off x="3688080" y="2907598"/>
            <a:ext cx="5040630" cy="232028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698645" y="261424"/>
            <a:ext cx="109207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Информационное сопровождение образовательных организаций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110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_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20_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25_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4_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4_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2_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6_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8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0_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7_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2968</TotalTime>
  <Words>944</Words>
  <Application>Microsoft Office PowerPoint</Application>
  <PresentationFormat>Произвольный</PresentationFormat>
  <Paragraphs>76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11</vt:i4>
      </vt:variant>
    </vt:vector>
  </HeadingPairs>
  <TitlesOfParts>
    <vt:vector size="22" baseType="lpstr">
      <vt:lpstr>11_Тема Office</vt:lpstr>
      <vt:lpstr>24_Тема Office</vt:lpstr>
      <vt:lpstr>34_Тема Office</vt:lpstr>
      <vt:lpstr>1_Тема Office</vt:lpstr>
      <vt:lpstr>42_Тема Office</vt:lpstr>
      <vt:lpstr>16_Тема Office</vt:lpstr>
      <vt:lpstr>8_Оформление по умолчанию</vt:lpstr>
      <vt:lpstr>10_Тема Office</vt:lpstr>
      <vt:lpstr>17_Тема Office</vt:lpstr>
      <vt:lpstr>20_Тема Office</vt:lpstr>
      <vt:lpstr>25_Тема Office</vt:lpstr>
      <vt:lpstr>Государственное автономное учреждение дополнительного профессионального образования Ярославской области  Институт развития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автономное учреждение дополнительного профессионального образования Ярославской области  Институт развития образования</dc:title>
  <dc:creator>Юлия Владимировна Суханова</dc:creator>
  <cp:lastModifiedBy>Владимир Павлович Перфилов</cp:lastModifiedBy>
  <cp:revision>226</cp:revision>
  <dcterms:created xsi:type="dcterms:W3CDTF">2017-01-12T11:53:49Z</dcterms:created>
  <dcterms:modified xsi:type="dcterms:W3CDTF">2022-02-16T08:03:48Z</dcterms:modified>
</cp:coreProperties>
</file>