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15"/>
  </p:notesMasterIdLst>
  <p:sldIdLst>
    <p:sldId id="256" r:id="rId2"/>
    <p:sldId id="293" r:id="rId3"/>
    <p:sldId id="288" r:id="rId4"/>
    <p:sldId id="273" r:id="rId5"/>
    <p:sldId id="301" r:id="rId6"/>
    <p:sldId id="300" r:id="rId7"/>
    <p:sldId id="304" r:id="rId8"/>
    <p:sldId id="303" r:id="rId9"/>
    <p:sldId id="261" r:id="rId10"/>
    <p:sldId id="294" r:id="rId11"/>
    <p:sldId id="286" r:id="rId12"/>
    <p:sldId id="295" r:id="rId13"/>
    <p:sldId id="29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9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Страхи молодых родителей перед школьным обучением их детей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Страхи молодых родителей перед школьным обучением их детей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1D-41B5-AD57-0EE829FE675B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1D-41B5-AD57-0EE829FE675B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1D-41B5-AD57-0EE829FE675B}"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1D-41B5-AD57-0EE829FE6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Доля родителей, не имеющих страхов перед школьным обучением их детей</c:v>
                </c:pt>
                <c:pt idx="1">
                  <c:v>Неуверенность в том, что учителя младших классов хорошо понимают детей и имеют возможность точно оценить успехи каждого ребенка</c:v>
                </c:pt>
                <c:pt idx="2">
                  <c:v>Родители уверенные в том, что их ребенок будет учиться хуже других детей</c:v>
                </c:pt>
                <c:pt idx="3">
                  <c:v>Родители неуверенные в том, что дети в возрасте 6-7 лет уже способны дружить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0.48</c:v>
                </c:pt>
                <c:pt idx="1">
                  <c:v>0.27</c:v>
                </c:pt>
                <c:pt idx="2">
                  <c:v>0.15</c:v>
                </c:pt>
                <c:pt idx="3" formatCode="0.00%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1D-41B5-AD57-0EE829FE6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46076928"/>
        <c:axId val="246075392"/>
      </c:barChart>
      <c:valAx>
        <c:axId val="24607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76928"/>
        <c:crosses val="autoZero"/>
        <c:crossBetween val="between"/>
      </c:valAx>
      <c:catAx>
        <c:axId val="246076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6075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программы с использованием технологий </a:t>
            </a:r>
            <a:r>
              <a:rPr lang="ru-RU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sand-art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case-study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среди воспитанников в 2020-2021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уч.году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Субъектность</c:v>
                </c:pt>
                <c:pt idx="1">
                  <c:v>Предметные умения</c:v>
                </c:pt>
                <c:pt idx="2">
                  <c:v>Универсальные умения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0.11</c:v>
                </c:pt>
                <c:pt idx="1">
                  <c:v>0.27</c:v>
                </c:pt>
                <c:pt idx="2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F-4629-90DB-ACEE6B3D88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учебного года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Субъектность</c:v>
                </c:pt>
                <c:pt idx="1">
                  <c:v>Предметные умения</c:v>
                </c:pt>
                <c:pt idx="2">
                  <c:v>Универсальные умения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0.83</c:v>
                </c:pt>
                <c:pt idx="1">
                  <c:v>0.77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6F-4629-90DB-ACEE6B3D8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732544"/>
        <c:axId val="272734080"/>
        <c:axId val="0"/>
      </c:bar3DChart>
      <c:catAx>
        <c:axId val="272732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72734080"/>
        <c:crosses val="autoZero"/>
        <c:auto val="1"/>
        <c:lblAlgn val="ctr"/>
        <c:lblOffset val="100"/>
        <c:noMultiLvlLbl val="0"/>
      </c:catAx>
      <c:valAx>
        <c:axId val="27273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273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Видение развития ребенка родителями</a:t>
            </a:r>
          </a:p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955048012680625"/>
          <c:y val="0.23862818361515473"/>
          <c:w val="0.3834830193374249"/>
          <c:h val="0.65149767723535101"/>
        </c:manualLayout>
      </c:layout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учебного года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Самостоятельность ребенка в домашних условиях</c:v>
                </c:pt>
                <c:pt idx="1">
                  <c:v>Выстраивание последовательности действий</c:v>
                </c:pt>
                <c:pt idx="2">
                  <c:v>Применение знаний в бытовых условиях</c:v>
                </c:pt>
                <c:pt idx="3">
                  <c:v>Подготовка игры</c:v>
                </c:pt>
                <c:pt idx="4">
                  <c:v>Инициация разговора о новых явлениях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D-4A81-BF50-9C35AEEBF4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учебного года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Самостоятельность ребенка в домашних условиях</c:v>
                </c:pt>
                <c:pt idx="1">
                  <c:v>Выстраивание последовательности действий</c:v>
                </c:pt>
                <c:pt idx="2">
                  <c:v>Применение знаний в бытовых условиях</c:v>
                </c:pt>
                <c:pt idx="3">
                  <c:v>Подготовка игры</c:v>
                </c:pt>
                <c:pt idx="4">
                  <c:v>Инициация разговора о новых явлениях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14</c:v>
                </c:pt>
                <c:pt idx="3">
                  <c:v>16</c:v>
                </c:pt>
                <c:pt idx="4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AD-4A81-BF50-9C35AEEBF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074432"/>
        <c:axId val="273076224"/>
      </c:radarChart>
      <c:catAx>
        <c:axId val="27307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76224"/>
        <c:crosses val="autoZero"/>
        <c:auto val="1"/>
        <c:lblAlgn val="ctr"/>
        <c:lblOffset val="100"/>
        <c:noMultiLvlLbl val="0"/>
      </c:catAx>
      <c:valAx>
        <c:axId val="27307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07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F5DFB-2998-47DD-8EDD-6EFB950576CF}" type="doc">
      <dgm:prSet loTypeId="urn:microsoft.com/office/officeart/2005/8/layout/matrix1" loCatId="matrix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5E273BE-2CD4-466C-9BDA-053EE9475C8C}">
      <dgm:prSet phldrT="[Текст]"/>
      <dgm:spPr/>
      <dgm:t>
        <a:bodyPr/>
        <a:lstStyle/>
        <a:p>
          <a:r>
            <a:rPr lang="ru-RU" b="1" dirty="0"/>
            <a:t>Ребенок- субъект</a:t>
          </a:r>
        </a:p>
      </dgm:t>
    </dgm:pt>
    <dgm:pt modelId="{483993ED-7AA5-493E-B5CD-AC2F8F8AB8E6}" type="parTrans" cxnId="{8E4BC5E9-597F-425C-8D32-7EB16F38BF4D}">
      <dgm:prSet/>
      <dgm:spPr/>
      <dgm:t>
        <a:bodyPr/>
        <a:lstStyle/>
        <a:p>
          <a:endParaRPr lang="ru-RU"/>
        </a:p>
      </dgm:t>
    </dgm:pt>
    <dgm:pt modelId="{1E08784D-1CB3-4535-BAFE-35F78C2A4C4F}" type="sibTrans" cxnId="{8E4BC5E9-597F-425C-8D32-7EB16F38BF4D}">
      <dgm:prSet/>
      <dgm:spPr/>
      <dgm:t>
        <a:bodyPr/>
        <a:lstStyle/>
        <a:p>
          <a:endParaRPr lang="ru-RU"/>
        </a:p>
      </dgm:t>
    </dgm:pt>
    <dgm:pt modelId="{696B0F8A-0D50-42FC-BFB5-D9CE281785D6}">
      <dgm:prSet phldrT="[Текст]"/>
      <dgm:spPr/>
      <dgm:t>
        <a:bodyPr/>
        <a:lstStyle/>
        <a:p>
          <a:r>
            <a:rPr lang="ru-RU" dirty="0"/>
            <a:t>Обозначает намерения и оценивает свои возможности</a:t>
          </a:r>
        </a:p>
      </dgm:t>
    </dgm:pt>
    <dgm:pt modelId="{76E7AE22-590F-4013-83D7-2A97ACFA926C}" type="parTrans" cxnId="{408F220D-FAA5-4FDE-A7E3-4F14011CEB63}">
      <dgm:prSet/>
      <dgm:spPr/>
      <dgm:t>
        <a:bodyPr/>
        <a:lstStyle/>
        <a:p>
          <a:endParaRPr lang="ru-RU"/>
        </a:p>
      </dgm:t>
    </dgm:pt>
    <dgm:pt modelId="{67AC73F1-521B-4ACB-8FB3-D04C8E99FB57}" type="sibTrans" cxnId="{408F220D-FAA5-4FDE-A7E3-4F14011CEB63}">
      <dgm:prSet/>
      <dgm:spPr/>
      <dgm:t>
        <a:bodyPr/>
        <a:lstStyle/>
        <a:p>
          <a:endParaRPr lang="ru-RU"/>
        </a:p>
      </dgm:t>
    </dgm:pt>
    <dgm:pt modelId="{E336A23A-FADA-43A2-9367-24E53D7B581F}">
      <dgm:prSet phldrT="[Текст]"/>
      <dgm:spPr/>
      <dgm:t>
        <a:bodyPr/>
        <a:lstStyle/>
        <a:p>
          <a:r>
            <a:rPr lang="ru-RU" dirty="0"/>
            <a:t>Целенаправленно действует, принимает решения</a:t>
          </a:r>
        </a:p>
      </dgm:t>
    </dgm:pt>
    <dgm:pt modelId="{035F1E22-5D9F-4D65-BBB8-1CB3BC3F6664}" type="parTrans" cxnId="{31355528-70EF-4C46-8488-D40B7D24B06E}">
      <dgm:prSet/>
      <dgm:spPr/>
      <dgm:t>
        <a:bodyPr/>
        <a:lstStyle/>
        <a:p>
          <a:endParaRPr lang="ru-RU"/>
        </a:p>
      </dgm:t>
    </dgm:pt>
    <dgm:pt modelId="{15BC1FAE-9C89-43BC-BA6D-795E6BA3DFFB}" type="sibTrans" cxnId="{31355528-70EF-4C46-8488-D40B7D24B06E}">
      <dgm:prSet/>
      <dgm:spPr/>
      <dgm:t>
        <a:bodyPr/>
        <a:lstStyle/>
        <a:p>
          <a:endParaRPr lang="ru-RU"/>
        </a:p>
      </dgm:t>
    </dgm:pt>
    <dgm:pt modelId="{BFBA7AD8-B77B-45D0-9CCB-8B104D02EEC6}">
      <dgm:prSet phldrT="[Текст]"/>
      <dgm:spPr/>
      <dgm:t>
        <a:bodyPr/>
        <a:lstStyle/>
        <a:p>
          <a:r>
            <a:rPr lang="ru-RU" dirty="0"/>
            <a:t>Обращает внимание на качество, концентрирует внимание</a:t>
          </a:r>
        </a:p>
      </dgm:t>
    </dgm:pt>
    <dgm:pt modelId="{C465994B-5C6A-4BAA-8E70-CE9AD1FA4CB8}" type="parTrans" cxnId="{20D15497-3D66-4D5C-BC84-2D3D24435C4B}">
      <dgm:prSet/>
      <dgm:spPr/>
      <dgm:t>
        <a:bodyPr/>
        <a:lstStyle/>
        <a:p>
          <a:endParaRPr lang="ru-RU"/>
        </a:p>
      </dgm:t>
    </dgm:pt>
    <dgm:pt modelId="{D656FF61-7DC4-40C1-B0C6-B52FE46BB6D2}" type="sibTrans" cxnId="{20D15497-3D66-4D5C-BC84-2D3D24435C4B}">
      <dgm:prSet/>
      <dgm:spPr/>
      <dgm:t>
        <a:bodyPr/>
        <a:lstStyle/>
        <a:p>
          <a:endParaRPr lang="ru-RU"/>
        </a:p>
      </dgm:t>
    </dgm:pt>
    <dgm:pt modelId="{C41A9752-74E4-4F23-9B3B-F40D1EFE6F1E}">
      <dgm:prSet phldrT="[Текст]"/>
      <dgm:spPr/>
      <dgm:t>
        <a:bodyPr/>
        <a:lstStyle/>
        <a:p>
          <a:r>
            <a:rPr lang="ru-RU" dirty="0"/>
            <a:t>Доводит до результата, который для себя фиксирует</a:t>
          </a:r>
        </a:p>
      </dgm:t>
    </dgm:pt>
    <dgm:pt modelId="{18AF3326-7ED3-4B38-BBC8-869881E1153A}" type="parTrans" cxnId="{235AEBAC-58EA-4252-BC18-A26D262BAF48}">
      <dgm:prSet/>
      <dgm:spPr/>
      <dgm:t>
        <a:bodyPr/>
        <a:lstStyle/>
        <a:p>
          <a:endParaRPr lang="ru-RU"/>
        </a:p>
      </dgm:t>
    </dgm:pt>
    <dgm:pt modelId="{B1AE72A8-08A4-40B0-86DC-1DE8676897C5}" type="sibTrans" cxnId="{235AEBAC-58EA-4252-BC18-A26D262BAF48}">
      <dgm:prSet/>
      <dgm:spPr/>
      <dgm:t>
        <a:bodyPr/>
        <a:lstStyle/>
        <a:p>
          <a:endParaRPr lang="ru-RU"/>
        </a:p>
      </dgm:t>
    </dgm:pt>
    <dgm:pt modelId="{8B3FE1E1-6E98-42B7-83F4-9E9668277D51}" type="pres">
      <dgm:prSet presAssocID="{C03F5DFB-2998-47DD-8EDD-6EFB950576C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31EA26-951F-4A9E-AC49-2CC11652333C}" type="pres">
      <dgm:prSet presAssocID="{C03F5DFB-2998-47DD-8EDD-6EFB950576CF}" presName="matrix" presStyleCnt="0"/>
      <dgm:spPr/>
    </dgm:pt>
    <dgm:pt modelId="{98942F66-F05B-4593-A5BE-5A398370EA13}" type="pres">
      <dgm:prSet presAssocID="{C03F5DFB-2998-47DD-8EDD-6EFB950576CF}" presName="tile1" presStyleLbl="node1" presStyleIdx="0" presStyleCnt="4"/>
      <dgm:spPr/>
      <dgm:t>
        <a:bodyPr/>
        <a:lstStyle/>
        <a:p>
          <a:endParaRPr lang="ru-RU"/>
        </a:p>
      </dgm:t>
    </dgm:pt>
    <dgm:pt modelId="{936FCA64-E2F4-4523-9A14-471889035785}" type="pres">
      <dgm:prSet presAssocID="{C03F5DFB-2998-47DD-8EDD-6EFB950576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A9B2F-E75E-4349-AE19-14A83E5DC6BA}" type="pres">
      <dgm:prSet presAssocID="{C03F5DFB-2998-47DD-8EDD-6EFB950576CF}" presName="tile2" presStyleLbl="node1" presStyleIdx="1" presStyleCnt="4"/>
      <dgm:spPr/>
      <dgm:t>
        <a:bodyPr/>
        <a:lstStyle/>
        <a:p>
          <a:endParaRPr lang="ru-RU"/>
        </a:p>
      </dgm:t>
    </dgm:pt>
    <dgm:pt modelId="{B5DC8358-E4D4-4382-836D-3AA287284CEF}" type="pres">
      <dgm:prSet presAssocID="{C03F5DFB-2998-47DD-8EDD-6EFB950576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10905-72AC-44B7-9808-B8ABB6AB421C}" type="pres">
      <dgm:prSet presAssocID="{C03F5DFB-2998-47DD-8EDD-6EFB950576CF}" presName="tile3" presStyleLbl="node1" presStyleIdx="2" presStyleCnt="4"/>
      <dgm:spPr/>
      <dgm:t>
        <a:bodyPr/>
        <a:lstStyle/>
        <a:p>
          <a:endParaRPr lang="ru-RU"/>
        </a:p>
      </dgm:t>
    </dgm:pt>
    <dgm:pt modelId="{E96CDF2F-6970-4D74-8A54-819D6B6BDC60}" type="pres">
      <dgm:prSet presAssocID="{C03F5DFB-2998-47DD-8EDD-6EFB950576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9DBB-42DF-4F8E-9F5E-FA73D8B69918}" type="pres">
      <dgm:prSet presAssocID="{C03F5DFB-2998-47DD-8EDD-6EFB950576CF}" presName="tile4" presStyleLbl="node1" presStyleIdx="3" presStyleCnt="4"/>
      <dgm:spPr/>
      <dgm:t>
        <a:bodyPr/>
        <a:lstStyle/>
        <a:p>
          <a:endParaRPr lang="ru-RU"/>
        </a:p>
      </dgm:t>
    </dgm:pt>
    <dgm:pt modelId="{C6807453-82FB-4A05-8ABB-5543F9FBE247}" type="pres">
      <dgm:prSet presAssocID="{C03F5DFB-2998-47DD-8EDD-6EFB950576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80845-9663-4F89-94AD-E16C9FAF2D6A}" type="pres">
      <dgm:prSet presAssocID="{C03F5DFB-2998-47DD-8EDD-6EFB950576CF}" presName="centerTile" presStyleLbl="fgShp" presStyleIdx="0" presStyleCnt="1" custScaleX="1953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D6AEFC5-F217-4074-9566-3ED1629C0017}" type="presOf" srcId="{35E273BE-2CD4-466C-9BDA-053EE9475C8C}" destId="{FB180845-9663-4F89-94AD-E16C9FAF2D6A}" srcOrd="0" destOrd="0" presId="urn:microsoft.com/office/officeart/2005/8/layout/matrix1"/>
    <dgm:cxn modelId="{20D15497-3D66-4D5C-BC84-2D3D24435C4B}" srcId="{35E273BE-2CD4-466C-9BDA-053EE9475C8C}" destId="{BFBA7AD8-B77B-45D0-9CCB-8B104D02EEC6}" srcOrd="2" destOrd="0" parTransId="{C465994B-5C6A-4BAA-8E70-CE9AD1FA4CB8}" sibTransId="{D656FF61-7DC4-40C1-B0C6-B52FE46BB6D2}"/>
    <dgm:cxn modelId="{408F220D-FAA5-4FDE-A7E3-4F14011CEB63}" srcId="{35E273BE-2CD4-466C-9BDA-053EE9475C8C}" destId="{696B0F8A-0D50-42FC-BFB5-D9CE281785D6}" srcOrd="0" destOrd="0" parTransId="{76E7AE22-590F-4013-83D7-2A97ACFA926C}" sibTransId="{67AC73F1-521B-4ACB-8FB3-D04C8E99FB57}"/>
    <dgm:cxn modelId="{EF35F98B-FAA7-453D-B10E-DEBCE71BE934}" type="presOf" srcId="{E336A23A-FADA-43A2-9367-24E53D7B581F}" destId="{B5DC8358-E4D4-4382-836D-3AA287284CEF}" srcOrd="1" destOrd="0" presId="urn:microsoft.com/office/officeart/2005/8/layout/matrix1"/>
    <dgm:cxn modelId="{8FABB2E2-ED52-44DA-8463-854B1B01BBD1}" type="presOf" srcId="{BFBA7AD8-B77B-45D0-9CCB-8B104D02EEC6}" destId="{E96CDF2F-6970-4D74-8A54-819D6B6BDC60}" srcOrd="1" destOrd="0" presId="urn:microsoft.com/office/officeart/2005/8/layout/matrix1"/>
    <dgm:cxn modelId="{6C432881-6D4E-4536-ADE0-1EAB5DD545F5}" type="presOf" srcId="{696B0F8A-0D50-42FC-BFB5-D9CE281785D6}" destId="{936FCA64-E2F4-4523-9A14-471889035785}" srcOrd="1" destOrd="0" presId="urn:microsoft.com/office/officeart/2005/8/layout/matrix1"/>
    <dgm:cxn modelId="{98F5FB16-B128-43E3-9F45-E44DFEEE241C}" type="presOf" srcId="{C03F5DFB-2998-47DD-8EDD-6EFB950576CF}" destId="{8B3FE1E1-6E98-42B7-83F4-9E9668277D51}" srcOrd="0" destOrd="0" presId="urn:microsoft.com/office/officeart/2005/8/layout/matrix1"/>
    <dgm:cxn modelId="{5CD1D684-9F6E-4C5C-93E2-795F1E2E187E}" type="presOf" srcId="{C41A9752-74E4-4F23-9B3B-F40D1EFE6F1E}" destId="{153A9DBB-42DF-4F8E-9F5E-FA73D8B69918}" srcOrd="0" destOrd="0" presId="urn:microsoft.com/office/officeart/2005/8/layout/matrix1"/>
    <dgm:cxn modelId="{27B52D07-31B2-41CF-84CE-8B9706039439}" type="presOf" srcId="{BFBA7AD8-B77B-45D0-9CCB-8B104D02EEC6}" destId="{C9210905-72AC-44B7-9808-B8ABB6AB421C}" srcOrd="0" destOrd="0" presId="urn:microsoft.com/office/officeart/2005/8/layout/matrix1"/>
    <dgm:cxn modelId="{C50AE8B3-FD1E-485F-92CC-2946A87B7F55}" type="presOf" srcId="{C41A9752-74E4-4F23-9B3B-F40D1EFE6F1E}" destId="{C6807453-82FB-4A05-8ABB-5543F9FBE247}" srcOrd="1" destOrd="0" presId="urn:microsoft.com/office/officeart/2005/8/layout/matrix1"/>
    <dgm:cxn modelId="{31355528-70EF-4C46-8488-D40B7D24B06E}" srcId="{35E273BE-2CD4-466C-9BDA-053EE9475C8C}" destId="{E336A23A-FADA-43A2-9367-24E53D7B581F}" srcOrd="1" destOrd="0" parTransId="{035F1E22-5D9F-4D65-BBB8-1CB3BC3F6664}" sibTransId="{15BC1FAE-9C89-43BC-BA6D-795E6BA3DFFB}"/>
    <dgm:cxn modelId="{8E4BC5E9-597F-425C-8D32-7EB16F38BF4D}" srcId="{C03F5DFB-2998-47DD-8EDD-6EFB950576CF}" destId="{35E273BE-2CD4-466C-9BDA-053EE9475C8C}" srcOrd="0" destOrd="0" parTransId="{483993ED-7AA5-493E-B5CD-AC2F8F8AB8E6}" sibTransId="{1E08784D-1CB3-4535-BAFE-35F78C2A4C4F}"/>
    <dgm:cxn modelId="{D55BFED0-8D6C-447B-9473-1BFE188430AA}" type="presOf" srcId="{E336A23A-FADA-43A2-9367-24E53D7B581F}" destId="{C90A9B2F-E75E-4349-AE19-14A83E5DC6BA}" srcOrd="0" destOrd="0" presId="urn:microsoft.com/office/officeart/2005/8/layout/matrix1"/>
    <dgm:cxn modelId="{6AA0EE22-F2C7-40D4-9B5A-041B86E885CA}" type="presOf" srcId="{696B0F8A-0D50-42FC-BFB5-D9CE281785D6}" destId="{98942F66-F05B-4593-A5BE-5A398370EA13}" srcOrd="0" destOrd="0" presId="urn:microsoft.com/office/officeart/2005/8/layout/matrix1"/>
    <dgm:cxn modelId="{235AEBAC-58EA-4252-BC18-A26D262BAF48}" srcId="{35E273BE-2CD4-466C-9BDA-053EE9475C8C}" destId="{C41A9752-74E4-4F23-9B3B-F40D1EFE6F1E}" srcOrd="3" destOrd="0" parTransId="{18AF3326-7ED3-4B38-BBC8-869881E1153A}" sibTransId="{B1AE72A8-08A4-40B0-86DC-1DE8676897C5}"/>
    <dgm:cxn modelId="{BD163890-D182-457F-8A90-72E03FB7F347}" type="presParOf" srcId="{8B3FE1E1-6E98-42B7-83F4-9E9668277D51}" destId="{7431EA26-951F-4A9E-AC49-2CC11652333C}" srcOrd="0" destOrd="0" presId="urn:microsoft.com/office/officeart/2005/8/layout/matrix1"/>
    <dgm:cxn modelId="{7CC37469-5B2B-4B9A-B954-13E081266F7B}" type="presParOf" srcId="{7431EA26-951F-4A9E-AC49-2CC11652333C}" destId="{98942F66-F05B-4593-A5BE-5A398370EA13}" srcOrd="0" destOrd="0" presId="urn:microsoft.com/office/officeart/2005/8/layout/matrix1"/>
    <dgm:cxn modelId="{8DD26AD3-745F-4262-AD8A-1D641845C1CD}" type="presParOf" srcId="{7431EA26-951F-4A9E-AC49-2CC11652333C}" destId="{936FCA64-E2F4-4523-9A14-471889035785}" srcOrd="1" destOrd="0" presId="urn:microsoft.com/office/officeart/2005/8/layout/matrix1"/>
    <dgm:cxn modelId="{9F0E8F05-543D-47A4-93DA-E38E49B2E70E}" type="presParOf" srcId="{7431EA26-951F-4A9E-AC49-2CC11652333C}" destId="{C90A9B2F-E75E-4349-AE19-14A83E5DC6BA}" srcOrd="2" destOrd="0" presId="urn:microsoft.com/office/officeart/2005/8/layout/matrix1"/>
    <dgm:cxn modelId="{F6457550-D87B-4C99-AF3D-5A3CB5BC797D}" type="presParOf" srcId="{7431EA26-951F-4A9E-AC49-2CC11652333C}" destId="{B5DC8358-E4D4-4382-836D-3AA287284CEF}" srcOrd="3" destOrd="0" presId="urn:microsoft.com/office/officeart/2005/8/layout/matrix1"/>
    <dgm:cxn modelId="{B5F43BCC-6EB4-40B3-8553-6A293C9D9F64}" type="presParOf" srcId="{7431EA26-951F-4A9E-AC49-2CC11652333C}" destId="{C9210905-72AC-44B7-9808-B8ABB6AB421C}" srcOrd="4" destOrd="0" presId="urn:microsoft.com/office/officeart/2005/8/layout/matrix1"/>
    <dgm:cxn modelId="{6755D7B6-A65F-4298-A401-FB4936441885}" type="presParOf" srcId="{7431EA26-951F-4A9E-AC49-2CC11652333C}" destId="{E96CDF2F-6970-4D74-8A54-819D6B6BDC60}" srcOrd="5" destOrd="0" presId="urn:microsoft.com/office/officeart/2005/8/layout/matrix1"/>
    <dgm:cxn modelId="{CFB261D8-0338-4126-A09A-002F532D0E8A}" type="presParOf" srcId="{7431EA26-951F-4A9E-AC49-2CC11652333C}" destId="{153A9DBB-42DF-4F8E-9F5E-FA73D8B69918}" srcOrd="6" destOrd="0" presId="urn:microsoft.com/office/officeart/2005/8/layout/matrix1"/>
    <dgm:cxn modelId="{8472114A-1CBF-4B3B-9A6F-A756F5464371}" type="presParOf" srcId="{7431EA26-951F-4A9E-AC49-2CC11652333C}" destId="{C6807453-82FB-4A05-8ABB-5543F9FBE247}" srcOrd="7" destOrd="0" presId="urn:microsoft.com/office/officeart/2005/8/layout/matrix1"/>
    <dgm:cxn modelId="{953DD888-5283-4901-A5FA-DFD130319403}" type="presParOf" srcId="{8B3FE1E1-6E98-42B7-83F4-9E9668277D51}" destId="{FB180845-9663-4F89-94AD-E16C9FAF2D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ACD963-99FE-4591-BFDF-C56C9CA92970}" type="doc">
      <dgm:prSet loTypeId="urn:microsoft.com/office/officeart/2005/8/layout/process2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E1DE564-DEF0-4089-98DA-3C04E2D6EF00}">
      <dgm:prSet phldrT="[Текст]" custT="1"/>
      <dgm:spPr/>
      <dgm:t>
        <a:bodyPr/>
        <a:lstStyle/>
        <a:p>
          <a:r>
            <a:rPr lang="en-US" sz="2400" dirty="0"/>
            <a:t>Sand-art</a:t>
          </a:r>
          <a:endParaRPr lang="ru-RU" sz="2400" dirty="0"/>
        </a:p>
      </dgm:t>
    </dgm:pt>
    <dgm:pt modelId="{8C73AF42-B28F-4941-A7D1-FECAE274D393}" type="parTrans" cxnId="{0EAB151C-D516-4893-B1E4-0DF0D77DA6E6}">
      <dgm:prSet/>
      <dgm:spPr/>
      <dgm:t>
        <a:bodyPr/>
        <a:lstStyle/>
        <a:p>
          <a:endParaRPr lang="ru-RU"/>
        </a:p>
      </dgm:t>
    </dgm:pt>
    <dgm:pt modelId="{FACB5EF2-3260-4B22-B6C8-34049A2472C0}" type="sibTrans" cxnId="{0EAB151C-D516-4893-B1E4-0DF0D77DA6E6}">
      <dgm:prSet/>
      <dgm:spPr/>
      <dgm:t>
        <a:bodyPr/>
        <a:lstStyle/>
        <a:p>
          <a:endParaRPr lang="ru-RU"/>
        </a:p>
      </dgm:t>
    </dgm:pt>
    <dgm:pt modelId="{CE519FC1-74F0-4258-ABED-8F1DEC954AEE}">
      <dgm:prSet phldrT="[Текст]" custT="1"/>
      <dgm:spPr/>
      <dgm:t>
        <a:bodyPr/>
        <a:lstStyle/>
        <a:p>
          <a:r>
            <a:rPr lang="ru-RU" sz="2400" dirty="0"/>
            <a:t>Рисование на песке</a:t>
          </a:r>
        </a:p>
      </dgm:t>
    </dgm:pt>
    <dgm:pt modelId="{E918CDA6-DEBA-4AC5-9DF5-21D632A9340C}" type="parTrans" cxnId="{F71E257F-3F84-4030-9638-DDE9A4A593D1}">
      <dgm:prSet/>
      <dgm:spPr/>
      <dgm:t>
        <a:bodyPr/>
        <a:lstStyle/>
        <a:p>
          <a:endParaRPr lang="ru-RU"/>
        </a:p>
      </dgm:t>
    </dgm:pt>
    <dgm:pt modelId="{5D3CB5D0-1124-4F57-B0FC-F21753772D86}" type="sibTrans" cxnId="{F71E257F-3F84-4030-9638-DDE9A4A593D1}">
      <dgm:prSet/>
      <dgm:spPr/>
      <dgm:t>
        <a:bodyPr/>
        <a:lstStyle/>
        <a:p>
          <a:endParaRPr lang="ru-RU"/>
        </a:p>
      </dgm:t>
    </dgm:pt>
    <dgm:pt modelId="{C84B25F3-41B1-4CB1-A9C2-AF355D23022A}" type="pres">
      <dgm:prSet presAssocID="{00ACD963-99FE-4591-BFDF-C56C9CA9297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1CA1E-A824-41C5-98D6-A2ED60412ECD}" type="pres">
      <dgm:prSet presAssocID="{AE1DE564-DEF0-4089-98DA-3C04E2D6EF00}" presName="node" presStyleLbl="node1" presStyleIdx="0" presStyleCnt="2" custLinFactNeighborX="1113" custLinFactNeighborY="-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0966D-7942-48B6-8ADC-D897F873B14F}" type="pres">
      <dgm:prSet presAssocID="{FACB5EF2-3260-4B22-B6C8-34049A2472C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693F833-FA07-4D02-B162-D27A42687F5C}" type="pres">
      <dgm:prSet presAssocID="{FACB5EF2-3260-4B22-B6C8-34049A2472C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127E65C-506C-4D03-9FB8-6E30BB006E0B}" type="pres">
      <dgm:prSet presAssocID="{CE519FC1-74F0-4258-ABED-8F1DEC954AE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2756C-86C5-4D21-8854-E766701D9835}" type="presOf" srcId="{00ACD963-99FE-4591-BFDF-C56C9CA92970}" destId="{C84B25F3-41B1-4CB1-A9C2-AF355D23022A}" srcOrd="0" destOrd="0" presId="urn:microsoft.com/office/officeart/2005/8/layout/process2"/>
    <dgm:cxn modelId="{F71E257F-3F84-4030-9638-DDE9A4A593D1}" srcId="{00ACD963-99FE-4591-BFDF-C56C9CA92970}" destId="{CE519FC1-74F0-4258-ABED-8F1DEC954AEE}" srcOrd="1" destOrd="0" parTransId="{E918CDA6-DEBA-4AC5-9DF5-21D632A9340C}" sibTransId="{5D3CB5D0-1124-4F57-B0FC-F21753772D86}"/>
    <dgm:cxn modelId="{F00DEC27-97CE-4957-83E5-464828DD1801}" type="presOf" srcId="{FACB5EF2-3260-4B22-B6C8-34049A2472C0}" destId="{A693F833-FA07-4D02-B162-D27A42687F5C}" srcOrd="1" destOrd="0" presId="urn:microsoft.com/office/officeart/2005/8/layout/process2"/>
    <dgm:cxn modelId="{5252B006-6A78-409D-9032-DB5F727464D5}" type="presOf" srcId="{CE519FC1-74F0-4258-ABED-8F1DEC954AEE}" destId="{A127E65C-506C-4D03-9FB8-6E30BB006E0B}" srcOrd="0" destOrd="0" presId="urn:microsoft.com/office/officeart/2005/8/layout/process2"/>
    <dgm:cxn modelId="{398EB676-3675-44F5-BBF4-D823E7792797}" type="presOf" srcId="{FACB5EF2-3260-4B22-B6C8-34049A2472C0}" destId="{B440966D-7942-48B6-8ADC-D897F873B14F}" srcOrd="0" destOrd="0" presId="urn:microsoft.com/office/officeart/2005/8/layout/process2"/>
    <dgm:cxn modelId="{912250EB-CA71-4E24-B172-071C597043E4}" type="presOf" srcId="{AE1DE564-DEF0-4089-98DA-3C04E2D6EF00}" destId="{B101CA1E-A824-41C5-98D6-A2ED60412ECD}" srcOrd="0" destOrd="0" presId="urn:microsoft.com/office/officeart/2005/8/layout/process2"/>
    <dgm:cxn modelId="{0EAB151C-D516-4893-B1E4-0DF0D77DA6E6}" srcId="{00ACD963-99FE-4591-BFDF-C56C9CA92970}" destId="{AE1DE564-DEF0-4089-98DA-3C04E2D6EF00}" srcOrd="0" destOrd="0" parTransId="{8C73AF42-B28F-4941-A7D1-FECAE274D393}" sibTransId="{FACB5EF2-3260-4B22-B6C8-34049A2472C0}"/>
    <dgm:cxn modelId="{BBCA1DA7-6967-45E5-9963-B1B13324A449}" type="presParOf" srcId="{C84B25F3-41B1-4CB1-A9C2-AF355D23022A}" destId="{B101CA1E-A824-41C5-98D6-A2ED60412ECD}" srcOrd="0" destOrd="0" presId="urn:microsoft.com/office/officeart/2005/8/layout/process2"/>
    <dgm:cxn modelId="{687605EA-1FDA-4F14-8C2B-56406930D11D}" type="presParOf" srcId="{C84B25F3-41B1-4CB1-A9C2-AF355D23022A}" destId="{B440966D-7942-48B6-8ADC-D897F873B14F}" srcOrd="1" destOrd="0" presId="urn:microsoft.com/office/officeart/2005/8/layout/process2"/>
    <dgm:cxn modelId="{FA096EB1-5BC3-4031-91CA-EAAF2FFDE801}" type="presParOf" srcId="{B440966D-7942-48B6-8ADC-D897F873B14F}" destId="{A693F833-FA07-4D02-B162-D27A42687F5C}" srcOrd="0" destOrd="0" presId="urn:microsoft.com/office/officeart/2005/8/layout/process2"/>
    <dgm:cxn modelId="{1B409F8B-7D50-4076-998C-2D75F931AFC1}" type="presParOf" srcId="{C84B25F3-41B1-4CB1-A9C2-AF355D23022A}" destId="{A127E65C-506C-4D03-9FB8-6E30BB006E0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CD963-99FE-4591-BFDF-C56C9CA92970}" type="doc">
      <dgm:prSet loTypeId="urn:microsoft.com/office/officeart/2005/8/layout/process2" loCatId="process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E1DE564-DEF0-4089-98DA-3C04E2D6EF00}">
      <dgm:prSet phldrT="[Текст]" custT="1"/>
      <dgm:spPr/>
      <dgm:t>
        <a:bodyPr/>
        <a:lstStyle/>
        <a:p>
          <a:r>
            <a:rPr lang="en-US" sz="2400" dirty="0"/>
            <a:t>Case-study</a:t>
          </a:r>
          <a:endParaRPr lang="ru-RU" sz="2400" dirty="0"/>
        </a:p>
      </dgm:t>
    </dgm:pt>
    <dgm:pt modelId="{8C73AF42-B28F-4941-A7D1-FECAE274D393}" type="parTrans" cxnId="{0EAB151C-D516-4893-B1E4-0DF0D77DA6E6}">
      <dgm:prSet/>
      <dgm:spPr/>
      <dgm:t>
        <a:bodyPr/>
        <a:lstStyle/>
        <a:p>
          <a:endParaRPr lang="ru-RU"/>
        </a:p>
      </dgm:t>
    </dgm:pt>
    <dgm:pt modelId="{FACB5EF2-3260-4B22-B6C8-34049A2472C0}" type="sibTrans" cxnId="{0EAB151C-D516-4893-B1E4-0DF0D77DA6E6}">
      <dgm:prSet/>
      <dgm:spPr/>
      <dgm:t>
        <a:bodyPr/>
        <a:lstStyle/>
        <a:p>
          <a:endParaRPr lang="ru-RU"/>
        </a:p>
      </dgm:t>
    </dgm:pt>
    <dgm:pt modelId="{CE519FC1-74F0-4258-ABED-8F1DEC954AEE}">
      <dgm:prSet phldrT="[Текст]" custT="1"/>
      <dgm:spPr/>
      <dgm:t>
        <a:bodyPr/>
        <a:lstStyle/>
        <a:p>
          <a:r>
            <a:rPr lang="ru-RU" sz="2400" dirty="0"/>
            <a:t>Разбор конкретных ситуаций</a:t>
          </a:r>
        </a:p>
      </dgm:t>
    </dgm:pt>
    <dgm:pt modelId="{E918CDA6-DEBA-4AC5-9DF5-21D632A9340C}" type="parTrans" cxnId="{F71E257F-3F84-4030-9638-DDE9A4A593D1}">
      <dgm:prSet/>
      <dgm:spPr/>
      <dgm:t>
        <a:bodyPr/>
        <a:lstStyle/>
        <a:p>
          <a:endParaRPr lang="ru-RU"/>
        </a:p>
      </dgm:t>
    </dgm:pt>
    <dgm:pt modelId="{5D3CB5D0-1124-4F57-B0FC-F21753772D86}" type="sibTrans" cxnId="{F71E257F-3F84-4030-9638-DDE9A4A593D1}">
      <dgm:prSet/>
      <dgm:spPr/>
      <dgm:t>
        <a:bodyPr/>
        <a:lstStyle/>
        <a:p>
          <a:endParaRPr lang="ru-RU"/>
        </a:p>
      </dgm:t>
    </dgm:pt>
    <dgm:pt modelId="{C84B25F3-41B1-4CB1-A9C2-AF355D23022A}" type="pres">
      <dgm:prSet presAssocID="{00ACD963-99FE-4591-BFDF-C56C9CA92970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01CA1E-A824-41C5-98D6-A2ED60412ECD}" type="pres">
      <dgm:prSet presAssocID="{AE1DE564-DEF0-4089-98DA-3C04E2D6EF00}" presName="node" presStyleLbl="node1" presStyleIdx="0" presStyleCnt="2" custLinFactNeighborX="-3965" custLinFactNeighborY="-48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0966D-7942-48B6-8ADC-D897F873B14F}" type="pres">
      <dgm:prSet presAssocID="{FACB5EF2-3260-4B22-B6C8-34049A2472C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693F833-FA07-4D02-B162-D27A42687F5C}" type="pres">
      <dgm:prSet presAssocID="{FACB5EF2-3260-4B22-B6C8-34049A2472C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A127E65C-506C-4D03-9FB8-6E30BB006E0B}" type="pres">
      <dgm:prSet presAssocID="{CE519FC1-74F0-4258-ABED-8F1DEC954AEE}" presName="node" presStyleLbl="node1" presStyleIdx="1" presStyleCnt="2" custLinFactNeighborX="-1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2756C-86C5-4D21-8854-E766701D9835}" type="presOf" srcId="{00ACD963-99FE-4591-BFDF-C56C9CA92970}" destId="{C84B25F3-41B1-4CB1-A9C2-AF355D23022A}" srcOrd="0" destOrd="0" presId="urn:microsoft.com/office/officeart/2005/8/layout/process2"/>
    <dgm:cxn modelId="{F71E257F-3F84-4030-9638-DDE9A4A593D1}" srcId="{00ACD963-99FE-4591-BFDF-C56C9CA92970}" destId="{CE519FC1-74F0-4258-ABED-8F1DEC954AEE}" srcOrd="1" destOrd="0" parTransId="{E918CDA6-DEBA-4AC5-9DF5-21D632A9340C}" sibTransId="{5D3CB5D0-1124-4F57-B0FC-F21753772D86}"/>
    <dgm:cxn modelId="{F00DEC27-97CE-4957-83E5-464828DD1801}" type="presOf" srcId="{FACB5EF2-3260-4B22-B6C8-34049A2472C0}" destId="{A693F833-FA07-4D02-B162-D27A42687F5C}" srcOrd="1" destOrd="0" presId="urn:microsoft.com/office/officeart/2005/8/layout/process2"/>
    <dgm:cxn modelId="{5252B006-6A78-409D-9032-DB5F727464D5}" type="presOf" srcId="{CE519FC1-74F0-4258-ABED-8F1DEC954AEE}" destId="{A127E65C-506C-4D03-9FB8-6E30BB006E0B}" srcOrd="0" destOrd="0" presId="urn:microsoft.com/office/officeart/2005/8/layout/process2"/>
    <dgm:cxn modelId="{398EB676-3675-44F5-BBF4-D823E7792797}" type="presOf" srcId="{FACB5EF2-3260-4B22-B6C8-34049A2472C0}" destId="{B440966D-7942-48B6-8ADC-D897F873B14F}" srcOrd="0" destOrd="0" presId="urn:microsoft.com/office/officeart/2005/8/layout/process2"/>
    <dgm:cxn modelId="{912250EB-CA71-4E24-B172-071C597043E4}" type="presOf" srcId="{AE1DE564-DEF0-4089-98DA-3C04E2D6EF00}" destId="{B101CA1E-A824-41C5-98D6-A2ED60412ECD}" srcOrd="0" destOrd="0" presId="urn:microsoft.com/office/officeart/2005/8/layout/process2"/>
    <dgm:cxn modelId="{0EAB151C-D516-4893-B1E4-0DF0D77DA6E6}" srcId="{00ACD963-99FE-4591-BFDF-C56C9CA92970}" destId="{AE1DE564-DEF0-4089-98DA-3C04E2D6EF00}" srcOrd="0" destOrd="0" parTransId="{8C73AF42-B28F-4941-A7D1-FECAE274D393}" sibTransId="{FACB5EF2-3260-4B22-B6C8-34049A2472C0}"/>
    <dgm:cxn modelId="{BBCA1DA7-6967-45E5-9963-B1B13324A449}" type="presParOf" srcId="{C84B25F3-41B1-4CB1-A9C2-AF355D23022A}" destId="{B101CA1E-A824-41C5-98D6-A2ED60412ECD}" srcOrd="0" destOrd="0" presId="urn:microsoft.com/office/officeart/2005/8/layout/process2"/>
    <dgm:cxn modelId="{687605EA-1FDA-4F14-8C2B-56406930D11D}" type="presParOf" srcId="{C84B25F3-41B1-4CB1-A9C2-AF355D23022A}" destId="{B440966D-7942-48B6-8ADC-D897F873B14F}" srcOrd="1" destOrd="0" presId="urn:microsoft.com/office/officeart/2005/8/layout/process2"/>
    <dgm:cxn modelId="{FA096EB1-5BC3-4031-91CA-EAAF2FFDE801}" type="presParOf" srcId="{B440966D-7942-48B6-8ADC-D897F873B14F}" destId="{A693F833-FA07-4D02-B162-D27A42687F5C}" srcOrd="0" destOrd="0" presId="urn:microsoft.com/office/officeart/2005/8/layout/process2"/>
    <dgm:cxn modelId="{1B409F8B-7D50-4076-998C-2D75F931AFC1}" type="presParOf" srcId="{C84B25F3-41B1-4CB1-A9C2-AF355D23022A}" destId="{A127E65C-506C-4D03-9FB8-6E30BB006E0B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C47409-0F72-471F-BD97-54F644969FB7}" type="doc">
      <dgm:prSet loTypeId="urn:microsoft.com/office/officeart/2005/8/layout/hProcess3" loCatId="process" qsTypeId="urn:microsoft.com/office/officeart/2005/8/quickstyle/3d4" qsCatId="3D" csTypeId="urn:microsoft.com/office/officeart/2005/8/colors/accent1_2" csCatId="accent1" phldr="1"/>
      <dgm:spPr/>
    </dgm:pt>
    <dgm:pt modelId="{87234815-8106-4A5B-9EFA-1F233926607A}">
      <dgm:prSet phldrT="[Текст]"/>
      <dgm:spPr/>
      <dgm:t>
        <a:bodyPr/>
        <a:lstStyle/>
        <a:p>
          <a:r>
            <a:rPr lang="ru-RU" dirty="0"/>
            <a:t>Ящерица Сэнди</a:t>
          </a:r>
        </a:p>
      </dgm:t>
    </dgm:pt>
    <dgm:pt modelId="{8AF7B8F6-0B28-4048-8948-6EA49C6BDE65}" type="parTrans" cxnId="{7799ECD2-D675-4B40-8294-440A5BAA1A9C}">
      <dgm:prSet/>
      <dgm:spPr/>
      <dgm:t>
        <a:bodyPr/>
        <a:lstStyle/>
        <a:p>
          <a:endParaRPr lang="ru-RU"/>
        </a:p>
      </dgm:t>
    </dgm:pt>
    <dgm:pt modelId="{A6B07042-E05B-45C0-A7F9-83D3487DCC46}" type="sibTrans" cxnId="{7799ECD2-D675-4B40-8294-440A5BAA1A9C}">
      <dgm:prSet/>
      <dgm:spPr/>
      <dgm:t>
        <a:bodyPr/>
        <a:lstStyle/>
        <a:p>
          <a:endParaRPr lang="ru-RU"/>
        </a:p>
      </dgm:t>
    </dgm:pt>
    <dgm:pt modelId="{1BDD6D13-1F39-483A-A282-2614764EB1EF}" type="pres">
      <dgm:prSet presAssocID="{25C47409-0F72-471F-BD97-54F644969FB7}" presName="Name0" presStyleCnt="0">
        <dgm:presLayoutVars>
          <dgm:dir/>
          <dgm:animLvl val="lvl"/>
          <dgm:resizeHandles val="exact"/>
        </dgm:presLayoutVars>
      </dgm:prSet>
      <dgm:spPr/>
    </dgm:pt>
    <dgm:pt modelId="{FA5BE0BF-A8AA-47CE-AF60-50ACA747D1E2}" type="pres">
      <dgm:prSet presAssocID="{25C47409-0F72-471F-BD97-54F644969FB7}" presName="dummy" presStyleCnt="0"/>
      <dgm:spPr/>
    </dgm:pt>
    <dgm:pt modelId="{C35E5A75-2FF0-4E7B-B075-6DFDB4FAC0F5}" type="pres">
      <dgm:prSet presAssocID="{25C47409-0F72-471F-BD97-54F644969FB7}" presName="linH" presStyleCnt="0"/>
      <dgm:spPr/>
    </dgm:pt>
    <dgm:pt modelId="{E097DF3D-DD05-49E2-AF26-7241E9FF39BB}" type="pres">
      <dgm:prSet presAssocID="{25C47409-0F72-471F-BD97-54F644969FB7}" presName="padding1" presStyleCnt="0"/>
      <dgm:spPr/>
    </dgm:pt>
    <dgm:pt modelId="{D5CE1791-52BE-4665-AC8A-444B64FC396B}" type="pres">
      <dgm:prSet presAssocID="{87234815-8106-4A5B-9EFA-1F233926607A}" presName="linV" presStyleCnt="0"/>
      <dgm:spPr/>
    </dgm:pt>
    <dgm:pt modelId="{C45E5769-9F1D-433B-8CE2-5D68D1FBC9D1}" type="pres">
      <dgm:prSet presAssocID="{87234815-8106-4A5B-9EFA-1F233926607A}" presName="spVertical1" presStyleCnt="0"/>
      <dgm:spPr/>
    </dgm:pt>
    <dgm:pt modelId="{9E62DFF6-7DFB-45BA-81C4-248DA29085D9}" type="pres">
      <dgm:prSet presAssocID="{87234815-8106-4A5B-9EFA-1F233926607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437DC-36F8-42A7-9350-7854E3BED973}" type="pres">
      <dgm:prSet presAssocID="{87234815-8106-4A5B-9EFA-1F233926607A}" presName="spVertical2" presStyleCnt="0"/>
      <dgm:spPr/>
    </dgm:pt>
    <dgm:pt modelId="{D249A14B-BBC0-42AC-BF2C-863D71E500F5}" type="pres">
      <dgm:prSet presAssocID="{87234815-8106-4A5B-9EFA-1F233926607A}" presName="spVertical3" presStyleCnt="0"/>
      <dgm:spPr/>
    </dgm:pt>
    <dgm:pt modelId="{ACBE6DEB-A29A-4741-8FC8-F8EAEB1FA4D3}" type="pres">
      <dgm:prSet presAssocID="{25C47409-0F72-471F-BD97-54F644969FB7}" presName="padding2" presStyleCnt="0"/>
      <dgm:spPr/>
    </dgm:pt>
    <dgm:pt modelId="{0E785E55-F6DA-490A-ACAE-A63233ACFC87}" type="pres">
      <dgm:prSet presAssocID="{25C47409-0F72-471F-BD97-54F644969FB7}" presName="negArrow" presStyleCnt="0"/>
      <dgm:spPr/>
    </dgm:pt>
    <dgm:pt modelId="{CC98DF86-41DC-464B-9E1E-FDDFBEA77039}" type="pres">
      <dgm:prSet presAssocID="{25C47409-0F72-471F-BD97-54F644969FB7}" presName="backgroundArrow" presStyleLbl="node1" presStyleIdx="0" presStyleCnt="1" custLinFactY="13449" custLinFactNeighborX="20064" custLinFactNeighborY="100000"/>
      <dgm:spPr/>
    </dgm:pt>
  </dgm:ptLst>
  <dgm:cxnLst>
    <dgm:cxn modelId="{AB767EBE-9646-4147-A197-9734FA3C979A}" type="presOf" srcId="{25C47409-0F72-471F-BD97-54F644969FB7}" destId="{1BDD6D13-1F39-483A-A282-2614764EB1EF}" srcOrd="0" destOrd="0" presId="urn:microsoft.com/office/officeart/2005/8/layout/hProcess3"/>
    <dgm:cxn modelId="{7799ECD2-D675-4B40-8294-440A5BAA1A9C}" srcId="{25C47409-0F72-471F-BD97-54F644969FB7}" destId="{87234815-8106-4A5B-9EFA-1F233926607A}" srcOrd="0" destOrd="0" parTransId="{8AF7B8F6-0B28-4048-8948-6EA49C6BDE65}" sibTransId="{A6B07042-E05B-45C0-A7F9-83D3487DCC46}"/>
    <dgm:cxn modelId="{20855706-AEA2-45C7-804C-7EB078A6789F}" type="presOf" srcId="{87234815-8106-4A5B-9EFA-1F233926607A}" destId="{9E62DFF6-7DFB-45BA-81C4-248DA29085D9}" srcOrd="0" destOrd="0" presId="urn:microsoft.com/office/officeart/2005/8/layout/hProcess3"/>
    <dgm:cxn modelId="{AF33B0EB-EB47-4D14-82AC-0C48729FC468}" type="presParOf" srcId="{1BDD6D13-1F39-483A-A282-2614764EB1EF}" destId="{FA5BE0BF-A8AA-47CE-AF60-50ACA747D1E2}" srcOrd="0" destOrd="0" presId="urn:microsoft.com/office/officeart/2005/8/layout/hProcess3"/>
    <dgm:cxn modelId="{D5C1A17D-C0BA-48AA-9EBB-C01B2182CCAB}" type="presParOf" srcId="{1BDD6D13-1F39-483A-A282-2614764EB1EF}" destId="{C35E5A75-2FF0-4E7B-B075-6DFDB4FAC0F5}" srcOrd="1" destOrd="0" presId="urn:microsoft.com/office/officeart/2005/8/layout/hProcess3"/>
    <dgm:cxn modelId="{A34E1C19-AE5D-40F1-A6CA-2B8C419215CC}" type="presParOf" srcId="{C35E5A75-2FF0-4E7B-B075-6DFDB4FAC0F5}" destId="{E097DF3D-DD05-49E2-AF26-7241E9FF39BB}" srcOrd="0" destOrd="0" presId="urn:microsoft.com/office/officeart/2005/8/layout/hProcess3"/>
    <dgm:cxn modelId="{1A1A9EC5-EF2E-4329-AB95-3018556FD026}" type="presParOf" srcId="{C35E5A75-2FF0-4E7B-B075-6DFDB4FAC0F5}" destId="{D5CE1791-52BE-4665-AC8A-444B64FC396B}" srcOrd="1" destOrd="0" presId="urn:microsoft.com/office/officeart/2005/8/layout/hProcess3"/>
    <dgm:cxn modelId="{42D53189-26AB-4F7B-B319-2FC6CD987CB2}" type="presParOf" srcId="{D5CE1791-52BE-4665-AC8A-444B64FC396B}" destId="{C45E5769-9F1D-433B-8CE2-5D68D1FBC9D1}" srcOrd="0" destOrd="0" presId="urn:microsoft.com/office/officeart/2005/8/layout/hProcess3"/>
    <dgm:cxn modelId="{8FE7025F-9DC2-475B-81E5-8B232EDF58A5}" type="presParOf" srcId="{D5CE1791-52BE-4665-AC8A-444B64FC396B}" destId="{9E62DFF6-7DFB-45BA-81C4-248DA29085D9}" srcOrd="1" destOrd="0" presId="urn:microsoft.com/office/officeart/2005/8/layout/hProcess3"/>
    <dgm:cxn modelId="{6F64BB1A-4651-4F3E-8826-FFD8B500DD00}" type="presParOf" srcId="{D5CE1791-52BE-4665-AC8A-444B64FC396B}" destId="{D2F437DC-36F8-42A7-9350-7854E3BED973}" srcOrd="2" destOrd="0" presId="urn:microsoft.com/office/officeart/2005/8/layout/hProcess3"/>
    <dgm:cxn modelId="{63274238-9309-45C6-9A56-2853974B712A}" type="presParOf" srcId="{D5CE1791-52BE-4665-AC8A-444B64FC396B}" destId="{D249A14B-BBC0-42AC-BF2C-863D71E500F5}" srcOrd="3" destOrd="0" presId="urn:microsoft.com/office/officeart/2005/8/layout/hProcess3"/>
    <dgm:cxn modelId="{36B33BC6-E706-470F-B896-0F29FFEA666F}" type="presParOf" srcId="{C35E5A75-2FF0-4E7B-B075-6DFDB4FAC0F5}" destId="{ACBE6DEB-A29A-4741-8FC8-F8EAEB1FA4D3}" srcOrd="2" destOrd="0" presId="urn:microsoft.com/office/officeart/2005/8/layout/hProcess3"/>
    <dgm:cxn modelId="{345ACA77-446C-4E14-A76C-553948ED095A}" type="presParOf" srcId="{C35E5A75-2FF0-4E7B-B075-6DFDB4FAC0F5}" destId="{0E785E55-F6DA-490A-ACAE-A63233ACFC87}" srcOrd="3" destOrd="0" presId="urn:microsoft.com/office/officeart/2005/8/layout/hProcess3"/>
    <dgm:cxn modelId="{251A637E-7D76-4BE4-93DB-5D83D220C9DE}" type="presParOf" srcId="{C35E5A75-2FF0-4E7B-B075-6DFDB4FAC0F5}" destId="{CC98DF86-41DC-464B-9E1E-FDDFBEA77039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1D6BF-9C2A-4C7B-8351-F2EA051D5D10}" type="doc">
      <dgm:prSet loTypeId="urn:microsoft.com/office/officeart/2005/8/layout/hProcess3" loCatId="process" qsTypeId="urn:microsoft.com/office/officeart/2005/8/quickstyle/3d4" qsCatId="3D" csTypeId="urn:microsoft.com/office/officeart/2005/8/colors/accent1_2" csCatId="accent1" phldr="1"/>
      <dgm:spPr/>
    </dgm:pt>
    <dgm:pt modelId="{5AF96DF8-DFBB-404A-8383-377FD25AD2B3}">
      <dgm:prSet phldrT="[Текст]"/>
      <dgm:spPr/>
      <dgm:t>
        <a:bodyPr/>
        <a:lstStyle/>
        <a:p>
          <a:r>
            <a:rPr lang="ru-RU" dirty="0"/>
            <a:t>Верблюд Артур</a:t>
          </a:r>
        </a:p>
      </dgm:t>
    </dgm:pt>
    <dgm:pt modelId="{6F9857C2-CB44-4B1E-B8B8-58F9EA18063C}" type="parTrans" cxnId="{28E3BF9B-0B82-4474-B920-EEE3322781D1}">
      <dgm:prSet/>
      <dgm:spPr/>
      <dgm:t>
        <a:bodyPr/>
        <a:lstStyle/>
        <a:p>
          <a:endParaRPr lang="ru-RU"/>
        </a:p>
      </dgm:t>
    </dgm:pt>
    <dgm:pt modelId="{18E99F98-9940-4BE2-9EDA-CAC82C136655}" type="sibTrans" cxnId="{28E3BF9B-0B82-4474-B920-EEE3322781D1}">
      <dgm:prSet/>
      <dgm:spPr/>
      <dgm:t>
        <a:bodyPr/>
        <a:lstStyle/>
        <a:p>
          <a:endParaRPr lang="ru-RU"/>
        </a:p>
      </dgm:t>
    </dgm:pt>
    <dgm:pt modelId="{CA29E09E-C934-4D53-8CE2-AACF90A0F740}" type="pres">
      <dgm:prSet presAssocID="{5E71D6BF-9C2A-4C7B-8351-F2EA051D5D10}" presName="Name0" presStyleCnt="0">
        <dgm:presLayoutVars>
          <dgm:dir/>
          <dgm:animLvl val="lvl"/>
          <dgm:resizeHandles val="exact"/>
        </dgm:presLayoutVars>
      </dgm:prSet>
      <dgm:spPr/>
    </dgm:pt>
    <dgm:pt modelId="{7F68E13B-A066-49C1-8A74-EA1B812684C7}" type="pres">
      <dgm:prSet presAssocID="{5E71D6BF-9C2A-4C7B-8351-F2EA051D5D10}" presName="dummy" presStyleCnt="0"/>
      <dgm:spPr/>
    </dgm:pt>
    <dgm:pt modelId="{F7BD20F5-8FFC-4617-B523-A78D627E1F1E}" type="pres">
      <dgm:prSet presAssocID="{5E71D6BF-9C2A-4C7B-8351-F2EA051D5D10}" presName="linH" presStyleCnt="0"/>
      <dgm:spPr/>
    </dgm:pt>
    <dgm:pt modelId="{8D8F1EFD-1D59-4E89-B658-3F58CB4BB94A}" type="pres">
      <dgm:prSet presAssocID="{5E71D6BF-9C2A-4C7B-8351-F2EA051D5D10}" presName="padding1" presStyleCnt="0"/>
      <dgm:spPr/>
    </dgm:pt>
    <dgm:pt modelId="{650E23EA-4B3E-4E30-9D7E-37DB9CBE4D45}" type="pres">
      <dgm:prSet presAssocID="{5AF96DF8-DFBB-404A-8383-377FD25AD2B3}" presName="linV" presStyleCnt="0"/>
      <dgm:spPr/>
    </dgm:pt>
    <dgm:pt modelId="{22D86155-F332-47A7-86F2-84898539199B}" type="pres">
      <dgm:prSet presAssocID="{5AF96DF8-DFBB-404A-8383-377FD25AD2B3}" presName="spVertical1" presStyleCnt="0"/>
      <dgm:spPr/>
    </dgm:pt>
    <dgm:pt modelId="{0ECE25CA-49B0-4A3B-8A24-39291FE32077}" type="pres">
      <dgm:prSet presAssocID="{5AF96DF8-DFBB-404A-8383-377FD25AD2B3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24CCF-F9A1-4CE7-AE02-C47A70634AA2}" type="pres">
      <dgm:prSet presAssocID="{5AF96DF8-DFBB-404A-8383-377FD25AD2B3}" presName="spVertical2" presStyleCnt="0"/>
      <dgm:spPr/>
    </dgm:pt>
    <dgm:pt modelId="{3DB43441-6E95-4018-8548-785C1F7E2E3A}" type="pres">
      <dgm:prSet presAssocID="{5AF96DF8-DFBB-404A-8383-377FD25AD2B3}" presName="spVertical3" presStyleCnt="0"/>
      <dgm:spPr/>
    </dgm:pt>
    <dgm:pt modelId="{ACE531F9-413E-4AA0-B676-EC728A1BFF87}" type="pres">
      <dgm:prSet presAssocID="{5E71D6BF-9C2A-4C7B-8351-F2EA051D5D10}" presName="padding2" presStyleCnt="0"/>
      <dgm:spPr/>
    </dgm:pt>
    <dgm:pt modelId="{AE0BCF29-0147-493F-9F10-010B953E5BFC}" type="pres">
      <dgm:prSet presAssocID="{5E71D6BF-9C2A-4C7B-8351-F2EA051D5D10}" presName="negArrow" presStyleCnt="0"/>
      <dgm:spPr/>
    </dgm:pt>
    <dgm:pt modelId="{23D659CF-D660-496E-ACD5-CD84154822CF}" type="pres">
      <dgm:prSet presAssocID="{5E71D6BF-9C2A-4C7B-8351-F2EA051D5D10}" presName="backgroundArrow" presStyleLbl="node1" presStyleIdx="0" presStyleCnt="1" custLinFactNeighborX="2651" custLinFactNeighborY="-9151"/>
      <dgm:spPr/>
    </dgm:pt>
  </dgm:ptLst>
  <dgm:cxnLst>
    <dgm:cxn modelId="{28E3BF9B-0B82-4474-B920-EEE3322781D1}" srcId="{5E71D6BF-9C2A-4C7B-8351-F2EA051D5D10}" destId="{5AF96DF8-DFBB-404A-8383-377FD25AD2B3}" srcOrd="0" destOrd="0" parTransId="{6F9857C2-CB44-4B1E-B8B8-58F9EA18063C}" sibTransId="{18E99F98-9940-4BE2-9EDA-CAC82C136655}"/>
    <dgm:cxn modelId="{165AC48E-DEC4-4F0B-A148-5F486387CF15}" type="presOf" srcId="{5AF96DF8-DFBB-404A-8383-377FD25AD2B3}" destId="{0ECE25CA-49B0-4A3B-8A24-39291FE32077}" srcOrd="0" destOrd="0" presId="urn:microsoft.com/office/officeart/2005/8/layout/hProcess3"/>
    <dgm:cxn modelId="{1C4C5DCE-4E8E-48C9-A55B-1F9676747A5D}" type="presOf" srcId="{5E71D6BF-9C2A-4C7B-8351-F2EA051D5D10}" destId="{CA29E09E-C934-4D53-8CE2-AACF90A0F740}" srcOrd="0" destOrd="0" presId="urn:microsoft.com/office/officeart/2005/8/layout/hProcess3"/>
    <dgm:cxn modelId="{14DF3D82-040B-4D6C-8281-C91E9D068559}" type="presParOf" srcId="{CA29E09E-C934-4D53-8CE2-AACF90A0F740}" destId="{7F68E13B-A066-49C1-8A74-EA1B812684C7}" srcOrd="0" destOrd="0" presId="urn:microsoft.com/office/officeart/2005/8/layout/hProcess3"/>
    <dgm:cxn modelId="{9C06F05C-D300-4471-9AB1-8095AC6125CE}" type="presParOf" srcId="{CA29E09E-C934-4D53-8CE2-AACF90A0F740}" destId="{F7BD20F5-8FFC-4617-B523-A78D627E1F1E}" srcOrd="1" destOrd="0" presId="urn:microsoft.com/office/officeart/2005/8/layout/hProcess3"/>
    <dgm:cxn modelId="{214A77BC-8B89-4663-B27D-56DA63E85D7F}" type="presParOf" srcId="{F7BD20F5-8FFC-4617-B523-A78D627E1F1E}" destId="{8D8F1EFD-1D59-4E89-B658-3F58CB4BB94A}" srcOrd="0" destOrd="0" presId="urn:microsoft.com/office/officeart/2005/8/layout/hProcess3"/>
    <dgm:cxn modelId="{BF0845D0-6B4C-4A1E-BB6E-2B3EC15039A2}" type="presParOf" srcId="{F7BD20F5-8FFC-4617-B523-A78D627E1F1E}" destId="{650E23EA-4B3E-4E30-9D7E-37DB9CBE4D45}" srcOrd="1" destOrd="0" presId="urn:microsoft.com/office/officeart/2005/8/layout/hProcess3"/>
    <dgm:cxn modelId="{4CBB8672-933C-427B-B4C2-C14510B4AF77}" type="presParOf" srcId="{650E23EA-4B3E-4E30-9D7E-37DB9CBE4D45}" destId="{22D86155-F332-47A7-86F2-84898539199B}" srcOrd="0" destOrd="0" presId="urn:microsoft.com/office/officeart/2005/8/layout/hProcess3"/>
    <dgm:cxn modelId="{07BC923D-3FFC-446C-90E2-58966E046B07}" type="presParOf" srcId="{650E23EA-4B3E-4E30-9D7E-37DB9CBE4D45}" destId="{0ECE25CA-49B0-4A3B-8A24-39291FE32077}" srcOrd="1" destOrd="0" presId="urn:microsoft.com/office/officeart/2005/8/layout/hProcess3"/>
    <dgm:cxn modelId="{AF05F4F2-B4B5-4FB1-8850-4EBD8243FD18}" type="presParOf" srcId="{650E23EA-4B3E-4E30-9D7E-37DB9CBE4D45}" destId="{20924CCF-F9A1-4CE7-AE02-C47A70634AA2}" srcOrd="2" destOrd="0" presId="urn:microsoft.com/office/officeart/2005/8/layout/hProcess3"/>
    <dgm:cxn modelId="{55ED6930-D2EC-426F-966F-5AE3EA875B02}" type="presParOf" srcId="{650E23EA-4B3E-4E30-9D7E-37DB9CBE4D45}" destId="{3DB43441-6E95-4018-8548-785C1F7E2E3A}" srcOrd="3" destOrd="0" presId="urn:microsoft.com/office/officeart/2005/8/layout/hProcess3"/>
    <dgm:cxn modelId="{C921CB8D-1E6D-4F12-8AF0-743E4FAA2A9B}" type="presParOf" srcId="{F7BD20F5-8FFC-4617-B523-A78D627E1F1E}" destId="{ACE531F9-413E-4AA0-B676-EC728A1BFF87}" srcOrd="2" destOrd="0" presId="urn:microsoft.com/office/officeart/2005/8/layout/hProcess3"/>
    <dgm:cxn modelId="{F3278AB3-292F-49BE-97C7-F013ED9D9810}" type="presParOf" srcId="{F7BD20F5-8FFC-4617-B523-A78D627E1F1E}" destId="{AE0BCF29-0147-493F-9F10-010B953E5BFC}" srcOrd="3" destOrd="0" presId="urn:microsoft.com/office/officeart/2005/8/layout/hProcess3"/>
    <dgm:cxn modelId="{DB274CB3-E558-4B20-94E4-67681A5B10D6}" type="presParOf" srcId="{F7BD20F5-8FFC-4617-B523-A78D627E1F1E}" destId="{23D659CF-D660-496E-ACD5-CD84154822C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BDF860-CE28-4445-972B-31A9D65E6AC9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69A291AB-5B12-4B3A-AE48-09DFA7D3EA52}">
      <dgm:prSet phldrT="[Текст]" custT="1"/>
      <dgm:spPr/>
      <dgm:t>
        <a:bodyPr/>
        <a:lstStyle/>
        <a:p>
          <a:r>
            <a:rPr lang="en-US" sz="2400" dirty="0"/>
            <a:t>Sand-art</a:t>
          </a:r>
          <a:endParaRPr lang="ru-RU" sz="2400" dirty="0"/>
        </a:p>
      </dgm:t>
    </dgm:pt>
    <dgm:pt modelId="{2277AD6D-2C1F-4823-8A55-14F766D2B575}" type="parTrans" cxnId="{1DBDF333-55A1-407F-BECB-956B209C0F20}">
      <dgm:prSet/>
      <dgm:spPr/>
      <dgm:t>
        <a:bodyPr/>
        <a:lstStyle/>
        <a:p>
          <a:endParaRPr lang="ru-RU"/>
        </a:p>
      </dgm:t>
    </dgm:pt>
    <dgm:pt modelId="{B8F6C64F-22D9-4A55-B80C-89849E2F7B2D}" type="sibTrans" cxnId="{1DBDF333-55A1-407F-BECB-956B209C0F20}">
      <dgm:prSet/>
      <dgm:spPr/>
      <dgm:t>
        <a:bodyPr/>
        <a:lstStyle/>
        <a:p>
          <a:endParaRPr lang="ru-RU"/>
        </a:p>
      </dgm:t>
    </dgm:pt>
    <dgm:pt modelId="{732471DF-63F4-416A-90B1-12FB9337193D}">
      <dgm:prSet phldrT="[Текст]" custT="1"/>
      <dgm:spPr/>
      <dgm:t>
        <a:bodyPr/>
        <a:lstStyle/>
        <a:p>
          <a:r>
            <a:rPr lang="en-US" sz="2400" dirty="0"/>
            <a:t>Case-study</a:t>
          </a:r>
          <a:endParaRPr lang="ru-RU" sz="2400" dirty="0"/>
        </a:p>
      </dgm:t>
    </dgm:pt>
    <dgm:pt modelId="{489AE0AE-7B61-4510-A0D5-BB8C9C5800DD}" type="parTrans" cxnId="{842EBFD3-A6D1-43F0-9305-547F5D9185AD}">
      <dgm:prSet/>
      <dgm:spPr/>
      <dgm:t>
        <a:bodyPr/>
        <a:lstStyle/>
        <a:p>
          <a:endParaRPr lang="ru-RU"/>
        </a:p>
      </dgm:t>
    </dgm:pt>
    <dgm:pt modelId="{FA63E37C-4DFC-4219-9790-76B06875A7A8}" type="sibTrans" cxnId="{842EBFD3-A6D1-43F0-9305-547F5D9185AD}">
      <dgm:prSet/>
      <dgm:spPr/>
      <dgm:t>
        <a:bodyPr/>
        <a:lstStyle/>
        <a:p>
          <a:endParaRPr lang="ru-RU"/>
        </a:p>
      </dgm:t>
    </dgm:pt>
    <dgm:pt modelId="{D6BEB95F-81EB-420C-9617-D531235F5C0C}" type="pres">
      <dgm:prSet presAssocID="{7BBDF860-CE28-4445-972B-31A9D65E6AC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822DEEC-28AC-477D-A4A3-CD8A7AF451EA}" type="pres">
      <dgm:prSet presAssocID="{69A291AB-5B12-4B3A-AE48-09DFA7D3EA52}" presName="gear1" presStyleLbl="node1" presStyleIdx="0" presStyleCnt="2" custScaleX="115463" custScaleY="1109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32FDC1-9690-4BE7-B79B-ACFF7CB8613A}" type="pres">
      <dgm:prSet presAssocID="{69A291AB-5B12-4B3A-AE48-09DFA7D3EA52}" presName="gear1srcNode" presStyleLbl="node1" presStyleIdx="0" presStyleCnt="2"/>
      <dgm:spPr/>
      <dgm:t>
        <a:bodyPr/>
        <a:lstStyle/>
        <a:p>
          <a:endParaRPr lang="ru-RU"/>
        </a:p>
      </dgm:t>
    </dgm:pt>
    <dgm:pt modelId="{56FB017B-8895-4DC4-BE21-D8A0A7D1F11B}" type="pres">
      <dgm:prSet presAssocID="{69A291AB-5B12-4B3A-AE48-09DFA7D3EA52}" presName="gear1dstNode" presStyleLbl="node1" presStyleIdx="0" presStyleCnt="2"/>
      <dgm:spPr/>
      <dgm:t>
        <a:bodyPr/>
        <a:lstStyle/>
        <a:p>
          <a:endParaRPr lang="ru-RU"/>
        </a:p>
      </dgm:t>
    </dgm:pt>
    <dgm:pt modelId="{C62A2DB4-DAF1-41E7-B098-424761BC9C3B}" type="pres">
      <dgm:prSet presAssocID="{732471DF-63F4-416A-90B1-12FB9337193D}" presName="gear2" presStyleLbl="node1" presStyleIdx="1" presStyleCnt="2" custScaleX="171782" custScaleY="1637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2769D-95E0-4DE2-84A3-DBFD3ED4E565}" type="pres">
      <dgm:prSet presAssocID="{732471DF-63F4-416A-90B1-12FB9337193D}" presName="gear2srcNode" presStyleLbl="node1" presStyleIdx="1" presStyleCnt="2"/>
      <dgm:spPr/>
      <dgm:t>
        <a:bodyPr/>
        <a:lstStyle/>
        <a:p>
          <a:endParaRPr lang="ru-RU"/>
        </a:p>
      </dgm:t>
    </dgm:pt>
    <dgm:pt modelId="{5FAEDB60-88E5-4F3F-8381-FAC3664E9404}" type="pres">
      <dgm:prSet presAssocID="{732471DF-63F4-416A-90B1-12FB9337193D}" presName="gear2dstNode" presStyleLbl="node1" presStyleIdx="1" presStyleCnt="2"/>
      <dgm:spPr/>
      <dgm:t>
        <a:bodyPr/>
        <a:lstStyle/>
        <a:p>
          <a:endParaRPr lang="ru-RU"/>
        </a:p>
      </dgm:t>
    </dgm:pt>
    <dgm:pt modelId="{A8360193-1345-4340-A93D-A1030CBFB6C2}" type="pres">
      <dgm:prSet presAssocID="{B8F6C64F-22D9-4A55-B80C-89849E2F7B2D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9169498D-B1EF-4AAE-85B8-43E44C96F731}" type="pres">
      <dgm:prSet presAssocID="{FA63E37C-4DFC-4219-9790-76B06875A7A8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6261D990-9B01-4F19-8649-623A91B60A92}" type="presOf" srcId="{732471DF-63F4-416A-90B1-12FB9337193D}" destId="{5FAEDB60-88E5-4F3F-8381-FAC3664E9404}" srcOrd="2" destOrd="0" presId="urn:microsoft.com/office/officeart/2005/8/layout/gear1"/>
    <dgm:cxn modelId="{1DBDF333-55A1-407F-BECB-956B209C0F20}" srcId="{7BBDF860-CE28-4445-972B-31A9D65E6AC9}" destId="{69A291AB-5B12-4B3A-AE48-09DFA7D3EA52}" srcOrd="0" destOrd="0" parTransId="{2277AD6D-2C1F-4823-8A55-14F766D2B575}" sibTransId="{B8F6C64F-22D9-4A55-B80C-89849E2F7B2D}"/>
    <dgm:cxn modelId="{67FC5FE2-3990-459C-B5D4-4DBCBBE23D29}" type="presOf" srcId="{69A291AB-5B12-4B3A-AE48-09DFA7D3EA52}" destId="{56FB017B-8895-4DC4-BE21-D8A0A7D1F11B}" srcOrd="2" destOrd="0" presId="urn:microsoft.com/office/officeart/2005/8/layout/gear1"/>
    <dgm:cxn modelId="{0ED0074D-A8CA-4142-859D-DEFE5B025A47}" type="presOf" srcId="{732471DF-63F4-416A-90B1-12FB9337193D}" destId="{58A2769D-95E0-4DE2-84A3-DBFD3ED4E565}" srcOrd="1" destOrd="0" presId="urn:microsoft.com/office/officeart/2005/8/layout/gear1"/>
    <dgm:cxn modelId="{27E16D71-6515-476B-AEDB-B271C5DB3DEB}" type="presOf" srcId="{B8F6C64F-22D9-4A55-B80C-89849E2F7B2D}" destId="{A8360193-1345-4340-A93D-A1030CBFB6C2}" srcOrd="0" destOrd="0" presId="urn:microsoft.com/office/officeart/2005/8/layout/gear1"/>
    <dgm:cxn modelId="{47B09DF3-C226-4D47-8E35-751EBB82C10E}" type="presOf" srcId="{69A291AB-5B12-4B3A-AE48-09DFA7D3EA52}" destId="{0822DEEC-28AC-477D-A4A3-CD8A7AF451EA}" srcOrd="0" destOrd="0" presId="urn:microsoft.com/office/officeart/2005/8/layout/gear1"/>
    <dgm:cxn modelId="{5DF62AD6-2835-470B-9085-B45E2825ADF9}" type="presOf" srcId="{69A291AB-5B12-4B3A-AE48-09DFA7D3EA52}" destId="{E132FDC1-9690-4BE7-B79B-ACFF7CB8613A}" srcOrd="1" destOrd="0" presId="urn:microsoft.com/office/officeart/2005/8/layout/gear1"/>
    <dgm:cxn modelId="{842EBFD3-A6D1-43F0-9305-547F5D9185AD}" srcId="{7BBDF860-CE28-4445-972B-31A9D65E6AC9}" destId="{732471DF-63F4-416A-90B1-12FB9337193D}" srcOrd="1" destOrd="0" parTransId="{489AE0AE-7B61-4510-A0D5-BB8C9C5800DD}" sibTransId="{FA63E37C-4DFC-4219-9790-76B06875A7A8}"/>
    <dgm:cxn modelId="{460BE6BF-4ACE-4F74-AB8E-39E56CBFFDF2}" type="presOf" srcId="{732471DF-63F4-416A-90B1-12FB9337193D}" destId="{C62A2DB4-DAF1-41E7-B098-424761BC9C3B}" srcOrd="0" destOrd="0" presId="urn:microsoft.com/office/officeart/2005/8/layout/gear1"/>
    <dgm:cxn modelId="{FEB21CA4-484D-407F-BA95-10413D3A83EC}" type="presOf" srcId="{FA63E37C-4DFC-4219-9790-76B06875A7A8}" destId="{9169498D-B1EF-4AAE-85B8-43E44C96F731}" srcOrd="0" destOrd="0" presId="urn:microsoft.com/office/officeart/2005/8/layout/gear1"/>
    <dgm:cxn modelId="{83EF47E7-CDF5-4BC0-B6DF-E241A945A83C}" type="presOf" srcId="{7BBDF860-CE28-4445-972B-31A9D65E6AC9}" destId="{D6BEB95F-81EB-420C-9617-D531235F5C0C}" srcOrd="0" destOrd="0" presId="urn:microsoft.com/office/officeart/2005/8/layout/gear1"/>
    <dgm:cxn modelId="{D661158C-89BC-4B86-8C1F-86BD739346E7}" type="presParOf" srcId="{D6BEB95F-81EB-420C-9617-D531235F5C0C}" destId="{0822DEEC-28AC-477D-A4A3-CD8A7AF451EA}" srcOrd="0" destOrd="0" presId="urn:microsoft.com/office/officeart/2005/8/layout/gear1"/>
    <dgm:cxn modelId="{FDC1A88E-FC09-4984-AE68-9910A409A12D}" type="presParOf" srcId="{D6BEB95F-81EB-420C-9617-D531235F5C0C}" destId="{E132FDC1-9690-4BE7-B79B-ACFF7CB8613A}" srcOrd="1" destOrd="0" presId="urn:microsoft.com/office/officeart/2005/8/layout/gear1"/>
    <dgm:cxn modelId="{0B469F47-78C6-45AD-9907-D3B978FE970D}" type="presParOf" srcId="{D6BEB95F-81EB-420C-9617-D531235F5C0C}" destId="{56FB017B-8895-4DC4-BE21-D8A0A7D1F11B}" srcOrd="2" destOrd="0" presId="urn:microsoft.com/office/officeart/2005/8/layout/gear1"/>
    <dgm:cxn modelId="{ADA1611A-EE5A-45BA-92B9-F723ABB7D6EC}" type="presParOf" srcId="{D6BEB95F-81EB-420C-9617-D531235F5C0C}" destId="{C62A2DB4-DAF1-41E7-B098-424761BC9C3B}" srcOrd="3" destOrd="0" presId="urn:microsoft.com/office/officeart/2005/8/layout/gear1"/>
    <dgm:cxn modelId="{5A8AB8DD-CE1E-40A7-82CF-7E05FE762207}" type="presParOf" srcId="{D6BEB95F-81EB-420C-9617-D531235F5C0C}" destId="{58A2769D-95E0-4DE2-84A3-DBFD3ED4E565}" srcOrd="4" destOrd="0" presId="urn:microsoft.com/office/officeart/2005/8/layout/gear1"/>
    <dgm:cxn modelId="{9E8B0100-B150-48D5-9DB8-66CBB6EB8194}" type="presParOf" srcId="{D6BEB95F-81EB-420C-9617-D531235F5C0C}" destId="{5FAEDB60-88E5-4F3F-8381-FAC3664E9404}" srcOrd="5" destOrd="0" presId="urn:microsoft.com/office/officeart/2005/8/layout/gear1"/>
    <dgm:cxn modelId="{9D7B77DF-2FAF-4B51-8EAA-9E05DBB81951}" type="presParOf" srcId="{D6BEB95F-81EB-420C-9617-D531235F5C0C}" destId="{A8360193-1345-4340-A93D-A1030CBFB6C2}" srcOrd="6" destOrd="0" presId="urn:microsoft.com/office/officeart/2005/8/layout/gear1"/>
    <dgm:cxn modelId="{A40E582F-B9C1-4258-AF4C-CD6EA7CA745B}" type="presParOf" srcId="{D6BEB95F-81EB-420C-9617-D531235F5C0C}" destId="{9169498D-B1EF-4AAE-85B8-43E44C96F731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77283-751F-45F3-A2AA-BCBBC2829E11}" type="doc">
      <dgm:prSet loTypeId="urn:microsoft.com/office/officeart/2005/8/layout/vProcess5" loCatId="process" qsTypeId="urn:microsoft.com/office/officeart/2005/8/quickstyle/3d2" qsCatId="3D" csTypeId="urn:microsoft.com/office/officeart/2005/8/colors/accent0_1" csCatId="mainScheme" phldr="1"/>
      <dgm:spPr/>
    </dgm:pt>
    <dgm:pt modelId="{D1478724-4865-4AEE-9310-FF5713DB5571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Постановка проблемы </a:t>
          </a:r>
        </a:p>
      </dgm:t>
    </dgm:pt>
    <dgm:pt modelId="{F929D108-AC7D-4FE4-8174-5F926EA9E8BF}" type="parTrans" cxnId="{860A8C8C-7171-455C-B0A7-3FD67EEB57BD}">
      <dgm:prSet/>
      <dgm:spPr/>
      <dgm:t>
        <a:bodyPr/>
        <a:lstStyle/>
        <a:p>
          <a:endParaRPr lang="ru-RU"/>
        </a:p>
      </dgm:t>
    </dgm:pt>
    <dgm:pt modelId="{D21233C2-ED1E-4537-89B4-A50158ACB45A}" type="sibTrans" cxnId="{860A8C8C-7171-455C-B0A7-3FD67EEB57BD}">
      <dgm:prSet/>
      <dgm:spPr/>
      <dgm:t>
        <a:bodyPr/>
        <a:lstStyle/>
        <a:p>
          <a:endParaRPr lang="ru-RU"/>
        </a:p>
      </dgm:t>
    </dgm:pt>
    <dgm:pt modelId="{EF571466-4EE0-43FD-9F5C-49104A937D0C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Мозговой штурм</a:t>
          </a:r>
        </a:p>
      </dgm:t>
    </dgm:pt>
    <dgm:pt modelId="{A6C62F33-574C-459F-B9EB-0A44F6D06F64}" type="parTrans" cxnId="{70482689-B928-4DC9-B8F1-45F868CDBA46}">
      <dgm:prSet/>
      <dgm:spPr/>
      <dgm:t>
        <a:bodyPr/>
        <a:lstStyle/>
        <a:p>
          <a:endParaRPr lang="ru-RU"/>
        </a:p>
      </dgm:t>
    </dgm:pt>
    <dgm:pt modelId="{8B5FAD89-A457-4DBF-8210-2F936DACE391}" type="sibTrans" cxnId="{70482689-B928-4DC9-B8F1-45F868CDBA46}">
      <dgm:prSet/>
      <dgm:spPr/>
      <dgm:t>
        <a:bodyPr/>
        <a:lstStyle/>
        <a:p>
          <a:endParaRPr lang="ru-RU"/>
        </a:p>
      </dgm:t>
    </dgm:pt>
    <dgm:pt modelId="{0B274F01-2687-4B0A-A4D0-8B10D618AA1F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Презентация решения</a:t>
          </a:r>
        </a:p>
      </dgm:t>
    </dgm:pt>
    <dgm:pt modelId="{65B1E7E6-5977-4FE8-848F-687071F8743C}" type="parTrans" cxnId="{C07C171B-A19A-48CE-9D93-2E1878338DAE}">
      <dgm:prSet/>
      <dgm:spPr/>
      <dgm:t>
        <a:bodyPr/>
        <a:lstStyle/>
        <a:p>
          <a:endParaRPr lang="ru-RU"/>
        </a:p>
      </dgm:t>
    </dgm:pt>
    <dgm:pt modelId="{5900B59B-59B2-44CB-9A0D-F285E8AAECD5}" type="sibTrans" cxnId="{C07C171B-A19A-48CE-9D93-2E1878338DAE}">
      <dgm:prSet/>
      <dgm:spPr/>
      <dgm:t>
        <a:bodyPr/>
        <a:lstStyle/>
        <a:p>
          <a:endParaRPr lang="ru-RU"/>
        </a:p>
      </dgm:t>
    </dgm:pt>
    <dgm:pt modelId="{4538B847-43DA-47B1-A0AE-235F7EB05EE3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Рефлексия</a:t>
          </a:r>
        </a:p>
      </dgm:t>
    </dgm:pt>
    <dgm:pt modelId="{ACCC8F55-1CE6-42D7-AA7C-802E551CBA8D}" type="parTrans" cxnId="{50689228-E086-4622-B532-CCD04ECD2EA6}">
      <dgm:prSet/>
      <dgm:spPr/>
      <dgm:t>
        <a:bodyPr/>
        <a:lstStyle/>
        <a:p>
          <a:endParaRPr lang="ru-RU"/>
        </a:p>
      </dgm:t>
    </dgm:pt>
    <dgm:pt modelId="{ADF327CA-05BD-4403-A188-5CBD5FCD90E6}" type="sibTrans" cxnId="{50689228-E086-4622-B532-CCD04ECD2EA6}">
      <dgm:prSet/>
      <dgm:spPr/>
      <dgm:t>
        <a:bodyPr/>
        <a:lstStyle/>
        <a:p>
          <a:endParaRPr lang="ru-RU"/>
        </a:p>
      </dgm:t>
    </dgm:pt>
    <dgm:pt modelId="{7D84C084-740F-4348-9D7B-FA77B459C71E}" type="pres">
      <dgm:prSet presAssocID="{96077283-751F-45F3-A2AA-BCBBC2829E11}" presName="outerComposite" presStyleCnt="0">
        <dgm:presLayoutVars>
          <dgm:chMax val="5"/>
          <dgm:dir/>
          <dgm:resizeHandles val="exact"/>
        </dgm:presLayoutVars>
      </dgm:prSet>
      <dgm:spPr/>
    </dgm:pt>
    <dgm:pt modelId="{8D186CFE-0BC4-42C2-A2A6-02FB20C8731C}" type="pres">
      <dgm:prSet presAssocID="{96077283-751F-45F3-A2AA-BCBBC2829E11}" presName="dummyMaxCanvas" presStyleCnt="0">
        <dgm:presLayoutVars/>
      </dgm:prSet>
      <dgm:spPr/>
    </dgm:pt>
    <dgm:pt modelId="{31027425-BAEC-4B01-B35E-8AB9EAA4FFE7}" type="pres">
      <dgm:prSet presAssocID="{96077283-751F-45F3-A2AA-BCBBC2829E1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66F6B-6F42-4F18-B81B-C32441874D41}" type="pres">
      <dgm:prSet presAssocID="{96077283-751F-45F3-A2AA-BCBBC2829E1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51A37-CA09-46AC-9F8D-BEF24A239041}" type="pres">
      <dgm:prSet presAssocID="{96077283-751F-45F3-A2AA-BCBBC2829E1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CE137-F5A1-4ED0-B8D0-CE98AF0122F7}" type="pres">
      <dgm:prSet presAssocID="{96077283-751F-45F3-A2AA-BCBBC2829E1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DDDF1-5272-4231-84E6-1B072B46DE72}" type="pres">
      <dgm:prSet presAssocID="{96077283-751F-45F3-A2AA-BCBBC2829E1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598B1-B6F7-4F72-AD93-597BC0C09BC8}" type="pres">
      <dgm:prSet presAssocID="{96077283-751F-45F3-A2AA-BCBBC2829E1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751A6-2B64-4BCB-8E8E-EF199FE6092B}" type="pres">
      <dgm:prSet presAssocID="{96077283-751F-45F3-A2AA-BCBBC2829E1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481C6-63C1-4FAC-91A0-D1B6D423381C}" type="pres">
      <dgm:prSet presAssocID="{96077283-751F-45F3-A2AA-BCBBC2829E1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39C73-A697-45DD-81D2-16BA23FDA967}" type="pres">
      <dgm:prSet presAssocID="{96077283-751F-45F3-A2AA-BCBBC2829E1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39459-5539-446F-AD02-6BCD6CE9E1FF}" type="pres">
      <dgm:prSet presAssocID="{96077283-751F-45F3-A2AA-BCBBC2829E1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16A7-B1B7-4096-BBD3-44BBBD2E1AEA}" type="pres">
      <dgm:prSet presAssocID="{96077283-751F-45F3-A2AA-BCBBC2829E1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B7A59A-7E72-454D-974D-4AACCA627331}" type="presOf" srcId="{EF571466-4EE0-43FD-9F5C-49104A937D0C}" destId="{C4939C73-A697-45DD-81D2-16BA23FDA967}" srcOrd="1" destOrd="0" presId="urn:microsoft.com/office/officeart/2005/8/layout/vProcess5"/>
    <dgm:cxn modelId="{0D26C186-4D08-4434-B244-B9C4F77CFAB6}" type="presOf" srcId="{D21233C2-ED1E-4537-89B4-A50158ACB45A}" destId="{EF7DDDF1-5272-4231-84E6-1B072B46DE72}" srcOrd="0" destOrd="0" presId="urn:microsoft.com/office/officeart/2005/8/layout/vProcess5"/>
    <dgm:cxn modelId="{96C5EDD1-9AB6-4079-BF5A-A1EC40ECAE9B}" type="presOf" srcId="{4538B847-43DA-47B1-A0AE-235F7EB05EE3}" destId="{184216A7-B1B7-4096-BBD3-44BBBD2E1AEA}" srcOrd="1" destOrd="0" presId="urn:microsoft.com/office/officeart/2005/8/layout/vProcess5"/>
    <dgm:cxn modelId="{70482689-B928-4DC9-B8F1-45F868CDBA46}" srcId="{96077283-751F-45F3-A2AA-BCBBC2829E11}" destId="{EF571466-4EE0-43FD-9F5C-49104A937D0C}" srcOrd="1" destOrd="0" parTransId="{A6C62F33-574C-459F-B9EB-0A44F6D06F64}" sibTransId="{8B5FAD89-A457-4DBF-8210-2F936DACE391}"/>
    <dgm:cxn modelId="{DB1005F8-7EF6-45A1-9F0E-469130336FC7}" type="presOf" srcId="{8B5FAD89-A457-4DBF-8210-2F936DACE391}" destId="{5FF598B1-B6F7-4F72-AD93-597BC0C09BC8}" srcOrd="0" destOrd="0" presId="urn:microsoft.com/office/officeart/2005/8/layout/vProcess5"/>
    <dgm:cxn modelId="{E73A0C96-42B4-4015-9EF3-035D2959DB78}" type="presOf" srcId="{4538B847-43DA-47B1-A0AE-235F7EB05EE3}" destId="{660CE137-F5A1-4ED0-B8D0-CE98AF0122F7}" srcOrd="0" destOrd="0" presId="urn:microsoft.com/office/officeart/2005/8/layout/vProcess5"/>
    <dgm:cxn modelId="{C07C171B-A19A-48CE-9D93-2E1878338DAE}" srcId="{96077283-751F-45F3-A2AA-BCBBC2829E11}" destId="{0B274F01-2687-4B0A-A4D0-8B10D618AA1F}" srcOrd="2" destOrd="0" parTransId="{65B1E7E6-5977-4FE8-848F-687071F8743C}" sibTransId="{5900B59B-59B2-44CB-9A0D-F285E8AAECD5}"/>
    <dgm:cxn modelId="{AFB6EEDD-C6CB-45E0-A58C-60BCF3DB49B0}" type="presOf" srcId="{5900B59B-59B2-44CB-9A0D-F285E8AAECD5}" destId="{E43751A6-2B64-4BCB-8E8E-EF199FE6092B}" srcOrd="0" destOrd="0" presId="urn:microsoft.com/office/officeart/2005/8/layout/vProcess5"/>
    <dgm:cxn modelId="{6ED9DDAE-7B89-4265-B998-228E70086B50}" type="presOf" srcId="{0B274F01-2687-4B0A-A4D0-8B10D618AA1F}" destId="{B1851A37-CA09-46AC-9F8D-BEF24A239041}" srcOrd="0" destOrd="0" presId="urn:microsoft.com/office/officeart/2005/8/layout/vProcess5"/>
    <dgm:cxn modelId="{BA0F56FE-CF9A-4455-935B-1E42FB680C32}" type="presOf" srcId="{EF571466-4EE0-43FD-9F5C-49104A937D0C}" destId="{DD966F6B-6F42-4F18-B81B-C32441874D41}" srcOrd="0" destOrd="0" presId="urn:microsoft.com/office/officeart/2005/8/layout/vProcess5"/>
    <dgm:cxn modelId="{D5B7321D-822C-4A90-9426-A61C36C6CB0C}" type="presOf" srcId="{D1478724-4865-4AEE-9310-FF5713DB5571}" destId="{31027425-BAEC-4B01-B35E-8AB9EAA4FFE7}" srcOrd="0" destOrd="0" presId="urn:microsoft.com/office/officeart/2005/8/layout/vProcess5"/>
    <dgm:cxn modelId="{860A8C8C-7171-455C-B0A7-3FD67EEB57BD}" srcId="{96077283-751F-45F3-A2AA-BCBBC2829E11}" destId="{D1478724-4865-4AEE-9310-FF5713DB5571}" srcOrd="0" destOrd="0" parTransId="{F929D108-AC7D-4FE4-8174-5F926EA9E8BF}" sibTransId="{D21233C2-ED1E-4537-89B4-A50158ACB45A}"/>
    <dgm:cxn modelId="{F572CEB9-8BB2-4FF1-885E-5BC103765071}" type="presOf" srcId="{D1478724-4865-4AEE-9310-FF5713DB5571}" destId="{533481C6-63C1-4FAC-91A0-D1B6D423381C}" srcOrd="1" destOrd="0" presId="urn:microsoft.com/office/officeart/2005/8/layout/vProcess5"/>
    <dgm:cxn modelId="{5ADC0CF2-AE22-4FF1-9B13-D8FA792D3652}" type="presOf" srcId="{96077283-751F-45F3-A2AA-BCBBC2829E11}" destId="{7D84C084-740F-4348-9D7B-FA77B459C71E}" srcOrd="0" destOrd="0" presId="urn:microsoft.com/office/officeart/2005/8/layout/vProcess5"/>
    <dgm:cxn modelId="{044581B6-6356-4072-A021-457ADB990B00}" type="presOf" srcId="{0B274F01-2687-4B0A-A4D0-8B10D618AA1F}" destId="{23239459-5539-446F-AD02-6BCD6CE9E1FF}" srcOrd="1" destOrd="0" presId="urn:microsoft.com/office/officeart/2005/8/layout/vProcess5"/>
    <dgm:cxn modelId="{50689228-E086-4622-B532-CCD04ECD2EA6}" srcId="{96077283-751F-45F3-A2AA-BCBBC2829E11}" destId="{4538B847-43DA-47B1-A0AE-235F7EB05EE3}" srcOrd="3" destOrd="0" parTransId="{ACCC8F55-1CE6-42D7-AA7C-802E551CBA8D}" sibTransId="{ADF327CA-05BD-4403-A188-5CBD5FCD90E6}"/>
    <dgm:cxn modelId="{8CC3187F-977F-4038-86F5-3F537DA7797C}" type="presParOf" srcId="{7D84C084-740F-4348-9D7B-FA77B459C71E}" destId="{8D186CFE-0BC4-42C2-A2A6-02FB20C8731C}" srcOrd="0" destOrd="0" presId="urn:microsoft.com/office/officeart/2005/8/layout/vProcess5"/>
    <dgm:cxn modelId="{1320845E-4901-4F6B-9E74-74E024A4A153}" type="presParOf" srcId="{7D84C084-740F-4348-9D7B-FA77B459C71E}" destId="{31027425-BAEC-4B01-B35E-8AB9EAA4FFE7}" srcOrd="1" destOrd="0" presId="urn:microsoft.com/office/officeart/2005/8/layout/vProcess5"/>
    <dgm:cxn modelId="{64A488C5-2A81-4E09-A295-4F6CC9E2BA94}" type="presParOf" srcId="{7D84C084-740F-4348-9D7B-FA77B459C71E}" destId="{DD966F6B-6F42-4F18-B81B-C32441874D41}" srcOrd="2" destOrd="0" presId="urn:microsoft.com/office/officeart/2005/8/layout/vProcess5"/>
    <dgm:cxn modelId="{7AC0C6F4-62C6-4498-9290-5668570FA9F6}" type="presParOf" srcId="{7D84C084-740F-4348-9D7B-FA77B459C71E}" destId="{B1851A37-CA09-46AC-9F8D-BEF24A239041}" srcOrd="3" destOrd="0" presId="urn:microsoft.com/office/officeart/2005/8/layout/vProcess5"/>
    <dgm:cxn modelId="{B97F313C-165E-495B-968E-CF917B213456}" type="presParOf" srcId="{7D84C084-740F-4348-9D7B-FA77B459C71E}" destId="{660CE137-F5A1-4ED0-B8D0-CE98AF0122F7}" srcOrd="4" destOrd="0" presId="urn:microsoft.com/office/officeart/2005/8/layout/vProcess5"/>
    <dgm:cxn modelId="{3C67C4C6-E14F-4B16-9850-53EA593BA23F}" type="presParOf" srcId="{7D84C084-740F-4348-9D7B-FA77B459C71E}" destId="{EF7DDDF1-5272-4231-84E6-1B072B46DE72}" srcOrd="5" destOrd="0" presId="urn:microsoft.com/office/officeart/2005/8/layout/vProcess5"/>
    <dgm:cxn modelId="{62FD26C4-B60A-402F-A073-ED0BBD719BD0}" type="presParOf" srcId="{7D84C084-740F-4348-9D7B-FA77B459C71E}" destId="{5FF598B1-B6F7-4F72-AD93-597BC0C09BC8}" srcOrd="6" destOrd="0" presId="urn:microsoft.com/office/officeart/2005/8/layout/vProcess5"/>
    <dgm:cxn modelId="{9EDED53C-1C5B-445F-9393-D308A162245C}" type="presParOf" srcId="{7D84C084-740F-4348-9D7B-FA77B459C71E}" destId="{E43751A6-2B64-4BCB-8E8E-EF199FE6092B}" srcOrd="7" destOrd="0" presId="urn:microsoft.com/office/officeart/2005/8/layout/vProcess5"/>
    <dgm:cxn modelId="{D9DEDA57-2517-443D-9405-B0C4425A8817}" type="presParOf" srcId="{7D84C084-740F-4348-9D7B-FA77B459C71E}" destId="{533481C6-63C1-4FAC-91A0-D1B6D423381C}" srcOrd="8" destOrd="0" presId="urn:microsoft.com/office/officeart/2005/8/layout/vProcess5"/>
    <dgm:cxn modelId="{2737E9C0-D68C-49BE-8D34-893876083909}" type="presParOf" srcId="{7D84C084-740F-4348-9D7B-FA77B459C71E}" destId="{C4939C73-A697-45DD-81D2-16BA23FDA967}" srcOrd="9" destOrd="0" presId="urn:microsoft.com/office/officeart/2005/8/layout/vProcess5"/>
    <dgm:cxn modelId="{F00C3774-97D2-4DBA-8C0D-44771A2CC5DA}" type="presParOf" srcId="{7D84C084-740F-4348-9D7B-FA77B459C71E}" destId="{23239459-5539-446F-AD02-6BCD6CE9E1FF}" srcOrd="10" destOrd="0" presId="urn:microsoft.com/office/officeart/2005/8/layout/vProcess5"/>
    <dgm:cxn modelId="{982ADF9C-62F7-43D7-9CBD-5F4A3213369E}" type="presParOf" srcId="{7D84C084-740F-4348-9D7B-FA77B459C71E}" destId="{184216A7-B1B7-4096-BBD3-44BBBD2E1A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78E705-9119-4AD6-BDFD-E47C62E79019}" type="doc">
      <dgm:prSet loTypeId="urn:microsoft.com/office/officeart/2005/8/layout/arrow2" loCatId="process" qsTypeId="urn:microsoft.com/office/officeart/2005/8/quickstyle/3d2" qsCatId="3D" csTypeId="urn:microsoft.com/office/officeart/2005/8/colors/accent0_3" csCatId="mainScheme" phldr="1"/>
      <dgm:spPr/>
    </dgm:pt>
    <dgm:pt modelId="{B626425B-A1B4-4673-AEFF-37DD8831E52A}">
      <dgm:prSet phldrT="[Текст]"/>
      <dgm:spPr/>
      <dgm:t>
        <a:bodyPr/>
        <a:lstStyle/>
        <a:p>
          <a:r>
            <a:rPr lang="ru-RU" dirty="0"/>
            <a:t>Уровень психолого-педагогической компетенции родителей</a:t>
          </a:r>
        </a:p>
      </dgm:t>
    </dgm:pt>
    <dgm:pt modelId="{FA19A093-E1BA-47EA-A806-85AFF5B78610}" type="parTrans" cxnId="{D3E0BD7D-354D-435A-A065-47BD224B6309}">
      <dgm:prSet/>
      <dgm:spPr/>
      <dgm:t>
        <a:bodyPr/>
        <a:lstStyle/>
        <a:p>
          <a:endParaRPr lang="ru-RU"/>
        </a:p>
      </dgm:t>
    </dgm:pt>
    <dgm:pt modelId="{1FCFF65B-0450-46EC-822D-12C9CAFCE509}" type="sibTrans" cxnId="{D3E0BD7D-354D-435A-A065-47BD224B6309}">
      <dgm:prSet/>
      <dgm:spPr/>
      <dgm:t>
        <a:bodyPr/>
        <a:lstStyle/>
        <a:p>
          <a:endParaRPr lang="ru-RU"/>
        </a:p>
      </dgm:t>
    </dgm:pt>
    <dgm:pt modelId="{94B10400-8787-4EAB-A497-672ADD80C343}">
      <dgm:prSet phldrT="[Текст]"/>
      <dgm:spPr/>
      <dgm:t>
        <a:bodyPr/>
        <a:lstStyle/>
        <a:p>
          <a:r>
            <a:rPr lang="ru-RU" dirty="0"/>
            <a:t>Качество взаимодействия педагога-психолога и родителей</a:t>
          </a:r>
        </a:p>
      </dgm:t>
    </dgm:pt>
    <dgm:pt modelId="{57E17451-B352-4814-AFE7-D879B8318812}" type="parTrans" cxnId="{0E6A0436-5A72-4052-98D8-7858511A7000}">
      <dgm:prSet/>
      <dgm:spPr/>
      <dgm:t>
        <a:bodyPr/>
        <a:lstStyle/>
        <a:p>
          <a:endParaRPr lang="ru-RU"/>
        </a:p>
      </dgm:t>
    </dgm:pt>
    <dgm:pt modelId="{CD9CC168-EAF2-48FC-888F-5E6220879876}" type="sibTrans" cxnId="{0E6A0436-5A72-4052-98D8-7858511A7000}">
      <dgm:prSet/>
      <dgm:spPr/>
      <dgm:t>
        <a:bodyPr/>
        <a:lstStyle/>
        <a:p>
          <a:endParaRPr lang="ru-RU"/>
        </a:p>
      </dgm:t>
    </dgm:pt>
    <dgm:pt modelId="{684E785F-BDC3-4B1F-98B6-9413E15E8A1F}">
      <dgm:prSet phldrT="[Текст]"/>
      <dgm:spPr/>
      <dgm:t>
        <a:bodyPr/>
        <a:lstStyle/>
        <a:p>
          <a:r>
            <a:rPr lang="ru-RU" dirty="0"/>
            <a:t>Эффективность процесса сопровождения в период подготовки к школе</a:t>
          </a:r>
        </a:p>
      </dgm:t>
    </dgm:pt>
    <dgm:pt modelId="{619100E9-7C9B-4B5A-94D4-3B305F56BC51}" type="parTrans" cxnId="{9AD870D9-CE58-44BD-A320-204AB897CCAF}">
      <dgm:prSet/>
      <dgm:spPr/>
      <dgm:t>
        <a:bodyPr/>
        <a:lstStyle/>
        <a:p>
          <a:endParaRPr lang="ru-RU"/>
        </a:p>
      </dgm:t>
    </dgm:pt>
    <dgm:pt modelId="{F919B7B9-1470-40CA-82F1-E5CD49A6FFAE}" type="sibTrans" cxnId="{9AD870D9-CE58-44BD-A320-204AB897CCAF}">
      <dgm:prSet/>
      <dgm:spPr/>
      <dgm:t>
        <a:bodyPr/>
        <a:lstStyle/>
        <a:p>
          <a:endParaRPr lang="ru-RU"/>
        </a:p>
      </dgm:t>
    </dgm:pt>
    <dgm:pt modelId="{27063B89-80DA-45BC-9EB6-897B7B46BDF1}" type="pres">
      <dgm:prSet presAssocID="{6E78E705-9119-4AD6-BDFD-E47C62E79019}" presName="arrowDiagram" presStyleCnt="0">
        <dgm:presLayoutVars>
          <dgm:chMax val="5"/>
          <dgm:dir/>
          <dgm:resizeHandles val="exact"/>
        </dgm:presLayoutVars>
      </dgm:prSet>
      <dgm:spPr/>
    </dgm:pt>
    <dgm:pt modelId="{52C91639-59D7-47F3-88D1-9DC71460AE70}" type="pres">
      <dgm:prSet presAssocID="{6E78E705-9119-4AD6-BDFD-E47C62E79019}" presName="arrow" presStyleLbl="bgShp" presStyleIdx="0" presStyleCnt="1"/>
      <dgm:spPr/>
    </dgm:pt>
    <dgm:pt modelId="{B0772921-DF10-4C41-9B1F-D3BDE7762135}" type="pres">
      <dgm:prSet presAssocID="{6E78E705-9119-4AD6-BDFD-E47C62E79019}" presName="arrowDiagram3" presStyleCnt="0"/>
      <dgm:spPr/>
    </dgm:pt>
    <dgm:pt modelId="{88A20B1E-10FD-4D4F-A6EF-BBDAE109B30E}" type="pres">
      <dgm:prSet presAssocID="{B626425B-A1B4-4673-AEFF-37DD8831E52A}" presName="bullet3a" presStyleLbl="node1" presStyleIdx="0" presStyleCnt="3"/>
      <dgm:spPr/>
    </dgm:pt>
    <dgm:pt modelId="{FE7C2286-6F62-4E88-8B12-757E5551BF13}" type="pres">
      <dgm:prSet presAssocID="{B626425B-A1B4-4673-AEFF-37DD8831E52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7E82-6192-43F2-B789-705700833272}" type="pres">
      <dgm:prSet presAssocID="{94B10400-8787-4EAB-A497-672ADD80C343}" presName="bullet3b" presStyleLbl="node1" presStyleIdx="1" presStyleCnt="3"/>
      <dgm:spPr/>
    </dgm:pt>
    <dgm:pt modelId="{2B64CAA7-30AD-4D8D-9717-38D421575C7A}" type="pres">
      <dgm:prSet presAssocID="{94B10400-8787-4EAB-A497-672ADD80C343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0E68F-9856-4B2F-99A7-A33B7C78C2BC}" type="pres">
      <dgm:prSet presAssocID="{684E785F-BDC3-4B1F-98B6-9413E15E8A1F}" presName="bullet3c" presStyleLbl="node1" presStyleIdx="2" presStyleCnt="3"/>
      <dgm:spPr/>
    </dgm:pt>
    <dgm:pt modelId="{23EE6CFA-00DA-497D-BDA6-62ABB45A971B}" type="pres">
      <dgm:prSet presAssocID="{684E785F-BDC3-4B1F-98B6-9413E15E8A1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6A0436-5A72-4052-98D8-7858511A7000}" srcId="{6E78E705-9119-4AD6-BDFD-E47C62E79019}" destId="{94B10400-8787-4EAB-A497-672ADD80C343}" srcOrd="1" destOrd="0" parTransId="{57E17451-B352-4814-AFE7-D879B8318812}" sibTransId="{CD9CC168-EAF2-48FC-888F-5E6220879876}"/>
    <dgm:cxn modelId="{A7DD39D7-8EF3-4170-A432-639ADF84C0F0}" type="presOf" srcId="{684E785F-BDC3-4B1F-98B6-9413E15E8A1F}" destId="{23EE6CFA-00DA-497D-BDA6-62ABB45A971B}" srcOrd="0" destOrd="0" presId="urn:microsoft.com/office/officeart/2005/8/layout/arrow2"/>
    <dgm:cxn modelId="{DE6ACAA3-A73D-473F-98BA-AD817A4B6372}" type="presOf" srcId="{94B10400-8787-4EAB-A497-672ADD80C343}" destId="{2B64CAA7-30AD-4D8D-9717-38D421575C7A}" srcOrd="0" destOrd="0" presId="urn:microsoft.com/office/officeart/2005/8/layout/arrow2"/>
    <dgm:cxn modelId="{D3E0BD7D-354D-435A-A065-47BD224B6309}" srcId="{6E78E705-9119-4AD6-BDFD-E47C62E79019}" destId="{B626425B-A1B4-4673-AEFF-37DD8831E52A}" srcOrd="0" destOrd="0" parTransId="{FA19A093-E1BA-47EA-A806-85AFF5B78610}" sibTransId="{1FCFF65B-0450-46EC-822D-12C9CAFCE509}"/>
    <dgm:cxn modelId="{9AD870D9-CE58-44BD-A320-204AB897CCAF}" srcId="{6E78E705-9119-4AD6-BDFD-E47C62E79019}" destId="{684E785F-BDC3-4B1F-98B6-9413E15E8A1F}" srcOrd="2" destOrd="0" parTransId="{619100E9-7C9B-4B5A-94D4-3B305F56BC51}" sibTransId="{F919B7B9-1470-40CA-82F1-E5CD49A6FFAE}"/>
    <dgm:cxn modelId="{69ACFB24-1725-4901-9046-44F1DCADB6B0}" type="presOf" srcId="{6E78E705-9119-4AD6-BDFD-E47C62E79019}" destId="{27063B89-80DA-45BC-9EB6-897B7B46BDF1}" srcOrd="0" destOrd="0" presId="urn:microsoft.com/office/officeart/2005/8/layout/arrow2"/>
    <dgm:cxn modelId="{599FD70E-E567-4D10-BD3D-611C0A749187}" type="presOf" srcId="{B626425B-A1B4-4673-AEFF-37DD8831E52A}" destId="{FE7C2286-6F62-4E88-8B12-757E5551BF13}" srcOrd="0" destOrd="0" presId="urn:microsoft.com/office/officeart/2005/8/layout/arrow2"/>
    <dgm:cxn modelId="{89ED85A6-9ED7-4193-AD8E-463D39E32AFF}" type="presParOf" srcId="{27063B89-80DA-45BC-9EB6-897B7B46BDF1}" destId="{52C91639-59D7-47F3-88D1-9DC71460AE70}" srcOrd="0" destOrd="0" presId="urn:microsoft.com/office/officeart/2005/8/layout/arrow2"/>
    <dgm:cxn modelId="{FEFDC93F-7C37-40F4-A588-FF28F6424BAF}" type="presParOf" srcId="{27063B89-80DA-45BC-9EB6-897B7B46BDF1}" destId="{B0772921-DF10-4C41-9B1F-D3BDE7762135}" srcOrd="1" destOrd="0" presId="urn:microsoft.com/office/officeart/2005/8/layout/arrow2"/>
    <dgm:cxn modelId="{F8080E20-52D2-4549-9672-0EF4D31E27AA}" type="presParOf" srcId="{B0772921-DF10-4C41-9B1F-D3BDE7762135}" destId="{88A20B1E-10FD-4D4F-A6EF-BBDAE109B30E}" srcOrd="0" destOrd="0" presId="urn:microsoft.com/office/officeart/2005/8/layout/arrow2"/>
    <dgm:cxn modelId="{51F3FCF6-4F46-4569-AB04-971EB1BD1009}" type="presParOf" srcId="{B0772921-DF10-4C41-9B1F-D3BDE7762135}" destId="{FE7C2286-6F62-4E88-8B12-757E5551BF13}" srcOrd="1" destOrd="0" presId="urn:microsoft.com/office/officeart/2005/8/layout/arrow2"/>
    <dgm:cxn modelId="{AE49CFA7-043E-4047-B062-9EE14C8BE7C6}" type="presParOf" srcId="{B0772921-DF10-4C41-9B1F-D3BDE7762135}" destId="{301D7E82-6192-43F2-B789-705700833272}" srcOrd="2" destOrd="0" presId="urn:microsoft.com/office/officeart/2005/8/layout/arrow2"/>
    <dgm:cxn modelId="{22F5D135-436D-4EEF-AC07-C2DFA1F77F9F}" type="presParOf" srcId="{B0772921-DF10-4C41-9B1F-D3BDE7762135}" destId="{2B64CAA7-30AD-4D8D-9717-38D421575C7A}" srcOrd="3" destOrd="0" presId="urn:microsoft.com/office/officeart/2005/8/layout/arrow2"/>
    <dgm:cxn modelId="{25A57ED1-2BE4-42DB-A497-728A3D32A053}" type="presParOf" srcId="{B0772921-DF10-4C41-9B1F-D3BDE7762135}" destId="{2CB0E68F-9856-4B2F-99A7-A33B7C78C2BC}" srcOrd="4" destOrd="0" presId="urn:microsoft.com/office/officeart/2005/8/layout/arrow2"/>
    <dgm:cxn modelId="{38601055-9E05-46DA-ABEC-F0C41C4A077B}" type="presParOf" srcId="{B0772921-DF10-4C41-9B1F-D3BDE7762135}" destId="{23EE6CFA-00DA-497D-BDA6-62ABB45A971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D9181D-2B1D-4449-B7BD-F7DCC5E61E4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EC3DEA-ABB6-4738-BAC6-3A1ECF272521}">
      <dgm:prSet phldrT="[Текст]"/>
      <dgm:spPr/>
      <dgm:t>
        <a:bodyPr/>
        <a:lstStyle/>
        <a:p>
          <a:r>
            <a:rPr lang="ru-RU" dirty="0"/>
            <a:t>Благодарю за внимание!</a:t>
          </a:r>
        </a:p>
      </dgm:t>
    </dgm:pt>
    <dgm:pt modelId="{F549DB8F-554A-42F0-B75F-953846657062}" type="parTrans" cxnId="{3F2B1994-3AD8-4428-9AF4-542C29D6FCDC}">
      <dgm:prSet/>
      <dgm:spPr/>
      <dgm:t>
        <a:bodyPr/>
        <a:lstStyle/>
        <a:p>
          <a:endParaRPr lang="ru-RU"/>
        </a:p>
      </dgm:t>
    </dgm:pt>
    <dgm:pt modelId="{F0ECC64F-1B22-432F-80B1-043597E45C39}" type="sibTrans" cxnId="{3F2B1994-3AD8-4428-9AF4-542C29D6FCDC}">
      <dgm:prSet/>
      <dgm:spPr/>
      <dgm:t>
        <a:bodyPr/>
        <a:lstStyle/>
        <a:p>
          <a:endParaRPr lang="ru-RU"/>
        </a:p>
      </dgm:t>
    </dgm:pt>
    <dgm:pt modelId="{CC068CE2-5C72-4848-B71A-0ACC86664B37}" type="pres">
      <dgm:prSet presAssocID="{4ED9181D-2B1D-4449-B7BD-F7DCC5E61E4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47D92AF-21A2-445C-B468-74BE9E391AF9}" type="pres">
      <dgm:prSet presAssocID="{8BEC3DEA-ABB6-4738-BAC6-3A1ECF272521}" presName="composite" presStyleCnt="0">
        <dgm:presLayoutVars>
          <dgm:chMax/>
          <dgm:chPref/>
        </dgm:presLayoutVars>
      </dgm:prSet>
      <dgm:spPr/>
    </dgm:pt>
    <dgm:pt modelId="{768C693A-4450-4E6B-8B36-FF96DA43207F}" type="pres">
      <dgm:prSet presAssocID="{8BEC3DEA-ABB6-4738-BAC6-3A1ECF272521}" presName="Image" presStyleLbl="bgImgPlace1" presStyleIdx="0" presStyleCnt="1" custScaleX="131522" custScaleY="14140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80309DE-8FDD-4085-A277-DBCBF7AEFB5E}" type="pres">
      <dgm:prSet presAssocID="{8BEC3DEA-ABB6-4738-BAC6-3A1ECF272521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46959-E006-45EA-91BB-B3EECAE8B7D3}" type="pres">
      <dgm:prSet presAssocID="{8BEC3DEA-ABB6-4738-BAC6-3A1ECF272521}" presName="tlFrame" presStyleLbl="node1" presStyleIdx="0" presStyleCnt="4"/>
      <dgm:spPr/>
    </dgm:pt>
    <dgm:pt modelId="{5FFF952A-943A-4FE4-83D7-FEC1D17F28E6}" type="pres">
      <dgm:prSet presAssocID="{8BEC3DEA-ABB6-4738-BAC6-3A1ECF272521}" presName="trFrame" presStyleLbl="node1" presStyleIdx="1" presStyleCnt="4"/>
      <dgm:spPr/>
    </dgm:pt>
    <dgm:pt modelId="{63AD994D-522E-407E-80E4-5FC816DA4B05}" type="pres">
      <dgm:prSet presAssocID="{8BEC3DEA-ABB6-4738-BAC6-3A1ECF272521}" presName="blFrame" presStyleLbl="node1" presStyleIdx="2" presStyleCnt="4"/>
      <dgm:spPr/>
    </dgm:pt>
    <dgm:pt modelId="{6ED89220-A492-464B-89CA-3C3BE3592822}" type="pres">
      <dgm:prSet presAssocID="{8BEC3DEA-ABB6-4738-BAC6-3A1ECF272521}" presName="brFrame" presStyleLbl="node1" presStyleIdx="3" presStyleCnt="4"/>
      <dgm:spPr/>
    </dgm:pt>
  </dgm:ptLst>
  <dgm:cxnLst>
    <dgm:cxn modelId="{18044AAC-855A-4169-A30B-BBBC9851DB8F}" type="presOf" srcId="{8BEC3DEA-ABB6-4738-BAC6-3A1ECF272521}" destId="{680309DE-8FDD-4085-A277-DBCBF7AEFB5E}" srcOrd="0" destOrd="0" presId="urn:microsoft.com/office/officeart/2009/3/layout/FramedTextPicture"/>
    <dgm:cxn modelId="{9CD9457D-0B61-4790-93A2-6225B211ED1E}" type="presOf" srcId="{4ED9181D-2B1D-4449-B7BD-F7DCC5E61E48}" destId="{CC068CE2-5C72-4848-B71A-0ACC86664B37}" srcOrd="0" destOrd="0" presId="urn:microsoft.com/office/officeart/2009/3/layout/FramedTextPicture"/>
    <dgm:cxn modelId="{3F2B1994-3AD8-4428-9AF4-542C29D6FCDC}" srcId="{4ED9181D-2B1D-4449-B7BD-F7DCC5E61E48}" destId="{8BEC3DEA-ABB6-4738-BAC6-3A1ECF272521}" srcOrd="0" destOrd="0" parTransId="{F549DB8F-554A-42F0-B75F-953846657062}" sibTransId="{F0ECC64F-1B22-432F-80B1-043597E45C39}"/>
    <dgm:cxn modelId="{EF51D7E5-1BF3-42C3-84BD-86843DA3EF55}" type="presParOf" srcId="{CC068CE2-5C72-4848-B71A-0ACC86664B37}" destId="{E47D92AF-21A2-445C-B468-74BE9E391AF9}" srcOrd="0" destOrd="0" presId="urn:microsoft.com/office/officeart/2009/3/layout/FramedTextPicture"/>
    <dgm:cxn modelId="{B2FBB292-ACD7-4229-A336-3ED1F5691DE8}" type="presParOf" srcId="{E47D92AF-21A2-445C-B468-74BE9E391AF9}" destId="{768C693A-4450-4E6B-8B36-FF96DA43207F}" srcOrd="0" destOrd="0" presId="urn:microsoft.com/office/officeart/2009/3/layout/FramedTextPicture"/>
    <dgm:cxn modelId="{37668894-E282-40B9-887E-194470958536}" type="presParOf" srcId="{E47D92AF-21A2-445C-B468-74BE9E391AF9}" destId="{680309DE-8FDD-4085-A277-DBCBF7AEFB5E}" srcOrd="1" destOrd="0" presId="urn:microsoft.com/office/officeart/2009/3/layout/FramedTextPicture"/>
    <dgm:cxn modelId="{EAE5127C-F6CA-4F23-9DC4-ADD63D2DAFE8}" type="presParOf" srcId="{E47D92AF-21A2-445C-B468-74BE9E391AF9}" destId="{A6246959-E006-45EA-91BB-B3EECAE8B7D3}" srcOrd="2" destOrd="0" presId="urn:microsoft.com/office/officeart/2009/3/layout/FramedTextPicture"/>
    <dgm:cxn modelId="{085CAC85-5315-4D94-AC5F-215F6F285F82}" type="presParOf" srcId="{E47D92AF-21A2-445C-B468-74BE9E391AF9}" destId="{5FFF952A-943A-4FE4-83D7-FEC1D17F28E6}" srcOrd="3" destOrd="0" presId="urn:microsoft.com/office/officeart/2009/3/layout/FramedTextPicture"/>
    <dgm:cxn modelId="{02B1897B-BAE1-4608-9BB4-3163D8E34F41}" type="presParOf" srcId="{E47D92AF-21A2-445C-B468-74BE9E391AF9}" destId="{63AD994D-522E-407E-80E4-5FC816DA4B05}" srcOrd="4" destOrd="0" presId="urn:microsoft.com/office/officeart/2009/3/layout/FramedTextPicture"/>
    <dgm:cxn modelId="{FBF73C48-D970-41AD-9AAC-4112CA36B941}" type="presParOf" srcId="{E47D92AF-21A2-445C-B468-74BE9E391AF9}" destId="{6ED89220-A492-464B-89CA-3C3BE359282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42F66-F05B-4593-A5BE-5A398370EA13}">
      <dsp:nvSpPr>
        <dsp:cNvPr id="0" name=""/>
        <dsp:cNvSpPr/>
      </dsp:nvSpPr>
      <dsp:spPr>
        <a:xfrm rot="16200000">
          <a:off x="794083" y="-794083"/>
          <a:ext cx="2921268" cy="450943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Обозначает намерения и оценивает свои возможности</a:t>
          </a:r>
        </a:p>
      </dsp:txBody>
      <dsp:txXfrm rot="5400000">
        <a:off x="0" y="0"/>
        <a:ext cx="4509435" cy="2190951"/>
      </dsp:txXfrm>
    </dsp:sp>
    <dsp:sp modelId="{C90A9B2F-E75E-4349-AE19-14A83E5DC6BA}">
      <dsp:nvSpPr>
        <dsp:cNvPr id="0" name=""/>
        <dsp:cNvSpPr/>
      </dsp:nvSpPr>
      <dsp:spPr>
        <a:xfrm>
          <a:off x="4509435" y="0"/>
          <a:ext cx="4509435" cy="292126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Целенаправленно действует, принимает решения</a:t>
          </a:r>
        </a:p>
      </dsp:txBody>
      <dsp:txXfrm>
        <a:off x="4509435" y="0"/>
        <a:ext cx="4509435" cy="2190951"/>
      </dsp:txXfrm>
    </dsp:sp>
    <dsp:sp modelId="{C9210905-72AC-44B7-9808-B8ABB6AB421C}">
      <dsp:nvSpPr>
        <dsp:cNvPr id="0" name=""/>
        <dsp:cNvSpPr/>
      </dsp:nvSpPr>
      <dsp:spPr>
        <a:xfrm rot="10800000">
          <a:off x="0" y="2921268"/>
          <a:ext cx="4509435" cy="292126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Обращает внимание на качество, концентрирует внимание</a:t>
          </a:r>
        </a:p>
      </dsp:txBody>
      <dsp:txXfrm rot="10800000">
        <a:off x="0" y="3651585"/>
        <a:ext cx="4509435" cy="2190951"/>
      </dsp:txXfrm>
    </dsp:sp>
    <dsp:sp modelId="{153A9DBB-42DF-4F8E-9F5E-FA73D8B69918}">
      <dsp:nvSpPr>
        <dsp:cNvPr id="0" name=""/>
        <dsp:cNvSpPr/>
      </dsp:nvSpPr>
      <dsp:spPr>
        <a:xfrm rot="5400000">
          <a:off x="5303519" y="2127184"/>
          <a:ext cx="2921268" cy="450943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Доводит до результата, который для себя фиксирует</a:t>
          </a:r>
        </a:p>
      </dsp:txBody>
      <dsp:txXfrm rot="-5400000">
        <a:off x="4509435" y="3651584"/>
        <a:ext cx="4509435" cy="2190951"/>
      </dsp:txXfrm>
    </dsp:sp>
    <dsp:sp modelId="{FB180845-9663-4F89-94AD-E16C9FAF2D6A}">
      <dsp:nvSpPr>
        <dsp:cNvPr id="0" name=""/>
        <dsp:cNvSpPr/>
      </dsp:nvSpPr>
      <dsp:spPr>
        <a:xfrm>
          <a:off x="1867303" y="2190951"/>
          <a:ext cx="5284264" cy="1460634"/>
        </a:xfrm>
        <a:prstGeom prst="roundRect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/>
            <a:t>Ребенок- субъект</a:t>
          </a:r>
        </a:p>
      </dsp:txBody>
      <dsp:txXfrm>
        <a:off x="1938605" y="2262253"/>
        <a:ext cx="5141660" cy="1318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CA1E-A824-41C5-98D6-A2ED60412ECD}">
      <dsp:nvSpPr>
        <dsp:cNvPr id="0" name=""/>
        <dsp:cNvSpPr/>
      </dsp:nvSpPr>
      <dsp:spPr>
        <a:xfrm>
          <a:off x="0" y="0"/>
          <a:ext cx="2393748" cy="138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Sand-art</a:t>
          </a:r>
          <a:endParaRPr lang="ru-RU" sz="2400" kern="1200" dirty="0"/>
        </a:p>
      </dsp:txBody>
      <dsp:txXfrm>
        <a:off x="40498" y="40498"/>
        <a:ext cx="2312752" cy="1301719"/>
      </dsp:txXfrm>
    </dsp:sp>
    <dsp:sp modelId="{B440966D-7942-48B6-8ADC-D897F873B14F}">
      <dsp:nvSpPr>
        <dsp:cNvPr id="0" name=""/>
        <dsp:cNvSpPr/>
      </dsp:nvSpPr>
      <dsp:spPr>
        <a:xfrm rot="5400000">
          <a:off x="937456" y="1417494"/>
          <a:ext cx="518834" cy="6222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010207" y="1469187"/>
        <a:ext cx="373333" cy="363184"/>
      </dsp:txXfrm>
    </dsp:sp>
    <dsp:sp modelId="{A127E65C-506C-4D03-9FB8-6E30BB006E0B}">
      <dsp:nvSpPr>
        <dsp:cNvPr id="0" name=""/>
        <dsp:cNvSpPr/>
      </dsp:nvSpPr>
      <dsp:spPr>
        <a:xfrm>
          <a:off x="0" y="2074495"/>
          <a:ext cx="2393748" cy="138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Рисование на песке</a:t>
          </a:r>
        </a:p>
      </dsp:txBody>
      <dsp:txXfrm>
        <a:off x="40498" y="2114993"/>
        <a:ext cx="2312752" cy="1301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1CA1E-A824-41C5-98D6-A2ED60412ECD}">
      <dsp:nvSpPr>
        <dsp:cNvPr id="0" name=""/>
        <dsp:cNvSpPr/>
      </dsp:nvSpPr>
      <dsp:spPr>
        <a:xfrm>
          <a:off x="0" y="0"/>
          <a:ext cx="2278405" cy="138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Case-study</a:t>
          </a:r>
          <a:endParaRPr lang="ru-RU" sz="2400" kern="1200" dirty="0"/>
        </a:p>
      </dsp:txBody>
      <dsp:txXfrm>
        <a:off x="40498" y="40498"/>
        <a:ext cx="2197409" cy="1301719"/>
      </dsp:txXfrm>
    </dsp:sp>
    <dsp:sp modelId="{B440966D-7942-48B6-8ADC-D897F873B14F}">
      <dsp:nvSpPr>
        <dsp:cNvPr id="0" name=""/>
        <dsp:cNvSpPr/>
      </dsp:nvSpPr>
      <dsp:spPr>
        <a:xfrm rot="5400000">
          <a:off x="879785" y="1417494"/>
          <a:ext cx="518834" cy="622221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952536" y="1469187"/>
        <a:ext cx="373333" cy="363184"/>
      </dsp:txXfrm>
    </dsp:sp>
    <dsp:sp modelId="{A127E65C-506C-4D03-9FB8-6E30BB006E0B}">
      <dsp:nvSpPr>
        <dsp:cNvPr id="0" name=""/>
        <dsp:cNvSpPr/>
      </dsp:nvSpPr>
      <dsp:spPr>
        <a:xfrm>
          <a:off x="0" y="2074495"/>
          <a:ext cx="2278405" cy="13827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Разбор конкретных ситуаций</a:t>
          </a:r>
        </a:p>
      </dsp:txBody>
      <dsp:txXfrm>
        <a:off x="40498" y="2114993"/>
        <a:ext cx="2197409" cy="1301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8DF86-41DC-464B-9E1E-FDDFBEA77039}">
      <dsp:nvSpPr>
        <dsp:cNvPr id="0" name=""/>
        <dsp:cNvSpPr/>
      </dsp:nvSpPr>
      <dsp:spPr>
        <a:xfrm>
          <a:off x="0" y="14181"/>
          <a:ext cx="3344473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DFF6-7DFB-45BA-81C4-248DA29085D9}">
      <dsp:nvSpPr>
        <dsp:cNvPr id="0" name=""/>
        <dsp:cNvSpPr/>
      </dsp:nvSpPr>
      <dsp:spPr>
        <a:xfrm>
          <a:off x="268552" y="313091"/>
          <a:ext cx="2766376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Ящерица Сэнди</a:t>
          </a:r>
        </a:p>
      </dsp:txBody>
      <dsp:txXfrm>
        <a:off x="268552" y="313091"/>
        <a:ext cx="2766376" cy="612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659CF-D660-496E-ACD5-CD84154822CF}">
      <dsp:nvSpPr>
        <dsp:cNvPr id="0" name=""/>
        <dsp:cNvSpPr/>
      </dsp:nvSpPr>
      <dsp:spPr>
        <a:xfrm>
          <a:off x="0" y="0"/>
          <a:ext cx="3344473" cy="122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E25CA-49B0-4A3B-8A24-39291FE32077}">
      <dsp:nvSpPr>
        <dsp:cNvPr id="0" name=""/>
        <dsp:cNvSpPr/>
      </dsp:nvSpPr>
      <dsp:spPr>
        <a:xfrm>
          <a:off x="268551" y="313091"/>
          <a:ext cx="2766375" cy="6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Верблюд Артур</a:t>
          </a:r>
        </a:p>
      </dsp:txBody>
      <dsp:txXfrm>
        <a:off x="268551" y="313091"/>
        <a:ext cx="2766375" cy="612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2DEEC-28AC-477D-A4A3-CD8A7AF451EA}">
      <dsp:nvSpPr>
        <dsp:cNvPr id="0" name=""/>
        <dsp:cNvSpPr/>
      </dsp:nvSpPr>
      <dsp:spPr>
        <a:xfrm>
          <a:off x="4031940" y="1637158"/>
          <a:ext cx="3367981" cy="323572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Sand-art</a:t>
          </a:r>
          <a:endParaRPr lang="ru-RU" sz="2400" kern="1200" dirty="0"/>
        </a:p>
      </dsp:txBody>
      <dsp:txXfrm>
        <a:off x="4699169" y="2395112"/>
        <a:ext cx="2033523" cy="1663230"/>
      </dsp:txXfrm>
    </dsp:sp>
    <dsp:sp modelId="{C62A2DB4-DAF1-41E7-B098-424761BC9C3B}">
      <dsp:nvSpPr>
        <dsp:cNvPr id="0" name=""/>
        <dsp:cNvSpPr/>
      </dsp:nvSpPr>
      <dsp:spPr>
        <a:xfrm>
          <a:off x="1798942" y="430633"/>
          <a:ext cx="3644197" cy="347433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Case-study</a:t>
          </a:r>
          <a:endParaRPr lang="ru-RU" sz="2400" kern="1200" dirty="0"/>
        </a:p>
      </dsp:txBody>
      <dsp:txXfrm>
        <a:off x="2698308" y="1310594"/>
        <a:ext cx="1845465" cy="1714413"/>
      </dsp:txXfrm>
    </dsp:sp>
    <dsp:sp modelId="{A8360193-1345-4340-A93D-A1030CBFB6C2}">
      <dsp:nvSpPr>
        <dsp:cNvPr id="0" name=""/>
        <dsp:cNvSpPr/>
      </dsp:nvSpPr>
      <dsp:spPr>
        <a:xfrm>
          <a:off x="4426204" y="1281599"/>
          <a:ext cx="3587831" cy="3587831"/>
        </a:xfrm>
        <a:prstGeom prst="circularArrow">
          <a:avLst>
            <a:gd name="adj1" fmla="val 4878"/>
            <a:gd name="adj2" fmla="val 312630"/>
            <a:gd name="adj3" fmla="val 3217548"/>
            <a:gd name="adj4" fmla="val 15122375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9498D-B1EF-4AAE-85B8-43E44C96F731}">
      <dsp:nvSpPr>
        <dsp:cNvPr id="0" name=""/>
        <dsp:cNvSpPr/>
      </dsp:nvSpPr>
      <dsp:spPr>
        <a:xfrm>
          <a:off x="2184639" y="632949"/>
          <a:ext cx="2712750" cy="271275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27425-BAEC-4B01-B35E-8AB9EAA4FFE7}">
      <dsp:nvSpPr>
        <dsp:cNvPr id="0" name=""/>
        <dsp:cNvSpPr/>
      </dsp:nvSpPr>
      <dsp:spPr>
        <a:xfrm>
          <a:off x="0" y="0"/>
          <a:ext cx="7080147" cy="906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latin typeface="Arial" panose="020B0604020202020204" pitchFamily="34" charset="0"/>
              <a:cs typeface="Arial" panose="020B0604020202020204" pitchFamily="34" charset="0"/>
            </a:rPr>
            <a:t>Постановка проблемы </a:t>
          </a:r>
        </a:p>
      </dsp:txBody>
      <dsp:txXfrm>
        <a:off x="26556" y="26556"/>
        <a:ext cx="6025138" cy="853582"/>
      </dsp:txXfrm>
    </dsp:sp>
    <dsp:sp modelId="{DD966F6B-6F42-4F18-B81B-C32441874D41}">
      <dsp:nvSpPr>
        <dsp:cNvPr id="0" name=""/>
        <dsp:cNvSpPr/>
      </dsp:nvSpPr>
      <dsp:spPr>
        <a:xfrm>
          <a:off x="592962" y="1071548"/>
          <a:ext cx="7080147" cy="906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latin typeface="Arial" panose="020B0604020202020204" pitchFamily="34" charset="0"/>
              <a:cs typeface="Arial" panose="020B0604020202020204" pitchFamily="34" charset="0"/>
            </a:rPr>
            <a:t>Мозговой штурм</a:t>
          </a:r>
        </a:p>
      </dsp:txBody>
      <dsp:txXfrm>
        <a:off x="619518" y="1098104"/>
        <a:ext cx="5844721" cy="853582"/>
      </dsp:txXfrm>
    </dsp:sp>
    <dsp:sp modelId="{B1851A37-CA09-46AC-9F8D-BEF24A239041}">
      <dsp:nvSpPr>
        <dsp:cNvPr id="0" name=""/>
        <dsp:cNvSpPr/>
      </dsp:nvSpPr>
      <dsp:spPr>
        <a:xfrm>
          <a:off x="1177074" y="2143096"/>
          <a:ext cx="7080147" cy="906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latin typeface="Arial" panose="020B0604020202020204" pitchFamily="34" charset="0"/>
              <a:cs typeface="Arial" panose="020B0604020202020204" pitchFamily="34" charset="0"/>
            </a:rPr>
            <a:t>Презентация решения</a:t>
          </a:r>
        </a:p>
      </dsp:txBody>
      <dsp:txXfrm>
        <a:off x="1203630" y="2169652"/>
        <a:ext cx="5853572" cy="853582"/>
      </dsp:txXfrm>
    </dsp:sp>
    <dsp:sp modelId="{660CE137-F5A1-4ED0-B8D0-CE98AF0122F7}">
      <dsp:nvSpPr>
        <dsp:cNvPr id="0" name=""/>
        <dsp:cNvSpPr/>
      </dsp:nvSpPr>
      <dsp:spPr>
        <a:xfrm>
          <a:off x="1770036" y="3214645"/>
          <a:ext cx="7080147" cy="906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>
              <a:latin typeface="Arial" panose="020B0604020202020204" pitchFamily="34" charset="0"/>
              <a:cs typeface="Arial" panose="020B0604020202020204" pitchFamily="34" charset="0"/>
            </a:rPr>
            <a:t>Рефлексия</a:t>
          </a:r>
        </a:p>
      </dsp:txBody>
      <dsp:txXfrm>
        <a:off x="1796592" y="3241201"/>
        <a:ext cx="5844721" cy="853582"/>
      </dsp:txXfrm>
    </dsp:sp>
    <dsp:sp modelId="{EF7DDDF1-5272-4231-84E6-1B072B46DE72}">
      <dsp:nvSpPr>
        <dsp:cNvPr id="0" name=""/>
        <dsp:cNvSpPr/>
      </dsp:nvSpPr>
      <dsp:spPr>
        <a:xfrm>
          <a:off x="6490796" y="694445"/>
          <a:ext cx="589351" cy="5893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23400" y="694445"/>
        <a:ext cx="324143" cy="443487"/>
      </dsp:txXfrm>
    </dsp:sp>
    <dsp:sp modelId="{5FF598B1-B6F7-4F72-AD93-597BC0C09BC8}">
      <dsp:nvSpPr>
        <dsp:cNvPr id="0" name=""/>
        <dsp:cNvSpPr/>
      </dsp:nvSpPr>
      <dsp:spPr>
        <a:xfrm>
          <a:off x="7083758" y="1765994"/>
          <a:ext cx="589351" cy="5893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216362" y="1765994"/>
        <a:ext cx="324143" cy="443487"/>
      </dsp:txXfrm>
    </dsp:sp>
    <dsp:sp modelId="{E43751A6-2B64-4BCB-8E8E-EF199FE6092B}">
      <dsp:nvSpPr>
        <dsp:cNvPr id="0" name=""/>
        <dsp:cNvSpPr/>
      </dsp:nvSpPr>
      <dsp:spPr>
        <a:xfrm>
          <a:off x="7667870" y="2837542"/>
          <a:ext cx="589351" cy="589351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800474" y="2837542"/>
        <a:ext cx="324143" cy="4434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91639-59D7-47F3-88D1-9DC71460AE70}">
      <dsp:nvSpPr>
        <dsp:cNvPr id="0" name=""/>
        <dsp:cNvSpPr/>
      </dsp:nvSpPr>
      <dsp:spPr>
        <a:xfrm>
          <a:off x="777138" y="0"/>
          <a:ext cx="8467547" cy="52922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8A20B1E-10FD-4D4F-A6EF-BBDAE109B30E}">
      <dsp:nvSpPr>
        <dsp:cNvPr id="0" name=""/>
        <dsp:cNvSpPr/>
      </dsp:nvSpPr>
      <dsp:spPr>
        <a:xfrm>
          <a:off x="1852516" y="3652688"/>
          <a:ext cx="220156" cy="22015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C2286-6F62-4E88-8B12-757E5551BF13}">
      <dsp:nvSpPr>
        <dsp:cNvPr id="0" name=""/>
        <dsp:cNvSpPr/>
      </dsp:nvSpPr>
      <dsp:spPr>
        <a:xfrm>
          <a:off x="1962595" y="3762766"/>
          <a:ext cx="1972938" cy="1529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65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Уровень психолого-педагогической компетенции родителей</a:t>
          </a:r>
        </a:p>
      </dsp:txBody>
      <dsp:txXfrm>
        <a:off x="1962595" y="3762766"/>
        <a:ext cx="1972938" cy="1529450"/>
      </dsp:txXfrm>
    </dsp:sp>
    <dsp:sp modelId="{301D7E82-6192-43F2-B789-705700833272}">
      <dsp:nvSpPr>
        <dsp:cNvPr id="0" name=""/>
        <dsp:cNvSpPr/>
      </dsp:nvSpPr>
      <dsp:spPr>
        <a:xfrm>
          <a:off x="3795818" y="2214263"/>
          <a:ext cx="397974" cy="397974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64CAA7-30AD-4D8D-9717-38D421575C7A}">
      <dsp:nvSpPr>
        <dsp:cNvPr id="0" name=""/>
        <dsp:cNvSpPr/>
      </dsp:nvSpPr>
      <dsp:spPr>
        <a:xfrm>
          <a:off x="3994806" y="2413250"/>
          <a:ext cx="2032211" cy="2878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87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Качество взаимодействия педагога-психолога и родителей</a:t>
          </a:r>
        </a:p>
      </dsp:txBody>
      <dsp:txXfrm>
        <a:off x="3994806" y="2413250"/>
        <a:ext cx="2032211" cy="2878966"/>
      </dsp:txXfrm>
    </dsp:sp>
    <dsp:sp modelId="{2CB0E68F-9856-4B2F-99A7-A33B7C78C2BC}">
      <dsp:nvSpPr>
        <dsp:cNvPr id="0" name=""/>
        <dsp:cNvSpPr/>
      </dsp:nvSpPr>
      <dsp:spPr>
        <a:xfrm>
          <a:off x="6132862" y="1338930"/>
          <a:ext cx="550390" cy="550390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EE6CFA-00DA-497D-BDA6-62ABB45A971B}">
      <dsp:nvSpPr>
        <dsp:cNvPr id="0" name=""/>
        <dsp:cNvSpPr/>
      </dsp:nvSpPr>
      <dsp:spPr>
        <a:xfrm>
          <a:off x="6408057" y="1614126"/>
          <a:ext cx="2032211" cy="3678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64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Эффективность процесса сопровождения в период подготовки к школе</a:t>
          </a:r>
        </a:p>
      </dsp:txBody>
      <dsp:txXfrm>
        <a:off x="6408057" y="1614126"/>
        <a:ext cx="2032211" cy="36780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693A-4450-4E6B-8B36-FF96DA43207F}">
      <dsp:nvSpPr>
        <dsp:cNvPr id="0" name=""/>
        <dsp:cNvSpPr/>
      </dsp:nvSpPr>
      <dsp:spPr>
        <a:xfrm>
          <a:off x="30869" y="2198"/>
          <a:ext cx="3856423" cy="276403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309DE-8FDD-4085-A277-DBCBF7AEFB5E}">
      <dsp:nvSpPr>
        <dsp:cNvPr id="0" name=""/>
        <dsp:cNvSpPr/>
      </dsp:nvSpPr>
      <dsp:spPr>
        <a:xfrm>
          <a:off x="3547582" y="2483828"/>
          <a:ext cx="4154133" cy="2565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Благодарю за внимание!</a:t>
          </a:r>
        </a:p>
      </dsp:txBody>
      <dsp:txXfrm>
        <a:off x="3547582" y="2483828"/>
        <a:ext cx="4154133" cy="2565935"/>
      </dsp:txXfrm>
    </dsp:sp>
    <dsp:sp modelId="{A6246959-E006-45EA-91BB-B3EECAE8B7D3}">
      <dsp:nvSpPr>
        <dsp:cNvPr id="0" name=""/>
        <dsp:cNvSpPr/>
      </dsp:nvSpPr>
      <dsp:spPr>
        <a:xfrm>
          <a:off x="3181063" y="2117623"/>
          <a:ext cx="997661" cy="9979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F952A-943A-4FE4-83D7-FEC1D17F28E6}">
      <dsp:nvSpPr>
        <dsp:cNvPr id="0" name=""/>
        <dsp:cNvSpPr/>
      </dsp:nvSpPr>
      <dsp:spPr>
        <a:xfrm rot="5400000">
          <a:off x="7099340" y="2117753"/>
          <a:ext cx="997919" cy="9976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D994D-522E-407E-80E4-5FC816DA4B05}">
      <dsp:nvSpPr>
        <dsp:cNvPr id="0" name=""/>
        <dsp:cNvSpPr/>
      </dsp:nvSpPr>
      <dsp:spPr>
        <a:xfrm rot="16200000">
          <a:off x="3180934" y="4418678"/>
          <a:ext cx="997919" cy="997661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9220-A492-464B-89CA-3C3BE3592822}">
      <dsp:nvSpPr>
        <dsp:cNvPr id="0" name=""/>
        <dsp:cNvSpPr/>
      </dsp:nvSpPr>
      <dsp:spPr>
        <a:xfrm rot="10800000">
          <a:off x="7099469" y="4418549"/>
          <a:ext cx="997661" cy="99791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4D6D6-69ED-4993-8768-1CAFF257A7A9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D27D5-73FA-4D18-9991-075804FE7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6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D27D5-73FA-4D18-9991-075804FE74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36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D27D5-73FA-4D18-9991-075804FE745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97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6C58-E478-4F3D-9906-5095B8D8AA86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49B4-FCC3-4233-B31B-72C86B8AA4A4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0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745DF-C9C0-4534-AB5C-1DEAF41F28C3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27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95F12-6789-491D-AB07-B977A6F0C4BD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40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F76F2-6338-4B96-8678-142994B1DC31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51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94CA-189F-4D41-B1F1-659335F15F4A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08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4D84-A446-4F1C-A277-1C848D8BFD28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0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CF1D-B489-4F63-865C-62397B95E01F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8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FA68-2FF2-4B7C-8116-DB9AE8C61771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9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DD7F-2C36-49BF-A4DB-A370540A810E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96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96886-E50D-411C-A049-EFC584BD9C6B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3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CE92-F807-4422-9CED-F5ACE9265CA7}" type="datetime1">
              <a:rPr lang="ru-RU" smtClean="0"/>
              <a:t>23.05.2022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29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3972-9817-4327-BE0E-0350E001A98D}" type="datetime1">
              <a:rPr lang="ru-RU" smtClean="0"/>
              <a:t>23.05.2022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0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79725-6BDA-49A8-AC6C-FCF6D6D042D5}" type="datetime1">
              <a:rPr lang="ru-RU" smtClean="0"/>
              <a:t>23.05.2022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9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3026E-1B79-4CB9-9539-BDBBA1554054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11A1-849F-4182-8733-2667462FB55B}" type="datetime1">
              <a:rPr lang="ru-RU" smtClean="0"/>
              <a:t>23.05.2022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8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4D90-0F04-4D0B-BA53-CE43F3B08024}" type="datetime1">
              <a:rPr lang="ru-RU" smtClean="0"/>
              <a:t>23.05.2022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0F3A7C-18F6-44FA-9946-2CAF9E0A0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22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7E9AB9-AB93-424D-AC9A-28930F554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83" y="728900"/>
            <a:ext cx="8797771" cy="3674424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подготовки молодых родителей </a:t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эффективному взаимодействию </a:t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ребенком в период подготовки к школе </a:t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методов </a:t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sand-art</a:t>
            </a: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«</a:t>
            </a:r>
            <a:r>
              <a:rPr lang="ru-RU" sz="28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case-study</a:t>
            </a: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«Ящерица Сэнди и верблюд Артур идут в школу»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8AE44B53-2AED-4DCC-8B97-0EC1BA619686}"/>
              </a:ext>
            </a:extLst>
          </p:cNvPr>
          <p:cNvSpPr txBox="1">
            <a:spLocks/>
          </p:cNvSpPr>
          <p:nvPr/>
        </p:nvSpPr>
        <p:spPr>
          <a:xfrm>
            <a:off x="6356411" y="4403324"/>
            <a:ext cx="2885243" cy="14113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Данилова Алена Сергеевна, </a:t>
            </a:r>
          </a:p>
          <a:p>
            <a:pPr algn="l"/>
            <a:r>
              <a:rPr lang="ru-RU" sz="2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преподаватель Центра воспитания и социализации, </a:t>
            </a:r>
          </a:p>
          <a:p>
            <a:pPr algn="l"/>
            <a:r>
              <a:rPr lang="ru-RU" sz="29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 высшей квалификационной категории МДОУ «Детский сад №23»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1D870465-8070-441B-96DF-011F1F16C4A0}"/>
              </a:ext>
            </a:extLst>
          </p:cNvPr>
          <p:cNvSpPr txBox="1">
            <a:spLocks/>
          </p:cNvSpPr>
          <p:nvPr/>
        </p:nvSpPr>
        <p:spPr>
          <a:xfrm>
            <a:off x="0" y="6391656"/>
            <a:ext cx="12192000" cy="466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Ярославль, 2022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7D25FE4-69E9-4CB4-A300-99241EE021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67" y="4055377"/>
            <a:ext cx="2322777" cy="2243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CB55B6-5C5B-4B95-9A04-AFA40A698B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069" y="2140241"/>
            <a:ext cx="2368657" cy="18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3B3139AE-838E-426C-A3BB-966334D60A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686209"/>
              </p:ext>
            </p:extLst>
          </p:nvPr>
        </p:nvGraphicFramePr>
        <p:xfrm>
          <a:off x="677863" y="402335"/>
          <a:ext cx="8575866" cy="602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39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CC243F4-7134-4E95-A2C6-2CBCE187EC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122650"/>
              </p:ext>
            </p:extLst>
          </p:nvPr>
        </p:nvGraphicFramePr>
        <p:xfrm>
          <a:off x="283464" y="256032"/>
          <a:ext cx="9829799" cy="620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44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96C887-7608-40E5-9504-7C1652769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53085"/>
            <a:ext cx="9052560" cy="1286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C9D0-FC21-4D0F-BC9E-A1B1D296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6" y="509016"/>
            <a:ext cx="8596668" cy="9357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позитивные изменения</a:t>
            </a: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:a16="http://schemas.microsoft.com/office/drawing/2014/main" xmlns="" id="{FBDAE032-ED12-43A0-B4F4-96FCD5AA6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525420"/>
              </p:ext>
            </p:extLst>
          </p:nvPr>
        </p:nvGraphicFramePr>
        <p:xfrm>
          <a:off x="64008" y="1399032"/>
          <a:ext cx="10021824" cy="529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37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60C6CFF4-CA60-458F-8645-FCD329500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374681"/>
              </p:ext>
            </p:extLst>
          </p:nvPr>
        </p:nvGraphicFramePr>
        <p:xfrm>
          <a:off x="934720" y="6739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49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96C887-7608-40E5-9504-7C1652769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53085"/>
            <a:ext cx="9052560" cy="1286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C9D0-FC21-4D0F-BC9E-A1B1D296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6" y="509016"/>
            <a:ext cx="8596668" cy="9357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C937A55-00B3-45A9-AA75-2920BCF9DC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681" y="1504371"/>
            <a:ext cx="5747493" cy="5353629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xmlns="" id="{DBA7577C-3AAA-439D-BE86-DD88F3496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181" y="1655545"/>
            <a:ext cx="2926080" cy="4385817"/>
          </a:xfrm>
        </p:spPr>
        <p:txBody>
          <a:bodyPr>
            <a:normAutofit/>
          </a:bodyPr>
          <a:lstStyle/>
          <a:p>
            <a:r>
              <a:rPr lang="en-US" dirty="0"/>
              <a:t>P – </a:t>
            </a:r>
            <a:r>
              <a:rPr lang="ru-RU" dirty="0"/>
              <a:t>освоение предметных действий (одеваться, читать)</a:t>
            </a:r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U</a:t>
            </a:r>
            <a:r>
              <a:rPr lang="ru-RU" dirty="0"/>
              <a:t> – метапредметные навыки (планировать, действовать по образцу)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</a:t>
            </a:r>
            <a:r>
              <a:rPr lang="ru-RU" dirty="0"/>
              <a:t> – действующий является источником действия.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xmlns="" id="{6AA7F1ED-3963-4F27-B892-0058E23D1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09730" y="6397497"/>
            <a:ext cx="6297612" cy="365125"/>
          </a:xfrm>
        </p:spPr>
        <p:txBody>
          <a:bodyPr/>
          <a:lstStyle/>
          <a:p>
            <a:r>
              <a:rPr lang="ru-RU" sz="1000" dirty="0"/>
              <a:t>Мария </a:t>
            </a:r>
            <a:r>
              <a:rPr lang="ru-RU" sz="1000" dirty="0" err="1"/>
              <a:t>Миркес</a:t>
            </a:r>
            <a:r>
              <a:rPr lang="ru-RU" sz="1000" dirty="0"/>
              <a:t>. Летняя школа развития "</a:t>
            </a:r>
            <a:r>
              <a:rPr lang="ru-RU" sz="1000" dirty="0" err="1"/>
              <a:t>Нооген</a:t>
            </a:r>
            <a:r>
              <a:rPr lang="ru-RU" sz="10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1100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8B83B99-CA09-4F04-AABD-7878C715D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108516"/>
              </p:ext>
            </p:extLst>
          </p:nvPr>
        </p:nvGraphicFramePr>
        <p:xfrm>
          <a:off x="327259" y="471638"/>
          <a:ext cx="9018871" cy="58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A8C481-ABE9-4051-A70C-CD0BAFBF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1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7C2875-2577-4C61-9EB3-0991658B0C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92" y="198221"/>
            <a:ext cx="9244584" cy="128605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522C5E4-9839-41AE-B086-6919F3287415}"/>
              </a:ext>
            </a:extLst>
          </p:cNvPr>
          <p:cNvSpPr txBox="1">
            <a:spLocks/>
          </p:cNvSpPr>
          <p:nvPr/>
        </p:nvSpPr>
        <p:spPr>
          <a:xfrm>
            <a:off x="228600" y="527304"/>
            <a:ext cx="9043416" cy="935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«Ящерица Сэнди и верблюд Артур идут в школу»</a:t>
            </a: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5AE2C3E-2725-43C5-86AD-D5FFA89A91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426267"/>
              </p:ext>
            </p:extLst>
          </p:nvPr>
        </p:nvGraphicFramePr>
        <p:xfrm>
          <a:off x="4598634" y="1641996"/>
          <a:ext cx="2393748" cy="345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xmlns="" id="{71EA26D7-CA06-4C03-BE59-3ECED3B9FD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671087"/>
              </p:ext>
            </p:extLst>
          </p:nvPr>
        </p:nvGraphicFramePr>
        <p:xfrm>
          <a:off x="7130771" y="1641996"/>
          <a:ext cx="2278405" cy="345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064CBB6-7577-4A4A-97D8-B5BF1382883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38" y="1295846"/>
            <a:ext cx="3923931" cy="54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7C2875-2577-4C61-9EB3-0991658B0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309380"/>
            <a:ext cx="9244584" cy="1286054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E2DF939-7532-4D8E-BB02-BE3CFA2A1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751044"/>
              </p:ext>
            </p:extLst>
          </p:nvPr>
        </p:nvGraphicFramePr>
        <p:xfrm>
          <a:off x="439976" y="2508196"/>
          <a:ext cx="3344474" cy="123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70B2740D-55FC-43F0-8311-8BD5D3FAA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936987"/>
              </p:ext>
            </p:extLst>
          </p:nvPr>
        </p:nvGraphicFramePr>
        <p:xfrm>
          <a:off x="439976" y="4016179"/>
          <a:ext cx="3344473" cy="123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C1C3A4D-ED6D-47DB-83DE-EF1EF2C0343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471" y="1730334"/>
            <a:ext cx="4378192" cy="4378192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E939F2E-D01E-4EB7-8FDF-6A29AB9FCFD9}"/>
              </a:ext>
            </a:extLst>
          </p:cNvPr>
          <p:cNvSpPr txBox="1">
            <a:spLocks/>
          </p:cNvSpPr>
          <p:nvPr/>
        </p:nvSpPr>
        <p:spPr>
          <a:xfrm>
            <a:off x="228600" y="621436"/>
            <a:ext cx="9043416" cy="8416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«Ящерица Сэнди и верблюд Артур идут в школу»</a:t>
            </a:r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97C2875-2577-4C61-9EB3-0991658B0C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62229"/>
            <a:ext cx="9244584" cy="128605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522C5E4-9839-41AE-B086-6919F3287415}"/>
              </a:ext>
            </a:extLst>
          </p:cNvPr>
          <p:cNvSpPr txBox="1">
            <a:spLocks/>
          </p:cNvSpPr>
          <p:nvPr/>
        </p:nvSpPr>
        <p:spPr>
          <a:xfrm>
            <a:off x="228600" y="527304"/>
            <a:ext cx="9043416" cy="9357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технологий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321EBF35-90F7-427C-81A8-6C15127E7D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148195"/>
              </p:ext>
            </p:extLst>
          </p:nvPr>
        </p:nvGraphicFramePr>
        <p:xfrm>
          <a:off x="201168" y="1453896"/>
          <a:ext cx="9198864" cy="53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579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4DEF854-2026-44AE-9ADB-B7C1CA5A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752AA00-2AB5-4AC3-B329-1BA22683CE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068079"/>
              </p:ext>
            </p:extLst>
          </p:nvPr>
        </p:nvGraphicFramePr>
        <p:xfrm>
          <a:off x="553575" y="861134"/>
          <a:ext cx="8596312" cy="496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341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96C887-7608-40E5-9504-7C1652769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53085"/>
            <a:ext cx="9052560" cy="1286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C9D0-FC21-4D0F-BC9E-A1B1D296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6" y="509016"/>
            <a:ext cx="8596668" cy="9357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Практическая часть программы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6FE006-090C-4061-873B-1BD373C0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1539139"/>
            <a:ext cx="8688076" cy="4502224"/>
          </a:xfrm>
        </p:spPr>
        <p:txBody>
          <a:bodyPr>
            <a:normAutofit/>
          </a:bodyPr>
          <a:lstStyle/>
          <a:p>
            <a:r>
              <a:rPr lang="ru-RU" sz="2000" dirty="0"/>
              <a:t>Диагностическое задание «Фантазийное рисование школы мечты для вашего ребенка»</a:t>
            </a:r>
          </a:p>
          <a:p>
            <a:r>
              <a:rPr lang="ru-RU" sz="2000" dirty="0"/>
              <a:t>Кейс № 1. Неуверенность родителей в том, что учителя младших классов хорошо понимают детей и имеют возможность точно оценить успехи каждого ребенка)</a:t>
            </a:r>
          </a:p>
          <a:p>
            <a:r>
              <a:rPr lang="ru-RU" sz="2000" dirty="0"/>
              <a:t>Кейс № 2. Неуверенность в том, что дети в возрасте 6-7 лет уже способны дружить</a:t>
            </a:r>
          </a:p>
          <a:p>
            <a:r>
              <a:rPr lang="ru-RU" sz="2000" dirty="0"/>
              <a:t>Кейс № 3. Страх, что ребенок будет учиться хуже других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BF56C30-407B-4BE9-9C94-C20E906E9C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556" y="4497793"/>
            <a:ext cx="3145654" cy="23602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8187A6B-FB98-45EE-A22E-736217F71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0271" y="4472568"/>
            <a:ext cx="2469717" cy="24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7FC0045-9411-4ECA-B448-41B72D2B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F3A7C-18F6-44FA-9946-2CAF9E0A0C36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296C887-7608-40E5-9504-7C1652769B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48" y="262229"/>
            <a:ext cx="9244584" cy="1286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3BC9D0-FC21-4D0F-BC9E-A1B1D296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27304"/>
            <a:ext cx="9043416" cy="935736"/>
          </a:xfrm>
        </p:spPr>
        <p:txBody>
          <a:bodyPr>
            <a:noAutofit/>
          </a:bodyPr>
          <a:lstStyle/>
          <a:p>
            <a:pPr algn="ctr"/>
            <a:r>
              <a:rPr lang="ru-RU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деятельности по технологии </a:t>
            </a:r>
            <a:r>
              <a:rPr lang="ru-RU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case-study</a:t>
            </a:r>
            <a:endParaRPr lang="ru-RU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xmlns="" id="{50FE5FB4-D0D7-4595-9331-BE37FC137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09669"/>
              </p:ext>
            </p:extLst>
          </p:nvPr>
        </p:nvGraphicFramePr>
        <p:xfrm>
          <a:off x="604710" y="1712532"/>
          <a:ext cx="8850185" cy="4121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17594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мой шаблон">
      <a:dk1>
        <a:srgbClr val="3A3959"/>
      </a:dk1>
      <a:lt1>
        <a:srgbClr val="FFFFFF"/>
      </a:lt1>
      <a:dk2>
        <a:srgbClr val="3A3959"/>
      </a:dk2>
      <a:lt2>
        <a:srgbClr val="3A3959"/>
      </a:lt2>
      <a:accent1>
        <a:srgbClr val="2EA690"/>
      </a:accent1>
      <a:accent2>
        <a:srgbClr val="F2C230"/>
      </a:accent2>
      <a:accent3>
        <a:srgbClr val="3A3959"/>
      </a:accent3>
      <a:accent4>
        <a:srgbClr val="AF8C13"/>
      </a:accent4>
      <a:accent5>
        <a:srgbClr val="72D8C5"/>
      </a:accent5>
      <a:accent6>
        <a:srgbClr val="7B79A9"/>
      </a:accent6>
      <a:hlink>
        <a:srgbClr val="0070C0"/>
      </a:hlink>
      <a:folHlink>
        <a:srgbClr val="C42F1A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288</Words>
  <Application>Microsoft Office PowerPoint</Application>
  <PresentationFormat>Произвольный</PresentationFormat>
  <Paragraphs>66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Программа подготовки молодых родителей  к эффективному взаимодействию  с ребенком в период подготовки к школе  с использованием методов  «sand-art» и «case-study»  «Ящерица Сэнди и верблюд Артур идут в школу» 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Практическая часть программы</vt:lpstr>
      <vt:lpstr>Этапы деятельности по технологии case-study</vt:lpstr>
      <vt:lpstr>Презентация PowerPoint</vt:lpstr>
      <vt:lpstr>Презентация PowerPoint</vt:lpstr>
      <vt:lpstr>Другие позитивные изменения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творческой самостоятельности и пространственного мышления детей посредством интеграции технологий case-study и sand-art с использованием возможностей 3D-принтера и лазерного гравера»</dc:title>
  <dc:creator>Danilov's</dc:creator>
  <cp:lastModifiedBy>Наталья Николаевна Новикова</cp:lastModifiedBy>
  <cp:revision>80</cp:revision>
  <dcterms:created xsi:type="dcterms:W3CDTF">2021-11-29T17:16:07Z</dcterms:created>
  <dcterms:modified xsi:type="dcterms:W3CDTF">2022-05-23T12:50:23Z</dcterms:modified>
</cp:coreProperties>
</file>