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1"/>
  </p:sldMasterIdLst>
  <p:notesMasterIdLst>
    <p:notesMasterId r:id="rId10"/>
  </p:notesMasterIdLst>
  <p:sldIdLst>
    <p:sldId id="256" r:id="rId2"/>
    <p:sldId id="341" r:id="rId3"/>
    <p:sldId id="325" r:id="rId4"/>
    <p:sldId id="348" r:id="rId5"/>
    <p:sldId id="324" r:id="rId6"/>
    <p:sldId id="344" r:id="rId7"/>
    <p:sldId id="343" r:id="rId8"/>
    <p:sldId id="334" r:id="rId9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вьялова" initials="И.В.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01E"/>
    <a:srgbClr val="9AE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08" autoAdjust="0"/>
  </p:normalViewPr>
  <p:slideViewPr>
    <p:cSldViewPr snapToGrid="0">
      <p:cViewPr varScale="1">
        <p:scale>
          <a:sx n="88" d="100"/>
          <a:sy n="88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87387E-A634-4E96-8FF8-D10F41FCC7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1CD747-2003-4DE4-A156-F581BAC525F2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ru-RU" b="1" dirty="0" smtClean="0">
              <a:solidFill>
                <a:schemeClr val="bg2">
                  <a:lumMod val="10000"/>
                </a:schemeClr>
              </a:solidFill>
            </a:rPr>
            <a:t>Выполняя задачу синхронизации ФГОС СОО и ФГОС СПО </a:t>
          </a:r>
          <a:endParaRPr lang="ru-RU" b="1" dirty="0">
            <a:solidFill>
              <a:schemeClr val="bg2">
                <a:lumMod val="10000"/>
              </a:schemeClr>
            </a:solidFill>
          </a:endParaRPr>
        </a:p>
      </dgm:t>
    </dgm:pt>
    <dgm:pt modelId="{8D4F90E7-64CA-45B5-9D69-62B00A035F8C}" type="parTrans" cxnId="{659483B0-FD30-4F23-957C-EB8C1B50B48E}">
      <dgm:prSet/>
      <dgm:spPr/>
      <dgm:t>
        <a:bodyPr/>
        <a:lstStyle/>
        <a:p>
          <a:endParaRPr lang="ru-RU"/>
        </a:p>
      </dgm:t>
    </dgm:pt>
    <dgm:pt modelId="{C35D8576-5CD8-4E0A-874B-C663BDDDF541}" type="sibTrans" cxnId="{659483B0-FD30-4F23-957C-EB8C1B50B48E}">
      <dgm:prSet/>
      <dgm:spPr/>
      <dgm:t>
        <a:bodyPr/>
        <a:lstStyle/>
        <a:p>
          <a:endParaRPr lang="ru-RU"/>
        </a:p>
      </dgm:t>
    </dgm:pt>
    <dgm:pt modelId="{6E240211-BF59-4A47-A8CE-6A9D4CB46708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ru-RU" b="1" dirty="0" smtClean="0">
              <a:solidFill>
                <a:schemeClr val="bg2">
                  <a:lumMod val="10000"/>
                </a:schemeClr>
              </a:solidFill>
            </a:rPr>
            <a:t>С учетом национальных и федеральных проектов</a:t>
          </a:r>
          <a:endParaRPr lang="ru-RU" b="1" dirty="0">
            <a:solidFill>
              <a:schemeClr val="bg2">
                <a:lumMod val="10000"/>
              </a:schemeClr>
            </a:solidFill>
          </a:endParaRPr>
        </a:p>
      </dgm:t>
    </dgm:pt>
    <dgm:pt modelId="{3B2431E7-7FBC-4BEC-856E-92C35E70A7BF}" type="parTrans" cxnId="{539A85C1-07D7-453E-B42F-C1FC3BB13675}">
      <dgm:prSet/>
      <dgm:spPr/>
      <dgm:t>
        <a:bodyPr/>
        <a:lstStyle/>
        <a:p>
          <a:endParaRPr lang="ru-RU"/>
        </a:p>
      </dgm:t>
    </dgm:pt>
    <dgm:pt modelId="{E011F10C-5D28-440E-B5D1-7B9BE7ADED4D}" type="sibTrans" cxnId="{539A85C1-07D7-453E-B42F-C1FC3BB13675}">
      <dgm:prSet/>
      <dgm:spPr/>
      <dgm:t>
        <a:bodyPr/>
        <a:lstStyle/>
        <a:p>
          <a:endParaRPr lang="ru-RU"/>
        </a:p>
      </dgm:t>
    </dgm:pt>
    <dgm:pt modelId="{57E187BD-AD3C-41E0-810B-065E7C9B60B3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ru-RU" b="1" dirty="0" smtClean="0">
              <a:solidFill>
                <a:schemeClr val="bg2">
                  <a:lumMod val="25000"/>
                </a:schemeClr>
              </a:solidFill>
            </a:rPr>
            <a:t>С учетом программно-целевой модели управления </a:t>
          </a:r>
          <a:endParaRPr lang="ru-RU" b="1" dirty="0">
            <a:solidFill>
              <a:schemeClr val="bg2">
                <a:lumMod val="25000"/>
              </a:schemeClr>
            </a:solidFill>
          </a:endParaRPr>
        </a:p>
      </dgm:t>
    </dgm:pt>
    <dgm:pt modelId="{4E7E4EDC-0F5D-48EC-8FD6-FA7FFC5F584D}" type="parTrans" cxnId="{5EF5D219-D4E9-4A5F-BE90-16A05534705A}">
      <dgm:prSet/>
      <dgm:spPr/>
      <dgm:t>
        <a:bodyPr/>
        <a:lstStyle/>
        <a:p>
          <a:endParaRPr lang="ru-RU"/>
        </a:p>
      </dgm:t>
    </dgm:pt>
    <dgm:pt modelId="{5BDBF4AC-3A15-444F-9B71-2E781AB4E56F}" type="sibTrans" cxnId="{5EF5D219-D4E9-4A5F-BE90-16A05534705A}">
      <dgm:prSet/>
      <dgm:spPr/>
      <dgm:t>
        <a:bodyPr/>
        <a:lstStyle/>
        <a:p>
          <a:endParaRPr lang="ru-RU"/>
        </a:p>
      </dgm:t>
    </dgm:pt>
    <dgm:pt modelId="{A6D720FD-40FD-4640-88D3-C70C2AEAE7FB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ru-RU" b="1" dirty="0" smtClean="0">
              <a:solidFill>
                <a:schemeClr val="bg2">
                  <a:lumMod val="25000"/>
                </a:schemeClr>
              </a:solidFill>
            </a:rPr>
            <a:t>С учетом профессиональной направленности</a:t>
          </a:r>
          <a:endParaRPr lang="ru-RU" b="1" dirty="0">
            <a:solidFill>
              <a:schemeClr val="bg2">
                <a:lumMod val="25000"/>
              </a:schemeClr>
            </a:solidFill>
          </a:endParaRPr>
        </a:p>
      </dgm:t>
    </dgm:pt>
    <dgm:pt modelId="{5ADE8EAF-C036-4416-A465-D7F509F9E0BF}" type="parTrans" cxnId="{D99F32C5-A290-4291-B530-B9A17A2BF990}">
      <dgm:prSet/>
      <dgm:spPr/>
      <dgm:t>
        <a:bodyPr/>
        <a:lstStyle/>
        <a:p>
          <a:endParaRPr lang="ru-RU"/>
        </a:p>
      </dgm:t>
    </dgm:pt>
    <dgm:pt modelId="{FBE52B8E-9D37-42A8-AC62-86542ADE39A8}" type="sibTrans" cxnId="{D99F32C5-A290-4291-B530-B9A17A2BF990}">
      <dgm:prSet/>
      <dgm:spPr/>
      <dgm:t>
        <a:bodyPr/>
        <a:lstStyle/>
        <a:p>
          <a:endParaRPr lang="ru-RU"/>
        </a:p>
      </dgm:t>
    </dgm:pt>
    <dgm:pt modelId="{10BC1F90-F7D6-482D-B2C3-AF42A177F430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ru-RU" b="1" dirty="0" smtClean="0">
              <a:solidFill>
                <a:schemeClr val="bg2">
                  <a:lumMod val="25000"/>
                </a:schemeClr>
              </a:solidFill>
            </a:rPr>
            <a:t>С учетом создания открытой развивающей социокультурной среды ПОО</a:t>
          </a:r>
          <a:endParaRPr lang="ru-RU" b="1" dirty="0">
            <a:solidFill>
              <a:schemeClr val="bg2">
                <a:lumMod val="25000"/>
              </a:schemeClr>
            </a:solidFill>
          </a:endParaRPr>
        </a:p>
      </dgm:t>
    </dgm:pt>
    <dgm:pt modelId="{4F8DF3B0-2F8B-4EC8-B8BF-AF573F9E8A6A}" type="parTrans" cxnId="{64D6FEFF-1738-4CA2-B10C-696CBF9CC140}">
      <dgm:prSet/>
      <dgm:spPr/>
      <dgm:t>
        <a:bodyPr/>
        <a:lstStyle/>
        <a:p>
          <a:endParaRPr lang="ru-RU"/>
        </a:p>
      </dgm:t>
    </dgm:pt>
    <dgm:pt modelId="{CC6CAA13-57DB-4447-A109-F7EF4EEF8ADB}" type="sibTrans" cxnId="{64D6FEFF-1738-4CA2-B10C-696CBF9CC140}">
      <dgm:prSet/>
      <dgm:spPr/>
      <dgm:t>
        <a:bodyPr/>
        <a:lstStyle/>
        <a:p>
          <a:endParaRPr lang="ru-RU"/>
        </a:p>
      </dgm:t>
    </dgm:pt>
    <dgm:pt modelId="{A845C5F2-9423-42A8-92D9-AEE49AD5CC6C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ru-RU" b="1" dirty="0" smtClean="0">
              <a:solidFill>
                <a:schemeClr val="bg2">
                  <a:lumMod val="25000"/>
                </a:schemeClr>
              </a:solidFill>
            </a:rPr>
            <a:t>С учетом вовлечения обучающихся, законных представителей и социальных партнеров </a:t>
          </a:r>
          <a:endParaRPr lang="ru-RU" b="1" dirty="0">
            <a:solidFill>
              <a:schemeClr val="bg2">
                <a:lumMod val="25000"/>
              </a:schemeClr>
            </a:solidFill>
          </a:endParaRPr>
        </a:p>
      </dgm:t>
    </dgm:pt>
    <dgm:pt modelId="{76B67EAF-32D5-44C6-B7C7-587C94E46605}" type="parTrans" cxnId="{C4EEA8C0-BE14-40C6-BA94-A977AFC7E4AF}">
      <dgm:prSet/>
      <dgm:spPr/>
      <dgm:t>
        <a:bodyPr/>
        <a:lstStyle/>
        <a:p>
          <a:endParaRPr lang="ru-RU"/>
        </a:p>
      </dgm:t>
    </dgm:pt>
    <dgm:pt modelId="{D25E5A4C-335F-4733-8A22-E4EE8DB4635E}" type="sibTrans" cxnId="{C4EEA8C0-BE14-40C6-BA94-A977AFC7E4AF}">
      <dgm:prSet/>
      <dgm:spPr/>
      <dgm:t>
        <a:bodyPr/>
        <a:lstStyle/>
        <a:p>
          <a:endParaRPr lang="ru-RU"/>
        </a:p>
      </dgm:t>
    </dgm:pt>
    <dgm:pt modelId="{1D449200-9914-497A-ADF7-D0B788AE2291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ru-RU" b="1" dirty="0" smtClean="0">
              <a:solidFill>
                <a:schemeClr val="bg2">
                  <a:lumMod val="25000"/>
                </a:schemeClr>
              </a:solidFill>
            </a:rPr>
            <a:t>Не разделяя обучение и воспитание</a:t>
          </a:r>
          <a:endParaRPr lang="ru-RU" b="1" dirty="0">
            <a:solidFill>
              <a:schemeClr val="bg2">
                <a:lumMod val="25000"/>
              </a:schemeClr>
            </a:solidFill>
          </a:endParaRPr>
        </a:p>
      </dgm:t>
    </dgm:pt>
    <dgm:pt modelId="{7EB31E2C-CC50-4BB8-A700-83249FD1AD3E}" type="parTrans" cxnId="{9915F9E2-AE0A-46D8-9A16-E238D9116C8F}">
      <dgm:prSet/>
      <dgm:spPr/>
      <dgm:t>
        <a:bodyPr/>
        <a:lstStyle/>
        <a:p>
          <a:endParaRPr lang="ru-RU"/>
        </a:p>
      </dgm:t>
    </dgm:pt>
    <dgm:pt modelId="{B2846539-F6C8-4E3D-AC5A-E4C6B2846A1C}" type="sibTrans" cxnId="{9915F9E2-AE0A-46D8-9A16-E238D9116C8F}">
      <dgm:prSet/>
      <dgm:spPr/>
      <dgm:t>
        <a:bodyPr/>
        <a:lstStyle/>
        <a:p>
          <a:endParaRPr lang="ru-RU"/>
        </a:p>
      </dgm:t>
    </dgm:pt>
    <dgm:pt modelId="{46DEADDC-B456-48D7-88A8-FDA5D3E7678D}" type="pres">
      <dgm:prSet presAssocID="{6A87387E-A634-4E96-8FF8-D10F41FCC7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70743D-2B31-430B-814B-266BD0A48414}" type="pres">
      <dgm:prSet presAssocID="{9A1CD747-2003-4DE4-A156-F581BAC525F2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E4A5F-0E30-4EC6-9E21-8620C99C5DF2}" type="pres">
      <dgm:prSet presAssocID="{C35D8576-5CD8-4E0A-874B-C663BDDDF541}" presName="spacer" presStyleCnt="0"/>
      <dgm:spPr/>
    </dgm:pt>
    <dgm:pt modelId="{7C928D43-EE45-4449-8CF1-37F7899CB26D}" type="pres">
      <dgm:prSet presAssocID="{6E240211-BF59-4A47-A8CE-6A9D4CB46708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A78B2-6661-422D-B5E6-75EE16228508}" type="pres">
      <dgm:prSet presAssocID="{E011F10C-5D28-440E-B5D1-7B9BE7ADED4D}" presName="spacer" presStyleCnt="0"/>
      <dgm:spPr/>
    </dgm:pt>
    <dgm:pt modelId="{755046A1-92D5-4893-AB30-9D1541AEC396}" type="pres">
      <dgm:prSet presAssocID="{57E187BD-AD3C-41E0-810B-065E7C9B60B3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409ED-51E6-4F5A-860B-0D6DA593794C}" type="pres">
      <dgm:prSet presAssocID="{5BDBF4AC-3A15-444F-9B71-2E781AB4E56F}" presName="spacer" presStyleCnt="0"/>
      <dgm:spPr/>
    </dgm:pt>
    <dgm:pt modelId="{0C56A795-9BDC-48D8-B255-FB217636134F}" type="pres">
      <dgm:prSet presAssocID="{A6D720FD-40FD-4640-88D3-C70C2AEAE7FB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41B872-660E-4083-8F9C-081BB855F7C2}" type="pres">
      <dgm:prSet presAssocID="{FBE52B8E-9D37-42A8-AC62-86542ADE39A8}" presName="spacer" presStyleCnt="0"/>
      <dgm:spPr/>
    </dgm:pt>
    <dgm:pt modelId="{E2B9953F-ED1E-43C2-BE42-1CA6480EB92D}" type="pres">
      <dgm:prSet presAssocID="{10BC1F90-F7D6-482D-B2C3-AF42A177F430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E8-496C-40D4-9A64-4C17325ECC7D}" type="pres">
      <dgm:prSet presAssocID="{CC6CAA13-57DB-4447-A109-F7EF4EEF8ADB}" presName="spacer" presStyleCnt="0"/>
      <dgm:spPr/>
    </dgm:pt>
    <dgm:pt modelId="{8221C031-B4DF-4448-95A4-93AC156AC56E}" type="pres">
      <dgm:prSet presAssocID="{A845C5F2-9423-42A8-92D9-AEE49AD5CC6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DF17B-0795-4B3F-A34D-6FAE2E0D2503}" type="pres">
      <dgm:prSet presAssocID="{D25E5A4C-335F-4733-8A22-E4EE8DB4635E}" presName="spacer" presStyleCnt="0"/>
      <dgm:spPr/>
    </dgm:pt>
    <dgm:pt modelId="{5FCFEBB7-6A3D-40C9-82DD-D1039ADB6364}" type="pres">
      <dgm:prSet presAssocID="{1D449200-9914-497A-ADF7-D0B788AE2291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37121E-0134-4361-B392-3CD6EDCE7DDA}" type="presOf" srcId="{6A87387E-A634-4E96-8FF8-D10F41FCC739}" destId="{46DEADDC-B456-48D7-88A8-FDA5D3E7678D}" srcOrd="0" destOrd="0" presId="urn:microsoft.com/office/officeart/2005/8/layout/vList2"/>
    <dgm:cxn modelId="{5EF5D219-D4E9-4A5F-BE90-16A05534705A}" srcId="{6A87387E-A634-4E96-8FF8-D10F41FCC739}" destId="{57E187BD-AD3C-41E0-810B-065E7C9B60B3}" srcOrd="2" destOrd="0" parTransId="{4E7E4EDC-0F5D-48EC-8FD6-FA7FFC5F584D}" sibTransId="{5BDBF4AC-3A15-444F-9B71-2E781AB4E56F}"/>
    <dgm:cxn modelId="{9915F9E2-AE0A-46D8-9A16-E238D9116C8F}" srcId="{6A87387E-A634-4E96-8FF8-D10F41FCC739}" destId="{1D449200-9914-497A-ADF7-D0B788AE2291}" srcOrd="6" destOrd="0" parTransId="{7EB31E2C-CC50-4BB8-A700-83249FD1AD3E}" sibTransId="{B2846539-F6C8-4E3D-AC5A-E4C6B2846A1C}"/>
    <dgm:cxn modelId="{85A67BE0-10D7-43E7-B121-12DC76764EFC}" type="presOf" srcId="{6E240211-BF59-4A47-A8CE-6A9D4CB46708}" destId="{7C928D43-EE45-4449-8CF1-37F7899CB26D}" srcOrd="0" destOrd="0" presId="urn:microsoft.com/office/officeart/2005/8/layout/vList2"/>
    <dgm:cxn modelId="{539A85C1-07D7-453E-B42F-C1FC3BB13675}" srcId="{6A87387E-A634-4E96-8FF8-D10F41FCC739}" destId="{6E240211-BF59-4A47-A8CE-6A9D4CB46708}" srcOrd="1" destOrd="0" parTransId="{3B2431E7-7FBC-4BEC-856E-92C35E70A7BF}" sibTransId="{E011F10C-5D28-440E-B5D1-7B9BE7ADED4D}"/>
    <dgm:cxn modelId="{8FD473E9-71C0-4A25-B9A4-8B141CFFAC6B}" type="presOf" srcId="{A6D720FD-40FD-4640-88D3-C70C2AEAE7FB}" destId="{0C56A795-9BDC-48D8-B255-FB217636134F}" srcOrd="0" destOrd="0" presId="urn:microsoft.com/office/officeart/2005/8/layout/vList2"/>
    <dgm:cxn modelId="{C4EEA8C0-BE14-40C6-BA94-A977AFC7E4AF}" srcId="{6A87387E-A634-4E96-8FF8-D10F41FCC739}" destId="{A845C5F2-9423-42A8-92D9-AEE49AD5CC6C}" srcOrd="5" destOrd="0" parTransId="{76B67EAF-32D5-44C6-B7C7-587C94E46605}" sibTransId="{D25E5A4C-335F-4733-8A22-E4EE8DB4635E}"/>
    <dgm:cxn modelId="{64D6FEFF-1738-4CA2-B10C-696CBF9CC140}" srcId="{6A87387E-A634-4E96-8FF8-D10F41FCC739}" destId="{10BC1F90-F7D6-482D-B2C3-AF42A177F430}" srcOrd="4" destOrd="0" parTransId="{4F8DF3B0-2F8B-4EC8-B8BF-AF573F9E8A6A}" sibTransId="{CC6CAA13-57DB-4447-A109-F7EF4EEF8ADB}"/>
    <dgm:cxn modelId="{D31B1404-9708-4EB8-BB1C-9711527933A3}" type="presOf" srcId="{1D449200-9914-497A-ADF7-D0B788AE2291}" destId="{5FCFEBB7-6A3D-40C9-82DD-D1039ADB6364}" srcOrd="0" destOrd="0" presId="urn:microsoft.com/office/officeart/2005/8/layout/vList2"/>
    <dgm:cxn modelId="{CB6B935C-1FC7-49B2-87C0-F5CBFEAD07F7}" type="presOf" srcId="{10BC1F90-F7D6-482D-B2C3-AF42A177F430}" destId="{E2B9953F-ED1E-43C2-BE42-1CA6480EB92D}" srcOrd="0" destOrd="0" presId="urn:microsoft.com/office/officeart/2005/8/layout/vList2"/>
    <dgm:cxn modelId="{76B58379-79A7-4B7F-8849-29659F6EAF67}" type="presOf" srcId="{A845C5F2-9423-42A8-92D9-AEE49AD5CC6C}" destId="{8221C031-B4DF-4448-95A4-93AC156AC56E}" srcOrd="0" destOrd="0" presId="urn:microsoft.com/office/officeart/2005/8/layout/vList2"/>
    <dgm:cxn modelId="{721D90A6-72DF-46D1-B070-3F21516E725F}" type="presOf" srcId="{9A1CD747-2003-4DE4-A156-F581BAC525F2}" destId="{1A70743D-2B31-430B-814B-266BD0A48414}" srcOrd="0" destOrd="0" presId="urn:microsoft.com/office/officeart/2005/8/layout/vList2"/>
    <dgm:cxn modelId="{D99F32C5-A290-4291-B530-B9A17A2BF990}" srcId="{6A87387E-A634-4E96-8FF8-D10F41FCC739}" destId="{A6D720FD-40FD-4640-88D3-C70C2AEAE7FB}" srcOrd="3" destOrd="0" parTransId="{5ADE8EAF-C036-4416-A465-D7F509F9E0BF}" sibTransId="{FBE52B8E-9D37-42A8-AC62-86542ADE39A8}"/>
    <dgm:cxn modelId="{676ABE85-E3B1-454A-A18E-38EFA3704270}" type="presOf" srcId="{57E187BD-AD3C-41E0-810B-065E7C9B60B3}" destId="{755046A1-92D5-4893-AB30-9D1541AEC396}" srcOrd="0" destOrd="0" presId="urn:microsoft.com/office/officeart/2005/8/layout/vList2"/>
    <dgm:cxn modelId="{659483B0-FD30-4F23-957C-EB8C1B50B48E}" srcId="{6A87387E-A634-4E96-8FF8-D10F41FCC739}" destId="{9A1CD747-2003-4DE4-A156-F581BAC525F2}" srcOrd="0" destOrd="0" parTransId="{8D4F90E7-64CA-45B5-9D69-62B00A035F8C}" sibTransId="{C35D8576-5CD8-4E0A-874B-C663BDDDF541}"/>
    <dgm:cxn modelId="{F3F2FC4A-B0E1-45C2-A44F-F8370DCD933C}" type="presParOf" srcId="{46DEADDC-B456-48D7-88A8-FDA5D3E7678D}" destId="{1A70743D-2B31-430B-814B-266BD0A48414}" srcOrd="0" destOrd="0" presId="urn:microsoft.com/office/officeart/2005/8/layout/vList2"/>
    <dgm:cxn modelId="{FE873E63-395B-4507-9514-185A02FCB131}" type="presParOf" srcId="{46DEADDC-B456-48D7-88A8-FDA5D3E7678D}" destId="{1B3E4A5F-0E30-4EC6-9E21-8620C99C5DF2}" srcOrd="1" destOrd="0" presId="urn:microsoft.com/office/officeart/2005/8/layout/vList2"/>
    <dgm:cxn modelId="{B71B2207-E556-42F6-BF90-AF326F5D88D3}" type="presParOf" srcId="{46DEADDC-B456-48D7-88A8-FDA5D3E7678D}" destId="{7C928D43-EE45-4449-8CF1-37F7899CB26D}" srcOrd="2" destOrd="0" presId="urn:microsoft.com/office/officeart/2005/8/layout/vList2"/>
    <dgm:cxn modelId="{511D7B98-33DB-4241-998E-E75483B22D66}" type="presParOf" srcId="{46DEADDC-B456-48D7-88A8-FDA5D3E7678D}" destId="{8EFA78B2-6661-422D-B5E6-75EE16228508}" srcOrd="3" destOrd="0" presId="urn:microsoft.com/office/officeart/2005/8/layout/vList2"/>
    <dgm:cxn modelId="{D7623547-938D-40B3-B242-3310030C75FE}" type="presParOf" srcId="{46DEADDC-B456-48D7-88A8-FDA5D3E7678D}" destId="{755046A1-92D5-4893-AB30-9D1541AEC396}" srcOrd="4" destOrd="0" presId="urn:microsoft.com/office/officeart/2005/8/layout/vList2"/>
    <dgm:cxn modelId="{995BD33C-7F41-4476-9161-5E4009F82D34}" type="presParOf" srcId="{46DEADDC-B456-48D7-88A8-FDA5D3E7678D}" destId="{4C1409ED-51E6-4F5A-860B-0D6DA593794C}" srcOrd="5" destOrd="0" presId="urn:microsoft.com/office/officeart/2005/8/layout/vList2"/>
    <dgm:cxn modelId="{0A407362-8628-4B2C-ADAA-FBA322FE5D41}" type="presParOf" srcId="{46DEADDC-B456-48D7-88A8-FDA5D3E7678D}" destId="{0C56A795-9BDC-48D8-B255-FB217636134F}" srcOrd="6" destOrd="0" presId="urn:microsoft.com/office/officeart/2005/8/layout/vList2"/>
    <dgm:cxn modelId="{FC8226FA-537C-4162-A415-64BC28F98C4A}" type="presParOf" srcId="{46DEADDC-B456-48D7-88A8-FDA5D3E7678D}" destId="{9D41B872-660E-4083-8F9C-081BB855F7C2}" srcOrd="7" destOrd="0" presId="urn:microsoft.com/office/officeart/2005/8/layout/vList2"/>
    <dgm:cxn modelId="{B4E6BADB-0857-443A-918B-A74136F78E4C}" type="presParOf" srcId="{46DEADDC-B456-48D7-88A8-FDA5D3E7678D}" destId="{E2B9953F-ED1E-43C2-BE42-1CA6480EB92D}" srcOrd="8" destOrd="0" presId="urn:microsoft.com/office/officeart/2005/8/layout/vList2"/>
    <dgm:cxn modelId="{5B86840B-108E-400F-AA94-81F8BC79A6E7}" type="presParOf" srcId="{46DEADDC-B456-48D7-88A8-FDA5D3E7678D}" destId="{7C65E0E8-496C-40D4-9A64-4C17325ECC7D}" srcOrd="9" destOrd="0" presId="urn:microsoft.com/office/officeart/2005/8/layout/vList2"/>
    <dgm:cxn modelId="{924AB7FA-C8A7-4AF3-BB5B-0FFC4EDBAF37}" type="presParOf" srcId="{46DEADDC-B456-48D7-88A8-FDA5D3E7678D}" destId="{8221C031-B4DF-4448-95A4-93AC156AC56E}" srcOrd="10" destOrd="0" presId="urn:microsoft.com/office/officeart/2005/8/layout/vList2"/>
    <dgm:cxn modelId="{7A76BBF6-6B56-4006-891B-7CBDA1D58525}" type="presParOf" srcId="{46DEADDC-B456-48D7-88A8-FDA5D3E7678D}" destId="{BA9DF17B-0795-4B3F-A34D-6FAE2E0D2503}" srcOrd="11" destOrd="0" presId="urn:microsoft.com/office/officeart/2005/8/layout/vList2"/>
    <dgm:cxn modelId="{B8492275-3EDA-4FFB-9B4A-9A854382F9AF}" type="presParOf" srcId="{46DEADDC-B456-48D7-88A8-FDA5D3E7678D}" destId="{5FCFEBB7-6A3D-40C9-82DD-D1039ADB636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0E80B2-1602-4DD5-9877-C47BF5D49F0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AEBAD9-0712-4364-8791-67BD27C8788E}">
      <dgm:prSet/>
      <dgm:spPr/>
      <dgm:t>
        <a:bodyPr/>
        <a:lstStyle/>
        <a:p>
          <a:pPr rtl="0"/>
          <a:r>
            <a:rPr lang="ru-RU" b="1" dirty="0" smtClean="0"/>
            <a:t>Основные характеристики и традиции воспитательной деятельности ПОО;</a:t>
          </a:r>
          <a:endParaRPr lang="ru-RU" dirty="0"/>
        </a:p>
      </dgm:t>
    </dgm:pt>
    <dgm:pt modelId="{2932CA07-80E4-4C36-8894-1FB7F1C4E046}" type="parTrans" cxnId="{746C291A-9D9C-417E-85AA-A44BAE3293B2}">
      <dgm:prSet/>
      <dgm:spPr/>
      <dgm:t>
        <a:bodyPr/>
        <a:lstStyle/>
        <a:p>
          <a:endParaRPr lang="ru-RU"/>
        </a:p>
      </dgm:t>
    </dgm:pt>
    <dgm:pt modelId="{59DF84EB-6663-4004-BDAA-C98A5A568952}" type="sibTrans" cxnId="{746C291A-9D9C-417E-85AA-A44BAE3293B2}">
      <dgm:prSet/>
      <dgm:spPr/>
      <dgm:t>
        <a:bodyPr/>
        <a:lstStyle/>
        <a:p>
          <a:endParaRPr lang="ru-RU"/>
        </a:p>
      </dgm:t>
    </dgm:pt>
    <dgm:pt modelId="{CEBBA928-F6BC-45BB-91DE-E30CDD09AD12}">
      <dgm:prSet/>
      <dgm:spPr/>
      <dgm:t>
        <a:bodyPr/>
        <a:lstStyle/>
        <a:p>
          <a:pPr rtl="0"/>
          <a:r>
            <a:rPr lang="ru-RU" b="1" dirty="0" smtClean="0"/>
            <a:t>Роль и место ПОО в социально-экономическом развитии региона;</a:t>
          </a:r>
          <a:endParaRPr lang="ru-RU" dirty="0"/>
        </a:p>
      </dgm:t>
    </dgm:pt>
    <dgm:pt modelId="{E2AED1A2-5FA8-418C-A310-BDA06E5CD6E8}" type="parTrans" cxnId="{9A2B355F-00C2-4966-8CEF-4F05D4BE12A7}">
      <dgm:prSet/>
      <dgm:spPr/>
      <dgm:t>
        <a:bodyPr/>
        <a:lstStyle/>
        <a:p>
          <a:endParaRPr lang="ru-RU"/>
        </a:p>
      </dgm:t>
    </dgm:pt>
    <dgm:pt modelId="{1B029895-E72E-4FB7-BC4B-1B69CA130C22}" type="sibTrans" cxnId="{9A2B355F-00C2-4966-8CEF-4F05D4BE12A7}">
      <dgm:prSet/>
      <dgm:spPr/>
      <dgm:t>
        <a:bodyPr/>
        <a:lstStyle/>
        <a:p>
          <a:endParaRPr lang="ru-RU"/>
        </a:p>
      </dgm:t>
    </dgm:pt>
    <dgm:pt modelId="{2672490A-D67C-4F19-BBD1-87249F2ACB0A}">
      <dgm:prSet/>
      <dgm:spPr/>
      <dgm:t>
        <a:bodyPr/>
        <a:lstStyle/>
        <a:p>
          <a:pPr rtl="0"/>
          <a:r>
            <a:rPr lang="ru-RU" b="1" smtClean="0"/>
            <a:t>Возможные внутренние  проблемы и внешние вызовы, стоящие перед ПОО </a:t>
          </a:r>
          <a:endParaRPr lang="ru-RU"/>
        </a:p>
      </dgm:t>
    </dgm:pt>
    <dgm:pt modelId="{A1BE5322-8775-4DB9-9D66-2270A3EF5A17}" type="parTrans" cxnId="{BB29A30C-702E-4583-BA28-6CCF56F28A70}">
      <dgm:prSet/>
      <dgm:spPr/>
      <dgm:t>
        <a:bodyPr/>
        <a:lstStyle/>
        <a:p>
          <a:endParaRPr lang="ru-RU"/>
        </a:p>
      </dgm:t>
    </dgm:pt>
    <dgm:pt modelId="{D0AE2DF7-F55C-4C8E-9EC1-247F2FF430F3}" type="sibTrans" cxnId="{BB29A30C-702E-4583-BA28-6CCF56F28A70}">
      <dgm:prSet/>
      <dgm:spPr/>
      <dgm:t>
        <a:bodyPr/>
        <a:lstStyle/>
        <a:p>
          <a:endParaRPr lang="ru-RU"/>
        </a:p>
      </dgm:t>
    </dgm:pt>
    <dgm:pt modelId="{13949DD7-5047-46ED-B5C0-FBF9795E298F}">
      <dgm:prSet/>
      <dgm:spPr/>
      <dgm:t>
        <a:bodyPr/>
        <a:lstStyle/>
        <a:p>
          <a:pPr rtl="0"/>
          <a:r>
            <a:rPr lang="ru-RU" b="1" smtClean="0"/>
            <a:t>Характеристика конкурентных преимуществ ПОО </a:t>
          </a:r>
          <a:endParaRPr lang="ru-RU"/>
        </a:p>
      </dgm:t>
    </dgm:pt>
    <dgm:pt modelId="{05E9D4D2-080A-4088-A805-F9BCF39AF6FE}" type="parTrans" cxnId="{832C8D4F-45DA-446A-B9FF-10AB0624DA9A}">
      <dgm:prSet/>
      <dgm:spPr/>
      <dgm:t>
        <a:bodyPr/>
        <a:lstStyle/>
        <a:p>
          <a:endParaRPr lang="ru-RU"/>
        </a:p>
      </dgm:t>
    </dgm:pt>
    <dgm:pt modelId="{DA076128-AC99-4605-B9F5-AFF7CEA93854}" type="sibTrans" cxnId="{832C8D4F-45DA-446A-B9FF-10AB0624DA9A}">
      <dgm:prSet/>
      <dgm:spPr/>
      <dgm:t>
        <a:bodyPr/>
        <a:lstStyle/>
        <a:p>
          <a:endParaRPr lang="ru-RU"/>
        </a:p>
      </dgm:t>
    </dgm:pt>
    <dgm:pt modelId="{144BFD14-CB14-47F4-839A-6C3482E7D512}">
      <dgm:prSet/>
      <dgm:spPr/>
      <dgm:t>
        <a:bodyPr/>
        <a:lstStyle/>
        <a:p>
          <a:pPr rtl="0"/>
          <a:r>
            <a:rPr lang="ru-RU" b="1" smtClean="0"/>
            <a:t>Цель и задачи </a:t>
          </a:r>
          <a:endParaRPr lang="ru-RU"/>
        </a:p>
      </dgm:t>
    </dgm:pt>
    <dgm:pt modelId="{58CA8DF1-5ED7-4DE1-87FC-6FAFFE59ECDC}" type="parTrans" cxnId="{7519C9E1-E19D-412D-B4DB-C700DB462211}">
      <dgm:prSet/>
      <dgm:spPr/>
      <dgm:t>
        <a:bodyPr/>
        <a:lstStyle/>
        <a:p>
          <a:endParaRPr lang="ru-RU"/>
        </a:p>
      </dgm:t>
    </dgm:pt>
    <dgm:pt modelId="{40FB70B3-F9DE-47BB-AEF9-58C726D8B9DA}" type="sibTrans" cxnId="{7519C9E1-E19D-412D-B4DB-C700DB462211}">
      <dgm:prSet/>
      <dgm:spPr/>
      <dgm:t>
        <a:bodyPr/>
        <a:lstStyle/>
        <a:p>
          <a:endParaRPr lang="ru-RU"/>
        </a:p>
      </dgm:t>
    </dgm:pt>
    <dgm:pt modelId="{436C0236-4E25-494F-8278-8EFD32BDD68E}">
      <dgm:prSet/>
      <dgm:spPr/>
      <dgm:t>
        <a:bodyPr/>
        <a:lstStyle/>
        <a:p>
          <a:pPr rtl="0"/>
          <a:r>
            <a:rPr lang="ru-RU" b="1" smtClean="0"/>
            <a:t>Ключевые показатели результативности</a:t>
          </a:r>
          <a:endParaRPr lang="ru-RU"/>
        </a:p>
      </dgm:t>
    </dgm:pt>
    <dgm:pt modelId="{EAB3F4EA-49B0-44A2-96C2-F7FC728A11E5}" type="parTrans" cxnId="{36566F29-9B4F-40DC-A216-DFBDF95069FF}">
      <dgm:prSet/>
      <dgm:spPr/>
      <dgm:t>
        <a:bodyPr/>
        <a:lstStyle/>
        <a:p>
          <a:endParaRPr lang="ru-RU"/>
        </a:p>
      </dgm:t>
    </dgm:pt>
    <dgm:pt modelId="{A26DC2C0-0356-4637-A988-6B115100270A}" type="sibTrans" cxnId="{36566F29-9B4F-40DC-A216-DFBDF95069FF}">
      <dgm:prSet/>
      <dgm:spPr/>
      <dgm:t>
        <a:bodyPr/>
        <a:lstStyle/>
        <a:p>
          <a:endParaRPr lang="ru-RU"/>
        </a:p>
      </dgm:t>
    </dgm:pt>
    <dgm:pt modelId="{23EAE134-C007-4710-AAAF-825F8A9DA46A}">
      <dgm:prSet/>
      <dgm:spPr/>
      <dgm:t>
        <a:bodyPr/>
        <a:lstStyle/>
        <a:p>
          <a:pPr rtl="0"/>
          <a:r>
            <a:rPr lang="ru-RU" b="1" smtClean="0"/>
            <a:t>Социальные партнеры, содержание и принципы взаимодействия</a:t>
          </a:r>
          <a:endParaRPr lang="ru-RU"/>
        </a:p>
      </dgm:t>
    </dgm:pt>
    <dgm:pt modelId="{2E761D33-7B5E-428A-8C2B-5BF622435C7E}" type="parTrans" cxnId="{EA145A3F-CBE2-41A2-AD60-7E7C062842C9}">
      <dgm:prSet/>
      <dgm:spPr/>
      <dgm:t>
        <a:bodyPr/>
        <a:lstStyle/>
        <a:p>
          <a:endParaRPr lang="ru-RU"/>
        </a:p>
      </dgm:t>
    </dgm:pt>
    <dgm:pt modelId="{E404232D-F62F-46E4-BD45-C2E8AEBAC72B}" type="sibTrans" cxnId="{EA145A3F-CBE2-41A2-AD60-7E7C062842C9}">
      <dgm:prSet/>
      <dgm:spPr/>
      <dgm:t>
        <a:bodyPr/>
        <a:lstStyle/>
        <a:p>
          <a:endParaRPr lang="ru-RU"/>
        </a:p>
      </dgm:t>
    </dgm:pt>
    <dgm:pt modelId="{2AF09C18-173A-493A-830F-A6943606A510}">
      <dgm:prSet/>
      <dgm:spPr/>
      <dgm:t>
        <a:bodyPr/>
        <a:lstStyle/>
        <a:p>
          <a:pPr rtl="0"/>
          <a:r>
            <a:rPr lang="ru-RU" b="1" smtClean="0"/>
            <a:t>Ключевые направления преобразований, условия и инструменты</a:t>
          </a:r>
          <a:endParaRPr lang="ru-RU"/>
        </a:p>
      </dgm:t>
    </dgm:pt>
    <dgm:pt modelId="{DFAE132B-4B60-4E5B-AAEF-C1C9BEC18151}" type="parTrans" cxnId="{6831D451-4CF4-4170-8CBD-BB8BD1B081AD}">
      <dgm:prSet/>
      <dgm:spPr/>
      <dgm:t>
        <a:bodyPr/>
        <a:lstStyle/>
        <a:p>
          <a:endParaRPr lang="ru-RU"/>
        </a:p>
      </dgm:t>
    </dgm:pt>
    <dgm:pt modelId="{7BE045BE-385A-4C0D-99EF-E7C0FF9B9E4D}" type="sibTrans" cxnId="{6831D451-4CF4-4170-8CBD-BB8BD1B081AD}">
      <dgm:prSet/>
      <dgm:spPr/>
      <dgm:t>
        <a:bodyPr/>
        <a:lstStyle/>
        <a:p>
          <a:endParaRPr lang="ru-RU"/>
        </a:p>
      </dgm:t>
    </dgm:pt>
    <dgm:pt modelId="{5E73FAB6-BB44-418E-89D8-66430C2E881E}">
      <dgm:prSet/>
      <dgm:spPr/>
      <dgm:t>
        <a:bodyPr/>
        <a:lstStyle/>
        <a:p>
          <a:pPr rtl="0"/>
          <a:r>
            <a:rPr lang="ru-RU" b="1" smtClean="0"/>
            <a:t>Ключевые направления воспитания и структурные модули организации воспитательной работы</a:t>
          </a:r>
          <a:endParaRPr lang="ru-RU"/>
        </a:p>
      </dgm:t>
    </dgm:pt>
    <dgm:pt modelId="{0018782C-1E27-458E-A97F-00A931FE79C0}" type="parTrans" cxnId="{77F15DBA-07FA-4AD5-B995-0B492CA7FDF4}">
      <dgm:prSet/>
      <dgm:spPr/>
      <dgm:t>
        <a:bodyPr/>
        <a:lstStyle/>
        <a:p>
          <a:endParaRPr lang="ru-RU"/>
        </a:p>
      </dgm:t>
    </dgm:pt>
    <dgm:pt modelId="{20E52801-BBA5-4EAD-92D7-C27E54550FB7}" type="sibTrans" cxnId="{77F15DBA-07FA-4AD5-B995-0B492CA7FDF4}">
      <dgm:prSet/>
      <dgm:spPr/>
      <dgm:t>
        <a:bodyPr/>
        <a:lstStyle/>
        <a:p>
          <a:endParaRPr lang="ru-RU"/>
        </a:p>
      </dgm:t>
    </dgm:pt>
    <dgm:pt modelId="{D40A946E-D781-4F7C-9756-CCD26A00BD67}">
      <dgm:prSet/>
      <dgm:spPr/>
      <dgm:t>
        <a:bodyPr/>
        <a:lstStyle/>
        <a:p>
          <a:pPr rtl="0"/>
          <a:r>
            <a:rPr lang="ru-RU" b="1" smtClean="0"/>
            <a:t>Финансово-экономическое обоснование</a:t>
          </a:r>
          <a:endParaRPr lang="ru-RU"/>
        </a:p>
      </dgm:t>
    </dgm:pt>
    <dgm:pt modelId="{9DBD7F7E-090E-4D03-9C44-040261395EB0}" type="parTrans" cxnId="{632EFB57-1F11-4CC7-B295-BDDE017E763C}">
      <dgm:prSet/>
      <dgm:spPr/>
      <dgm:t>
        <a:bodyPr/>
        <a:lstStyle/>
        <a:p>
          <a:endParaRPr lang="ru-RU"/>
        </a:p>
      </dgm:t>
    </dgm:pt>
    <dgm:pt modelId="{8D8191A6-986F-4D7B-A3B1-A6EDF709C2AE}" type="sibTrans" cxnId="{632EFB57-1F11-4CC7-B295-BDDE017E763C}">
      <dgm:prSet/>
      <dgm:spPr/>
      <dgm:t>
        <a:bodyPr/>
        <a:lstStyle/>
        <a:p>
          <a:endParaRPr lang="ru-RU"/>
        </a:p>
      </dgm:t>
    </dgm:pt>
    <dgm:pt modelId="{DD298A5C-C342-491E-BB12-9E19CA56D862}" type="pres">
      <dgm:prSet presAssocID="{AA0E80B2-1602-4DD5-9877-C47BF5D49F0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68C810-FADF-4AC1-A547-86EC780CBE5E}" type="pres">
      <dgm:prSet presAssocID="{24AEBAD9-0712-4364-8791-67BD27C8788E}" presName="composite" presStyleCnt="0"/>
      <dgm:spPr/>
    </dgm:pt>
    <dgm:pt modelId="{F59A0294-C300-43B1-97D5-19B95E97A5E4}" type="pres">
      <dgm:prSet presAssocID="{24AEBAD9-0712-4364-8791-67BD27C8788E}" presName="imgShp" presStyleLbl="fgImgPlace1" presStyleIdx="0" presStyleCnt="1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4CFA481-C7DD-47E2-BB6A-678D0E86FA01}" type="pres">
      <dgm:prSet presAssocID="{24AEBAD9-0712-4364-8791-67BD27C8788E}" presName="txShp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9AC33-4CC9-4A83-B8B7-E7FED80F260E}" type="pres">
      <dgm:prSet presAssocID="{59DF84EB-6663-4004-BDAA-C98A5A568952}" presName="spacing" presStyleCnt="0"/>
      <dgm:spPr/>
    </dgm:pt>
    <dgm:pt modelId="{20DED657-353B-46E8-AAB3-5F44DC3768BA}" type="pres">
      <dgm:prSet presAssocID="{CEBBA928-F6BC-45BB-91DE-E30CDD09AD12}" presName="composite" presStyleCnt="0"/>
      <dgm:spPr/>
    </dgm:pt>
    <dgm:pt modelId="{7EE2AF5E-4069-434D-A8EC-1C4A3B38E9CD}" type="pres">
      <dgm:prSet presAssocID="{CEBBA928-F6BC-45BB-91DE-E30CDD09AD12}" presName="imgShp" presStyleLbl="fgImgPlace1" presStyleIdx="1" presStyleCnt="1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1BEF07E-C22F-4305-972B-D447EA45E0D3}" type="pres">
      <dgm:prSet presAssocID="{CEBBA928-F6BC-45BB-91DE-E30CDD09AD12}" presName="txShp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7D1CC-461B-4E18-9781-218A95A808F5}" type="pres">
      <dgm:prSet presAssocID="{1B029895-E72E-4FB7-BC4B-1B69CA130C22}" presName="spacing" presStyleCnt="0"/>
      <dgm:spPr/>
    </dgm:pt>
    <dgm:pt modelId="{8F1D77CC-BB61-41F1-8362-96117ECCD0C7}" type="pres">
      <dgm:prSet presAssocID="{2672490A-D67C-4F19-BBD1-87249F2ACB0A}" presName="composite" presStyleCnt="0"/>
      <dgm:spPr/>
    </dgm:pt>
    <dgm:pt modelId="{27F41E43-E1F1-461D-A86A-2CAA24004388}" type="pres">
      <dgm:prSet presAssocID="{2672490A-D67C-4F19-BBD1-87249F2ACB0A}" presName="imgShp" presStyleLbl="fgImgPlace1" presStyleIdx="2" presStyleCnt="1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CD0BAA8-7164-49F7-B37D-8401382E56E6}" type="pres">
      <dgm:prSet presAssocID="{2672490A-D67C-4F19-BBD1-87249F2ACB0A}" presName="txShp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5A4C96-F819-4733-9ABB-521110229D4F}" type="pres">
      <dgm:prSet presAssocID="{D0AE2DF7-F55C-4C8E-9EC1-247F2FF430F3}" presName="spacing" presStyleCnt="0"/>
      <dgm:spPr/>
    </dgm:pt>
    <dgm:pt modelId="{217434DA-96E3-4087-9A67-86F0A999E313}" type="pres">
      <dgm:prSet presAssocID="{13949DD7-5047-46ED-B5C0-FBF9795E298F}" presName="composite" presStyleCnt="0"/>
      <dgm:spPr/>
    </dgm:pt>
    <dgm:pt modelId="{F8C96F9A-A0A3-4AC1-BB1F-A57257A9B14B}" type="pres">
      <dgm:prSet presAssocID="{13949DD7-5047-46ED-B5C0-FBF9795E298F}" presName="imgShp" presStyleLbl="fgImgPlace1" presStyleIdx="3" presStyleCnt="1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2065487-184B-418C-B871-6EB0D6DF515B}" type="pres">
      <dgm:prSet presAssocID="{13949DD7-5047-46ED-B5C0-FBF9795E298F}" presName="txShp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50E4C-BCEA-4585-83B6-05705264E548}" type="pres">
      <dgm:prSet presAssocID="{DA076128-AC99-4605-B9F5-AFF7CEA93854}" presName="spacing" presStyleCnt="0"/>
      <dgm:spPr/>
    </dgm:pt>
    <dgm:pt modelId="{FE336158-093A-44E4-9D45-C3D1CE58D415}" type="pres">
      <dgm:prSet presAssocID="{144BFD14-CB14-47F4-839A-6C3482E7D512}" presName="composite" presStyleCnt="0"/>
      <dgm:spPr/>
    </dgm:pt>
    <dgm:pt modelId="{85EBEDDF-3B5E-40D1-B0E5-C95EEB62CE65}" type="pres">
      <dgm:prSet presAssocID="{144BFD14-CB14-47F4-839A-6C3482E7D512}" presName="imgShp" presStyleLbl="fgImgPlace1" presStyleIdx="4" presStyleCnt="1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E24B224-2CE7-4C17-BCBC-901A6875A0B4}" type="pres">
      <dgm:prSet presAssocID="{144BFD14-CB14-47F4-839A-6C3482E7D512}" presName="txShp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F87B7-9768-4B15-889C-D760BC37A43F}" type="pres">
      <dgm:prSet presAssocID="{40FB70B3-F9DE-47BB-AEF9-58C726D8B9DA}" presName="spacing" presStyleCnt="0"/>
      <dgm:spPr/>
    </dgm:pt>
    <dgm:pt modelId="{1324CADD-53D8-4BC7-B5E2-0C4BDDF322F5}" type="pres">
      <dgm:prSet presAssocID="{436C0236-4E25-494F-8278-8EFD32BDD68E}" presName="composite" presStyleCnt="0"/>
      <dgm:spPr/>
    </dgm:pt>
    <dgm:pt modelId="{BEFE20C1-7680-4828-9CFF-99C1B19B364B}" type="pres">
      <dgm:prSet presAssocID="{436C0236-4E25-494F-8278-8EFD32BDD68E}" presName="imgShp" presStyleLbl="fgImgPlace1" presStyleIdx="5" presStyleCnt="1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4EDE799-6586-4BA3-BA36-056AC65CDFAC}" type="pres">
      <dgm:prSet presAssocID="{436C0236-4E25-494F-8278-8EFD32BDD68E}" presName="txShp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8927B8-DF77-4D18-8682-8D758967F04B}" type="pres">
      <dgm:prSet presAssocID="{A26DC2C0-0356-4637-A988-6B115100270A}" presName="spacing" presStyleCnt="0"/>
      <dgm:spPr/>
    </dgm:pt>
    <dgm:pt modelId="{BDA377F8-6066-4EBA-9D60-7D1F49E3883A}" type="pres">
      <dgm:prSet presAssocID="{23EAE134-C007-4710-AAAF-825F8A9DA46A}" presName="composite" presStyleCnt="0"/>
      <dgm:spPr/>
    </dgm:pt>
    <dgm:pt modelId="{5D612BC3-8E9C-4E2F-8EFE-4387D8B4E37D}" type="pres">
      <dgm:prSet presAssocID="{23EAE134-C007-4710-AAAF-825F8A9DA46A}" presName="imgShp" presStyleLbl="fgImgPlace1" presStyleIdx="6" presStyleCnt="1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3C939A9-FB50-4BD5-9202-C319DD24ED49}" type="pres">
      <dgm:prSet presAssocID="{23EAE134-C007-4710-AAAF-825F8A9DA46A}" presName="txShp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5E27A-C4DF-4A45-A786-2E486C316156}" type="pres">
      <dgm:prSet presAssocID="{E404232D-F62F-46E4-BD45-C2E8AEBAC72B}" presName="spacing" presStyleCnt="0"/>
      <dgm:spPr/>
    </dgm:pt>
    <dgm:pt modelId="{C46932AA-AD30-47B3-8064-89AF76CE9259}" type="pres">
      <dgm:prSet presAssocID="{2AF09C18-173A-493A-830F-A6943606A510}" presName="composite" presStyleCnt="0"/>
      <dgm:spPr/>
    </dgm:pt>
    <dgm:pt modelId="{B6019170-2A6C-4BEA-8687-F2FCBAC8E8CD}" type="pres">
      <dgm:prSet presAssocID="{2AF09C18-173A-493A-830F-A6943606A510}" presName="imgShp" presStyleLbl="fgImgPlace1" presStyleIdx="7" presStyleCnt="1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A922DA7-A640-4FAD-BE5C-C5092EBAF6DB}" type="pres">
      <dgm:prSet presAssocID="{2AF09C18-173A-493A-830F-A6943606A510}" presName="txShp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3D6E5-EF55-405D-B13C-FE4CEF20552F}" type="pres">
      <dgm:prSet presAssocID="{7BE045BE-385A-4C0D-99EF-E7C0FF9B9E4D}" presName="spacing" presStyleCnt="0"/>
      <dgm:spPr/>
    </dgm:pt>
    <dgm:pt modelId="{A2922457-634F-464A-B95A-A9D0AE7C91EB}" type="pres">
      <dgm:prSet presAssocID="{5E73FAB6-BB44-418E-89D8-66430C2E881E}" presName="composite" presStyleCnt="0"/>
      <dgm:spPr/>
    </dgm:pt>
    <dgm:pt modelId="{26BADDC5-A238-41E7-91C4-B4B5C2248054}" type="pres">
      <dgm:prSet presAssocID="{5E73FAB6-BB44-418E-89D8-66430C2E881E}" presName="imgShp" presStyleLbl="fgImgPlace1" presStyleIdx="8" presStyleCnt="1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8857997-F4CD-4640-83F5-2896276D7499}" type="pres">
      <dgm:prSet presAssocID="{5E73FAB6-BB44-418E-89D8-66430C2E881E}" presName="txShp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81866B-34A6-484D-B090-3C42AA3BFD20}" type="pres">
      <dgm:prSet presAssocID="{20E52801-BBA5-4EAD-92D7-C27E54550FB7}" presName="spacing" presStyleCnt="0"/>
      <dgm:spPr/>
    </dgm:pt>
    <dgm:pt modelId="{EC45C726-EC6B-476F-9CC1-AD26184BFD68}" type="pres">
      <dgm:prSet presAssocID="{D40A946E-D781-4F7C-9756-CCD26A00BD67}" presName="composite" presStyleCnt="0"/>
      <dgm:spPr/>
    </dgm:pt>
    <dgm:pt modelId="{914E6350-18C8-41C5-A7BE-8D7094F6DC6E}" type="pres">
      <dgm:prSet presAssocID="{D40A946E-D781-4F7C-9756-CCD26A00BD67}" presName="imgShp" presStyleLbl="fgImgPlace1" presStyleIdx="9" presStyleCnt="1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F9CB74A-2206-4B54-A53A-0DE13474C73F}" type="pres">
      <dgm:prSet presAssocID="{D40A946E-D781-4F7C-9756-CCD26A00BD67}" presName="txShp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52FF45-0ABF-47B4-A07F-B37D66DF3BCF}" type="presOf" srcId="{23EAE134-C007-4710-AAAF-825F8A9DA46A}" destId="{73C939A9-FB50-4BD5-9202-C319DD24ED49}" srcOrd="0" destOrd="0" presId="urn:microsoft.com/office/officeart/2005/8/layout/vList3"/>
    <dgm:cxn modelId="{844D8237-A26D-4DB9-AA7D-4422FDEEBEFA}" type="presOf" srcId="{2672490A-D67C-4F19-BBD1-87249F2ACB0A}" destId="{8CD0BAA8-7164-49F7-B37D-8401382E56E6}" srcOrd="0" destOrd="0" presId="urn:microsoft.com/office/officeart/2005/8/layout/vList3"/>
    <dgm:cxn modelId="{7519C9E1-E19D-412D-B4DB-C700DB462211}" srcId="{AA0E80B2-1602-4DD5-9877-C47BF5D49F09}" destId="{144BFD14-CB14-47F4-839A-6C3482E7D512}" srcOrd="4" destOrd="0" parTransId="{58CA8DF1-5ED7-4DE1-87FC-6FAFFE59ECDC}" sibTransId="{40FB70B3-F9DE-47BB-AEF9-58C726D8B9DA}"/>
    <dgm:cxn modelId="{8B2618F1-1105-49F9-A877-547E138B5D85}" type="presOf" srcId="{D40A946E-D781-4F7C-9756-CCD26A00BD67}" destId="{3F9CB74A-2206-4B54-A53A-0DE13474C73F}" srcOrd="0" destOrd="0" presId="urn:microsoft.com/office/officeart/2005/8/layout/vList3"/>
    <dgm:cxn modelId="{77F15DBA-07FA-4AD5-B995-0B492CA7FDF4}" srcId="{AA0E80B2-1602-4DD5-9877-C47BF5D49F09}" destId="{5E73FAB6-BB44-418E-89D8-66430C2E881E}" srcOrd="8" destOrd="0" parTransId="{0018782C-1E27-458E-A97F-00A931FE79C0}" sibTransId="{20E52801-BBA5-4EAD-92D7-C27E54550FB7}"/>
    <dgm:cxn modelId="{832C8D4F-45DA-446A-B9FF-10AB0624DA9A}" srcId="{AA0E80B2-1602-4DD5-9877-C47BF5D49F09}" destId="{13949DD7-5047-46ED-B5C0-FBF9795E298F}" srcOrd="3" destOrd="0" parTransId="{05E9D4D2-080A-4088-A805-F9BCF39AF6FE}" sibTransId="{DA076128-AC99-4605-B9F5-AFF7CEA93854}"/>
    <dgm:cxn modelId="{632EFB57-1F11-4CC7-B295-BDDE017E763C}" srcId="{AA0E80B2-1602-4DD5-9877-C47BF5D49F09}" destId="{D40A946E-D781-4F7C-9756-CCD26A00BD67}" srcOrd="9" destOrd="0" parTransId="{9DBD7F7E-090E-4D03-9C44-040261395EB0}" sibTransId="{8D8191A6-986F-4D7B-A3B1-A6EDF709C2AE}"/>
    <dgm:cxn modelId="{A5020764-9681-4B38-8DFE-4C401CB88A9A}" type="presOf" srcId="{144BFD14-CB14-47F4-839A-6C3482E7D512}" destId="{EE24B224-2CE7-4C17-BCBC-901A6875A0B4}" srcOrd="0" destOrd="0" presId="urn:microsoft.com/office/officeart/2005/8/layout/vList3"/>
    <dgm:cxn modelId="{746C291A-9D9C-417E-85AA-A44BAE3293B2}" srcId="{AA0E80B2-1602-4DD5-9877-C47BF5D49F09}" destId="{24AEBAD9-0712-4364-8791-67BD27C8788E}" srcOrd="0" destOrd="0" parTransId="{2932CA07-80E4-4C36-8894-1FB7F1C4E046}" sibTransId="{59DF84EB-6663-4004-BDAA-C98A5A568952}"/>
    <dgm:cxn modelId="{6831D451-4CF4-4170-8CBD-BB8BD1B081AD}" srcId="{AA0E80B2-1602-4DD5-9877-C47BF5D49F09}" destId="{2AF09C18-173A-493A-830F-A6943606A510}" srcOrd="7" destOrd="0" parTransId="{DFAE132B-4B60-4E5B-AAEF-C1C9BEC18151}" sibTransId="{7BE045BE-385A-4C0D-99EF-E7C0FF9B9E4D}"/>
    <dgm:cxn modelId="{EC18750A-7F37-406F-B8C0-C05391111DEC}" type="presOf" srcId="{436C0236-4E25-494F-8278-8EFD32BDD68E}" destId="{14EDE799-6586-4BA3-BA36-056AC65CDFAC}" srcOrd="0" destOrd="0" presId="urn:microsoft.com/office/officeart/2005/8/layout/vList3"/>
    <dgm:cxn modelId="{1D5255AB-5877-4F26-855B-0F9A08CEA25B}" type="presOf" srcId="{13949DD7-5047-46ED-B5C0-FBF9795E298F}" destId="{42065487-184B-418C-B871-6EB0D6DF515B}" srcOrd="0" destOrd="0" presId="urn:microsoft.com/office/officeart/2005/8/layout/vList3"/>
    <dgm:cxn modelId="{191E5A44-7878-4A45-A1C5-F947200AAFC2}" type="presOf" srcId="{24AEBAD9-0712-4364-8791-67BD27C8788E}" destId="{84CFA481-C7DD-47E2-BB6A-678D0E86FA01}" srcOrd="0" destOrd="0" presId="urn:microsoft.com/office/officeart/2005/8/layout/vList3"/>
    <dgm:cxn modelId="{EA145A3F-CBE2-41A2-AD60-7E7C062842C9}" srcId="{AA0E80B2-1602-4DD5-9877-C47BF5D49F09}" destId="{23EAE134-C007-4710-AAAF-825F8A9DA46A}" srcOrd="6" destOrd="0" parTransId="{2E761D33-7B5E-428A-8C2B-5BF622435C7E}" sibTransId="{E404232D-F62F-46E4-BD45-C2E8AEBAC72B}"/>
    <dgm:cxn modelId="{854F693E-0BBD-4F46-B802-EA05B4F7EAFF}" type="presOf" srcId="{CEBBA928-F6BC-45BB-91DE-E30CDD09AD12}" destId="{11BEF07E-C22F-4305-972B-D447EA45E0D3}" srcOrd="0" destOrd="0" presId="urn:microsoft.com/office/officeart/2005/8/layout/vList3"/>
    <dgm:cxn modelId="{50F16583-93E5-4031-98B9-B2E6BE0A8EAA}" type="presOf" srcId="{AA0E80B2-1602-4DD5-9877-C47BF5D49F09}" destId="{DD298A5C-C342-491E-BB12-9E19CA56D862}" srcOrd="0" destOrd="0" presId="urn:microsoft.com/office/officeart/2005/8/layout/vList3"/>
    <dgm:cxn modelId="{2030C070-ECC9-47D7-B633-A669ECB044CC}" type="presOf" srcId="{2AF09C18-173A-493A-830F-A6943606A510}" destId="{CA922DA7-A640-4FAD-BE5C-C5092EBAF6DB}" srcOrd="0" destOrd="0" presId="urn:microsoft.com/office/officeart/2005/8/layout/vList3"/>
    <dgm:cxn modelId="{9A2B355F-00C2-4966-8CEF-4F05D4BE12A7}" srcId="{AA0E80B2-1602-4DD5-9877-C47BF5D49F09}" destId="{CEBBA928-F6BC-45BB-91DE-E30CDD09AD12}" srcOrd="1" destOrd="0" parTransId="{E2AED1A2-5FA8-418C-A310-BDA06E5CD6E8}" sibTransId="{1B029895-E72E-4FB7-BC4B-1B69CA130C22}"/>
    <dgm:cxn modelId="{BB29A30C-702E-4583-BA28-6CCF56F28A70}" srcId="{AA0E80B2-1602-4DD5-9877-C47BF5D49F09}" destId="{2672490A-D67C-4F19-BBD1-87249F2ACB0A}" srcOrd="2" destOrd="0" parTransId="{A1BE5322-8775-4DB9-9D66-2270A3EF5A17}" sibTransId="{D0AE2DF7-F55C-4C8E-9EC1-247F2FF430F3}"/>
    <dgm:cxn modelId="{ABBFD516-8A73-4E2A-B913-C64DBF81DD9A}" type="presOf" srcId="{5E73FAB6-BB44-418E-89D8-66430C2E881E}" destId="{58857997-F4CD-4640-83F5-2896276D7499}" srcOrd="0" destOrd="0" presId="urn:microsoft.com/office/officeart/2005/8/layout/vList3"/>
    <dgm:cxn modelId="{36566F29-9B4F-40DC-A216-DFBDF95069FF}" srcId="{AA0E80B2-1602-4DD5-9877-C47BF5D49F09}" destId="{436C0236-4E25-494F-8278-8EFD32BDD68E}" srcOrd="5" destOrd="0" parTransId="{EAB3F4EA-49B0-44A2-96C2-F7FC728A11E5}" sibTransId="{A26DC2C0-0356-4637-A988-6B115100270A}"/>
    <dgm:cxn modelId="{90606DE9-3EA9-4F2E-BA8A-509FDAC8C2E2}" type="presParOf" srcId="{DD298A5C-C342-491E-BB12-9E19CA56D862}" destId="{BE68C810-FADF-4AC1-A547-86EC780CBE5E}" srcOrd="0" destOrd="0" presId="urn:microsoft.com/office/officeart/2005/8/layout/vList3"/>
    <dgm:cxn modelId="{E0649211-F8C4-4ECF-9431-0770CCB22994}" type="presParOf" srcId="{BE68C810-FADF-4AC1-A547-86EC780CBE5E}" destId="{F59A0294-C300-43B1-97D5-19B95E97A5E4}" srcOrd="0" destOrd="0" presId="urn:microsoft.com/office/officeart/2005/8/layout/vList3"/>
    <dgm:cxn modelId="{05BFF022-42F2-48AC-A391-FF7842C0A122}" type="presParOf" srcId="{BE68C810-FADF-4AC1-A547-86EC780CBE5E}" destId="{84CFA481-C7DD-47E2-BB6A-678D0E86FA01}" srcOrd="1" destOrd="0" presId="urn:microsoft.com/office/officeart/2005/8/layout/vList3"/>
    <dgm:cxn modelId="{FEE84B6F-B60C-4C20-9360-1E0D9302C329}" type="presParOf" srcId="{DD298A5C-C342-491E-BB12-9E19CA56D862}" destId="{7169AC33-4CC9-4A83-B8B7-E7FED80F260E}" srcOrd="1" destOrd="0" presId="urn:microsoft.com/office/officeart/2005/8/layout/vList3"/>
    <dgm:cxn modelId="{C686D37C-67EB-42DE-A3A7-B40566BFC5D5}" type="presParOf" srcId="{DD298A5C-C342-491E-BB12-9E19CA56D862}" destId="{20DED657-353B-46E8-AAB3-5F44DC3768BA}" srcOrd="2" destOrd="0" presId="urn:microsoft.com/office/officeart/2005/8/layout/vList3"/>
    <dgm:cxn modelId="{528920BB-A212-4E09-8C84-0A67E65E38D0}" type="presParOf" srcId="{20DED657-353B-46E8-AAB3-5F44DC3768BA}" destId="{7EE2AF5E-4069-434D-A8EC-1C4A3B38E9CD}" srcOrd="0" destOrd="0" presId="urn:microsoft.com/office/officeart/2005/8/layout/vList3"/>
    <dgm:cxn modelId="{F42CBE56-6AF4-449E-9226-9B9D94DA7975}" type="presParOf" srcId="{20DED657-353B-46E8-AAB3-5F44DC3768BA}" destId="{11BEF07E-C22F-4305-972B-D447EA45E0D3}" srcOrd="1" destOrd="0" presId="urn:microsoft.com/office/officeart/2005/8/layout/vList3"/>
    <dgm:cxn modelId="{EE574BB6-B351-47D2-8A69-F7CB071819CD}" type="presParOf" srcId="{DD298A5C-C342-491E-BB12-9E19CA56D862}" destId="{93E7D1CC-461B-4E18-9781-218A95A808F5}" srcOrd="3" destOrd="0" presId="urn:microsoft.com/office/officeart/2005/8/layout/vList3"/>
    <dgm:cxn modelId="{058CFC6E-E20E-4A7F-BD2D-5F6B2E4C3B7E}" type="presParOf" srcId="{DD298A5C-C342-491E-BB12-9E19CA56D862}" destId="{8F1D77CC-BB61-41F1-8362-96117ECCD0C7}" srcOrd="4" destOrd="0" presId="urn:microsoft.com/office/officeart/2005/8/layout/vList3"/>
    <dgm:cxn modelId="{4AE22597-4045-4624-9534-02E16CF5E496}" type="presParOf" srcId="{8F1D77CC-BB61-41F1-8362-96117ECCD0C7}" destId="{27F41E43-E1F1-461D-A86A-2CAA24004388}" srcOrd="0" destOrd="0" presId="urn:microsoft.com/office/officeart/2005/8/layout/vList3"/>
    <dgm:cxn modelId="{2D0404A9-0731-443E-9678-D91D2B2FD08F}" type="presParOf" srcId="{8F1D77CC-BB61-41F1-8362-96117ECCD0C7}" destId="{8CD0BAA8-7164-49F7-B37D-8401382E56E6}" srcOrd="1" destOrd="0" presId="urn:microsoft.com/office/officeart/2005/8/layout/vList3"/>
    <dgm:cxn modelId="{7740C5B7-F263-4176-9218-D0EBCDFB53D0}" type="presParOf" srcId="{DD298A5C-C342-491E-BB12-9E19CA56D862}" destId="{ED5A4C96-F819-4733-9ABB-521110229D4F}" srcOrd="5" destOrd="0" presId="urn:microsoft.com/office/officeart/2005/8/layout/vList3"/>
    <dgm:cxn modelId="{E8CB4DDE-CF9F-4E2C-AA10-A326219AC133}" type="presParOf" srcId="{DD298A5C-C342-491E-BB12-9E19CA56D862}" destId="{217434DA-96E3-4087-9A67-86F0A999E313}" srcOrd="6" destOrd="0" presId="urn:microsoft.com/office/officeart/2005/8/layout/vList3"/>
    <dgm:cxn modelId="{A7F2E5AC-4ABE-424E-99F5-6EA458280391}" type="presParOf" srcId="{217434DA-96E3-4087-9A67-86F0A999E313}" destId="{F8C96F9A-A0A3-4AC1-BB1F-A57257A9B14B}" srcOrd="0" destOrd="0" presId="urn:microsoft.com/office/officeart/2005/8/layout/vList3"/>
    <dgm:cxn modelId="{339C8251-FD09-478C-B420-C8D8A70B29D5}" type="presParOf" srcId="{217434DA-96E3-4087-9A67-86F0A999E313}" destId="{42065487-184B-418C-B871-6EB0D6DF515B}" srcOrd="1" destOrd="0" presId="urn:microsoft.com/office/officeart/2005/8/layout/vList3"/>
    <dgm:cxn modelId="{03AF7E98-7E4F-4837-B3E2-29676F586938}" type="presParOf" srcId="{DD298A5C-C342-491E-BB12-9E19CA56D862}" destId="{79B50E4C-BCEA-4585-83B6-05705264E548}" srcOrd="7" destOrd="0" presId="urn:microsoft.com/office/officeart/2005/8/layout/vList3"/>
    <dgm:cxn modelId="{D85D97AB-CBF6-4E33-A8C5-7A82840B5601}" type="presParOf" srcId="{DD298A5C-C342-491E-BB12-9E19CA56D862}" destId="{FE336158-093A-44E4-9D45-C3D1CE58D415}" srcOrd="8" destOrd="0" presId="urn:microsoft.com/office/officeart/2005/8/layout/vList3"/>
    <dgm:cxn modelId="{4FEDAECF-8F1F-4BD6-AE13-5C628630D853}" type="presParOf" srcId="{FE336158-093A-44E4-9D45-C3D1CE58D415}" destId="{85EBEDDF-3B5E-40D1-B0E5-C95EEB62CE65}" srcOrd="0" destOrd="0" presId="urn:microsoft.com/office/officeart/2005/8/layout/vList3"/>
    <dgm:cxn modelId="{2CF4E337-097A-413D-AD41-CD65345D829B}" type="presParOf" srcId="{FE336158-093A-44E4-9D45-C3D1CE58D415}" destId="{EE24B224-2CE7-4C17-BCBC-901A6875A0B4}" srcOrd="1" destOrd="0" presId="urn:microsoft.com/office/officeart/2005/8/layout/vList3"/>
    <dgm:cxn modelId="{C8DB74D2-DEDF-46B4-AABF-8F5074F76E74}" type="presParOf" srcId="{DD298A5C-C342-491E-BB12-9E19CA56D862}" destId="{08CF87B7-9768-4B15-889C-D760BC37A43F}" srcOrd="9" destOrd="0" presId="urn:microsoft.com/office/officeart/2005/8/layout/vList3"/>
    <dgm:cxn modelId="{D6A4292A-CE5A-4A81-BA69-B0A6D532B032}" type="presParOf" srcId="{DD298A5C-C342-491E-BB12-9E19CA56D862}" destId="{1324CADD-53D8-4BC7-B5E2-0C4BDDF322F5}" srcOrd="10" destOrd="0" presId="urn:microsoft.com/office/officeart/2005/8/layout/vList3"/>
    <dgm:cxn modelId="{4D427F1B-975B-4620-B7F1-9A8572F11E4D}" type="presParOf" srcId="{1324CADD-53D8-4BC7-B5E2-0C4BDDF322F5}" destId="{BEFE20C1-7680-4828-9CFF-99C1B19B364B}" srcOrd="0" destOrd="0" presId="urn:microsoft.com/office/officeart/2005/8/layout/vList3"/>
    <dgm:cxn modelId="{3B3F352B-C20E-4360-9771-6D050A21CEA6}" type="presParOf" srcId="{1324CADD-53D8-4BC7-B5E2-0C4BDDF322F5}" destId="{14EDE799-6586-4BA3-BA36-056AC65CDFAC}" srcOrd="1" destOrd="0" presId="urn:microsoft.com/office/officeart/2005/8/layout/vList3"/>
    <dgm:cxn modelId="{C6CA7BAC-6595-418F-8D31-41EEFC69F718}" type="presParOf" srcId="{DD298A5C-C342-491E-BB12-9E19CA56D862}" destId="{4E8927B8-DF77-4D18-8682-8D758967F04B}" srcOrd="11" destOrd="0" presId="urn:microsoft.com/office/officeart/2005/8/layout/vList3"/>
    <dgm:cxn modelId="{22057663-F3B7-4BD3-A8FB-DBBA828C654E}" type="presParOf" srcId="{DD298A5C-C342-491E-BB12-9E19CA56D862}" destId="{BDA377F8-6066-4EBA-9D60-7D1F49E3883A}" srcOrd="12" destOrd="0" presId="urn:microsoft.com/office/officeart/2005/8/layout/vList3"/>
    <dgm:cxn modelId="{11FC409C-5807-4C20-A30D-3DA4F4CB3274}" type="presParOf" srcId="{BDA377F8-6066-4EBA-9D60-7D1F49E3883A}" destId="{5D612BC3-8E9C-4E2F-8EFE-4387D8B4E37D}" srcOrd="0" destOrd="0" presId="urn:microsoft.com/office/officeart/2005/8/layout/vList3"/>
    <dgm:cxn modelId="{B59092BE-C70C-43E9-B3F1-456013AA4DFA}" type="presParOf" srcId="{BDA377F8-6066-4EBA-9D60-7D1F49E3883A}" destId="{73C939A9-FB50-4BD5-9202-C319DD24ED49}" srcOrd="1" destOrd="0" presId="urn:microsoft.com/office/officeart/2005/8/layout/vList3"/>
    <dgm:cxn modelId="{86767825-C7B3-46C7-B548-AC703359080B}" type="presParOf" srcId="{DD298A5C-C342-491E-BB12-9E19CA56D862}" destId="{A475E27A-C4DF-4A45-A786-2E486C316156}" srcOrd="13" destOrd="0" presId="urn:microsoft.com/office/officeart/2005/8/layout/vList3"/>
    <dgm:cxn modelId="{B531DA6A-4745-4501-A768-165442AB5C2C}" type="presParOf" srcId="{DD298A5C-C342-491E-BB12-9E19CA56D862}" destId="{C46932AA-AD30-47B3-8064-89AF76CE9259}" srcOrd="14" destOrd="0" presId="urn:microsoft.com/office/officeart/2005/8/layout/vList3"/>
    <dgm:cxn modelId="{816DF65A-99A3-412A-9BE8-E7BE950CD969}" type="presParOf" srcId="{C46932AA-AD30-47B3-8064-89AF76CE9259}" destId="{B6019170-2A6C-4BEA-8687-F2FCBAC8E8CD}" srcOrd="0" destOrd="0" presId="urn:microsoft.com/office/officeart/2005/8/layout/vList3"/>
    <dgm:cxn modelId="{6ABF8387-1FE6-4AB5-9753-CEC1DF150E41}" type="presParOf" srcId="{C46932AA-AD30-47B3-8064-89AF76CE9259}" destId="{CA922DA7-A640-4FAD-BE5C-C5092EBAF6DB}" srcOrd="1" destOrd="0" presId="urn:microsoft.com/office/officeart/2005/8/layout/vList3"/>
    <dgm:cxn modelId="{F60A3575-D02F-4954-B622-C4A0CD4DA4C3}" type="presParOf" srcId="{DD298A5C-C342-491E-BB12-9E19CA56D862}" destId="{AB23D6E5-EF55-405D-B13C-FE4CEF20552F}" srcOrd="15" destOrd="0" presId="urn:microsoft.com/office/officeart/2005/8/layout/vList3"/>
    <dgm:cxn modelId="{99BB31D3-6958-44A1-B54F-7FC10D1D3E8E}" type="presParOf" srcId="{DD298A5C-C342-491E-BB12-9E19CA56D862}" destId="{A2922457-634F-464A-B95A-A9D0AE7C91EB}" srcOrd="16" destOrd="0" presId="urn:microsoft.com/office/officeart/2005/8/layout/vList3"/>
    <dgm:cxn modelId="{DB177626-9982-46D9-B32F-5CD67945FCBB}" type="presParOf" srcId="{A2922457-634F-464A-B95A-A9D0AE7C91EB}" destId="{26BADDC5-A238-41E7-91C4-B4B5C2248054}" srcOrd="0" destOrd="0" presId="urn:microsoft.com/office/officeart/2005/8/layout/vList3"/>
    <dgm:cxn modelId="{E8ED1C21-9723-4EF0-BF6F-C9F8250A56DB}" type="presParOf" srcId="{A2922457-634F-464A-B95A-A9D0AE7C91EB}" destId="{58857997-F4CD-4640-83F5-2896276D7499}" srcOrd="1" destOrd="0" presId="urn:microsoft.com/office/officeart/2005/8/layout/vList3"/>
    <dgm:cxn modelId="{3A923C2D-600C-423D-A4EA-CC13CFADCBFA}" type="presParOf" srcId="{DD298A5C-C342-491E-BB12-9E19CA56D862}" destId="{B481866B-34A6-484D-B090-3C42AA3BFD20}" srcOrd="17" destOrd="0" presId="urn:microsoft.com/office/officeart/2005/8/layout/vList3"/>
    <dgm:cxn modelId="{27280D98-E2A7-48FB-9F12-D08A386BAEE1}" type="presParOf" srcId="{DD298A5C-C342-491E-BB12-9E19CA56D862}" destId="{EC45C726-EC6B-476F-9CC1-AD26184BFD68}" srcOrd="18" destOrd="0" presId="urn:microsoft.com/office/officeart/2005/8/layout/vList3"/>
    <dgm:cxn modelId="{577BC358-C42A-42B9-BB42-4243AC65F84B}" type="presParOf" srcId="{EC45C726-EC6B-476F-9CC1-AD26184BFD68}" destId="{914E6350-18C8-41C5-A7BE-8D7094F6DC6E}" srcOrd="0" destOrd="0" presId="urn:microsoft.com/office/officeart/2005/8/layout/vList3"/>
    <dgm:cxn modelId="{3E4EF22E-E4F6-4DBD-AF10-20DBD9643B4D}" type="presParOf" srcId="{EC45C726-EC6B-476F-9CC1-AD26184BFD68}" destId="{3F9CB74A-2206-4B54-A53A-0DE13474C7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056D78-2BB5-4218-84D1-DA05A1F191D1}" type="doc">
      <dgm:prSet loTypeId="urn:microsoft.com/office/officeart/2005/8/layout/orgChart1" loCatId="hierarchy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1C7A8ED-C123-4A6A-B33A-7B6FD6B8E303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Программа развития ПОО </a:t>
          </a:r>
        </a:p>
      </dgm:t>
    </dgm:pt>
    <dgm:pt modelId="{B5E44CD6-1710-4700-9A4A-E32AD1A9F7DD}" type="parTrans" cxnId="{B0F6C6C6-D876-496D-BB8C-C03F8082C5BD}">
      <dgm:prSet/>
      <dgm:spPr/>
      <dgm:t>
        <a:bodyPr/>
        <a:lstStyle/>
        <a:p>
          <a:endParaRPr lang="ru-RU"/>
        </a:p>
      </dgm:t>
    </dgm:pt>
    <dgm:pt modelId="{B5964A50-45E9-46CE-ADB4-926BA2317601}" type="sibTrans" cxnId="{B0F6C6C6-D876-496D-BB8C-C03F8082C5BD}">
      <dgm:prSet/>
      <dgm:spPr/>
      <dgm:t>
        <a:bodyPr/>
        <a:lstStyle/>
        <a:p>
          <a:endParaRPr lang="ru-RU"/>
        </a:p>
      </dgm:t>
    </dgm:pt>
    <dgm:pt modelId="{C09940F0-D78F-4025-AC0E-C5007B754516}" type="asst">
      <dgm:prSet phldrT="[Текст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b="1" dirty="0"/>
            <a:t> Календарный план воспитательной работы в ОПОП</a:t>
          </a:r>
        </a:p>
      </dgm:t>
    </dgm:pt>
    <dgm:pt modelId="{D79CDF85-054A-4603-87C6-30ECA9F4A6F9}" type="parTrans" cxnId="{0C162111-C9E6-4E46-9FB7-6D50A462F852}">
      <dgm:prSet/>
      <dgm:spPr/>
      <dgm:t>
        <a:bodyPr/>
        <a:lstStyle/>
        <a:p>
          <a:endParaRPr lang="ru-RU"/>
        </a:p>
      </dgm:t>
    </dgm:pt>
    <dgm:pt modelId="{51AF9DD8-7349-475B-93A3-5C886630C30B}" type="sibTrans" cxnId="{0C162111-C9E6-4E46-9FB7-6D50A462F852}">
      <dgm:prSet/>
      <dgm:spPr/>
      <dgm:t>
        <a:bodyPr/>
        <a:lstStyle/>
        <a:p>
          <a:endParaRPr lang="ru-RU"/>
        </a:p>
      </dgm:t>
    </dgm:pt>
    <dgm:pt modelId="{1EECFB9B-D97F-42CE-A22F-F7B00BFA414C}">
      <dgm:prSet phldrT="[Текст]"/>
      <dgm:spPr/>
      <dgm:t>
        <a:bodyPr/>
        <a:lstStyle/>
        <a:p>
          <a:r>
            <a:rPr lang="ru-RU" b="1" dirty="0"/>
            <a:t>Рабочая программа воспитания для ОПОП по конкретной ПКРС с календарным планом работы </a:t>
          </a:r>
        </a:p>
      </dgm:t>
    </dgm:pt>
    <dgm:pt modelId="{B663CF78-399D-4541-ACD1-5FEDD361C171}" type="parTrans" cxnId="{233BE994-F968-4914-AC91-FD1AE33F2F8F}">
      <dgm:prSet/>
      <dgm:spPr/>
      <dgm:t>
        <a:bodyPr/>
        <a:lstStyle/>
        <a:p>
          <a:endParaRPr lang="ru-RU"/>
        </a:p>
      </dgm:t>
    </dgm:pt>
    <dgm:pt modelId="{0BABCB9B-DF4B-4B2C-BC4D-C5CFBFD196C4}" type="sibTrans" cxnId="{233BE994-F968-4914-AC91-FD1AE33F2F8F}">
      <dgm:prSet/>
      <dgm:spPr/>
      <dgm:t>
        <a:bodyPr/>
        <a:lstStyle/>
        <a:p>
          <a:endParaRPr lang="ru-RU"/>
        </a:p>
      </dgm:t>
    </dgm:pt>
    <dgm:pt modelId="{41DA3B45-BD5F-4D20-9572-4218279141FB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/>
            <a:t>Рабочая программа воспитания для АОПОП по конкретной ПКРС с календарным планом работы</a:t>
          </a:r>
        </a:p>
      </dgm:t>
    </dgm:pt>
    <dgm:pt modelId="{38332EC1-346F-4102-BD0C-32FEB04946ED}" type="parTrans" cxnId="{89765BAF-D69B-4DF7-A108-0A957279FB89}">
      <dgm:prSet/>
      <dgm:spPr/>
      <dgm:t>
        <a:bodyPr/>
        <a:lstStyle/>
        <a:p>
          <a:endParaRPr lang="ru-RU"/>
        </a:p>
      </dgm:t>
    </dgm:pt>
    <dgm:pt modelId="{6EF35F51-B158-49E2-9470-C5764E483093}" type="sibTrans" cxnId="{89765BAF-D69B-4DF7-A108-0A957279FB89}">
      <dgm:prSet/>
      <dgm:spPr/>
      <dgm:t>
        <a:bodyPr/>
        <a:lstStyle/>
        <a:p>
          <a:endParaRPr lang="ru-RU"/>
        </a:p>
      </dgm:t>
    </dgm:pt>
    <dgm:pt modelId="{988F65B9-0AFF-400A-98CD-0649118529A0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Программа воспитания ПОО 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FA158CC2-D847-4008-B5EE-4ED0897CE889}" type="parTrans" cxnId="{837D4B9E-F161-4503-8B82-BA2AD1B2329F}">
      <dgm:prSet/>
      <dgm:spPr/>
      <dgm:t>
        <a:bodyPr/>
        <a:lstStyle/>
        <a:p>
          <a:endParaRPr lang="ru-RU"/>
        </a:p>
      </dgm:t>
    </dgm:pt>
    <dgm:pt modelId="{FA26BE0D-63B5-433A-8209-5EB5240DF2EA}" type="sibTrans" cxnId="{837D4B9E-F161-4503-8B82-BA2AD1B2329F}">
      <dgm:prSet/>
      <dgm:spPr/>
      <dgm:t>
        <a:bodyPr/>
        <a:lstStyle/>
        <a:p>
          <a:endParaRPr lang="ru-RU"/>
        </a:p>
      </dgm:t>
    </dgm:pt>
    <dgm:pt modelId="{C0BE7915-A3BB-4C8C-9FC6-E98E993258CF}" type="asst">
      <dgm:prSet phldrT="[Текст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b="1" dirty="0"/>
            <a:t>Примерная рабочая программа воспитания для ОПОП </a:t>
          </a:r>
        </a:p>
      </dgm:t>
    </dgm:pt>
    <dgm:pt modelId="{B91F5E1F-95C9-44FA-95CD-83691D438C0A}" type="parTrans" cxnId="{E732F76A-BC4E-43DE-A706-F250E5FC3577}">
      <dgm:prSet/>
      <dgm:spPr/>
      <dgm:t>
        <a:bodyPr/>
        <a:lstStyle/>
        <a:p>
          <a:endParaRPr lang="ru-RU"/>
        </a:p>
      </dgm:t>
    </dgm:pt>
    <dgm:pt modelId="{9DC006D8-1FC2-44F5-BFA0-F6A119EDF7D9}" type="sibTrans" cxnId="{E732F76A-BC4E-43DE-A706-F250E5FC3577}">
      <dgm:prSet/>
      <dgm:spPr/>
      <dgm:t>
        <a:bodyPr/>
        <a:lstStyle/>
        <a:p>
          <a:endParaRPr lang="ru-RU"/>
        </a:p>
      </dgm:t>
    </dgm:pt>
    <dgm:pt modelId="{2AEEE453-EE7A-4D70-B4B3-5C6A643A5991}">
      <dgm:prSet custT="1"/>
      <dgm:spPr/>
      <dgm:t>
        <a:bodyPr/>
        <a:lstStyle/>
        <a:p>
          <a:r>
            <a:rPr lang="ru-RU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Календарный план воспитательной работы ПОО </a:t>
          </a:r>
          <a:endParaRPr lang="ru-RU" sz="2000" b="1" dirty="0">
            <a:solidFill>
              <a:schemeClr val="tx1"/>
            </a:solidFill>
          </a:endParaRPr>
        </a:p>
      </dgm:t>
    </dgm:pt>
    <dgm:pt modelId="{F1939EEE-E744-44AC-9632-DFCD851A4E5C}" type="parTrans" cxnId="{EF2F3A94-39D1-4DB0-8076-5BB7E3B44EA7}">
      <dgm:prSet/>
      <dgm:spPr/>
      <dgm:t>
        <a:bodyPr/>
        <a:lstStyle/>
        <a:p>
          <a:endParaRPr lang="ru-RU"/>
        </a:p>
      </dgm:t>
    </dgm:pt>
    <dgm:pt modelId="{4AC0232E-2119-4BA2-9026-6F7709541B6A}" type="sibTrans" cxnId="{EF2F3A94-39D1-4DB0-8076-5BB7E3B44EA7}">
      <dgm:prSet/>
      <dgm:spPr/>
      <dgm:t>
        <a:bodyPr/>
        <a:lstStyle/>
        <a:p>
          <a:endParaRPr lang="ru-RU"/>
        </a:p>
      </dgm:t>
    </dgm:pt>
    <dgm:pt modelId="{E452561F-0530-4D77-9F18-215B4AF5E70E}">
      <dgm:prSet/>
      <dgm:spPr/>
      <dgm:t>
        <a:bodyPr/>
        <a:lstStyle/>
        <a:p>
          <a:r>
            <a:rPr lang="ru-RU" b="1" dirty="0"/>
            <a:t>Рабочая программа воспитания для ОПОП по конкретной ПСС с календарным планом работы </a:t>
          </a:r>
        </a:p>
      </dgm:t>
    </dgm:pt>
    <dgm:pt modelId="{212093C6-803F-4BB7-B2AB-9A9F8D0CB463}" type="parTrans" cxnId="{3F95715C-425E-4C82-8897-36C37C0EA1C3}">
      <dgm:prSet/>
      <dgm:spPr/>
      <dgm:t>
        <a:bodyPr/>
        <a:lstStyle/>
        <a:p>
          <a:endParaRPr lang="ru-RU"/>
        </a:p>
      </dgm:t>
    </dgm:pt>
    <dgm:pt modelId="{3D5B0FC9-2C58-4952-9D9F-6ABF3858F26D}" type="sibTrans" cxnId="{3F95715C-425E-4C82-8897-36C37C0EA1C3}">
      <dgm:prSet/>
      <dgm:spPr/>
      <dgm:t>
        <a:bodyPr/>
        <a:lstStyle/>
        <a:p>
          <a:endParaRPr lang="ru-RU"/>
        </a:p>
      </dgm:t>
    </dgm:pt>
    <dgm:pt modelId="{0D56760B-2DD6-4C9C-9103-C61331BD0E99}" type="pres">
      <dgm:prSet presAssocID="{EC056D78-2BB5-4218-84D1-DA05A1F191D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52361E1-D6F4-4C32-81EF-600E79AE3FFF}" type="pres">
      <dgm:prSet presAssocID="{B1C7A8ED-C123-4A6A-B33A-7B6FD6B8E303}" presName="hierRoot1" presStyleCnt="0">
        <dgm:presLayoutVars>
          <dgm:hierBranch val="init"/>
        </dgm:presLayoutVars>
      </dgm:prSet>
      <dgm:spPr/>
    </dgm:pt>
    <dgm:pt modelId="{9CA917F9-96B9-420E-A5B7-F5BC7377802A}" type="pres">
      <dgm:prSet presAssocID="{B1C7A8ED-C123-4A6A-B33A-7B6FD6B8E303}" presName="rootComposite1" presStyleCnt="0"/>
      <dgm:spPr/>
    </dgm:pt>
    <dgm:pt modelId="{8F983222-3896-4583-9FD0-6F7236F6858B}" type="pres">
      <dgm:prSet presAssocID="{B1C7A8ED-C123-4A6A-B33A-7B6FD6B8E303}" presName="rootText1" presStyleLbl="node0" presStyleIdx="0" presStyleCnt="3" custLinFactNeighborX="327" custLinFactNeighborY="-634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886C26-1779-4B79-A39F-6D33E84CD484}" type="pres">
      <dgm:prSet presAssocID="{B1C7A8ED-C123-4A6A-B33A-7B6FD6B8E30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AC5CDBC-0352-4211-8ED4-A4BCA5CD9FAB}" type="pres">
      <dgm:prSet presAssocID="{B1C7A8ED-C123-4A6A-B33A-7B6FD6B8E303}" presName="hierChild2" presStyleCnt="0"/>
      <dgm:spPr/>
    </dgm:pt>
    <dgm:pt modelId="{7E11B0EE-3E11-424F-B961-86FF289BE149}" type="pres">
      <dgm:prSet presAssocID="{B1C7A8ED-C123-4A6A-B33A-7B6FD6B8E303}" presName="hierChild3" presStyleCnt="0"/>
      <dgm:spPr/>
    </dgm:pt>
    <dgm:pt modelId="{F29EFDC6-6BF0-4D77-B880-CE2DDDF59989}" type="pres">
      <dgm:prSet presAssocID="{988F65B9-0AFF-400A-98CD-0649118529A0}" presName="hierRoot1" presStyleCnt="0">
        <dgm:presLayoutVars>
          <dgm:hierBranch val="init"/>
        </dgm:presLayoutVars>
      </dgm:prSet>
      <dgm:spPr/>
    </dgm:pt>
    <dgm:pt modelId="{C441EE2C-DCF4-4092-A9C1-E923E35F9F1A}" type="pres">
      <dgm:prSet presAssocID="{988F65B9-0AFF-400A-98CD-0649118529A0}" presName="rootComposite1" presStyleCnt="0"/>
      <dgm:spPr/>
    </dgm:pt>
    <dgm:pt modelId="{FDD148A0-E94F-49CB-B7DB-B23B7F1DB0B5}" type="pres">
      <dgm:prSet presAssocID="{988F65B9-0AFF-400A-98CD-0649118529A0}" presName="rootText1" presStyleLbl="node0" presStyleIdx="1" presStyleCnt="3" custScaleY="112903" custLinFactNeighborY="219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AB050C-ABE2-45B9-B496-ABF67D69FF6D}" type="pres">
      <dgm:prSet presAssocID="{988F65B9-0AFF-400A-98CD-0649118529A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A7B06AF-95D1-41A1-B3E0-38DBE1F67CFD}" type="pres">
      <dgm:prSet presAssocID="{988F65B9-0AFF-400A-98CD-0649118529A0}" presName="hierChild2" presStyleCnt="0"/>
      <dgm:spPr/>
    </dgm:pt>
    <dgm:pt modelId="{57551484-5105-481F-BBE2-63D7079F1DD3}" type="pres">
      <dgm:prSet presAssocID="{212093C6-803F-4BB7-B2AB-9A9F8D0CB463}" presName="Name37" presStyleLbl="parChTrans1D2" presStyleIdx="0" presStyleCnt="5"/>
      <dgm:spPr/>
      <dgm:t>
        <a:bodyPr/>
        <a:lstStyle/>
        <a:p>
          <a:endParaRPr lang="ru-RU"/>
        </a:p>
      </dgm:t>
    </dgm:pt>
    <dgm:pt modelId="{45BC8874-47C8-4195-81C4-5E46EBEAE792}" type="pres">
      <dgm:prSet presAssocID="{E452561F-0530-4D77-9F18-215B4AF5E70E}" presName="hierRoot2" presStyleCnt="0">
        <dgm:presLayoutVars>
          <dgm:hierBranch val="init"/>
        </dgm:presLayoutVars>
      </dgm:prSet>
      <dgm:spPr/>
    </dgm:pt>
    <dgm:pt modelId="{B54B4FDA-81B0-48F5-A224-4C5BBE093459}" type="pres">
      <dgm:prSet presAssocID="{E452561F-0530-4D77-9F18-215B4AF5E70E}" presName="rootComposite" presStyleCnt="0"/>
      <dgm:spPr/>
    </dgm:pt>
    <dgm:pt modelId="{856A6A20-43C2-4531-A7BD-40996EF3D283}" type="pres">
      <dgm:prSet presAssocID="{E452561F-0530-4D77-9F18-215B4AF5E70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B8D745-26F2-4B43-9491-85A1FE3D2DC1}" type="pres">
      <dgm:prSet presAssocID="{E452561F-0530-4D77-9F18-215B4AF5E70E}" presName="rootConnector" presStyleLbl="node2" presStyleIdx="0" presStyleCnt="3"/>
      <dgm:spPr/>
      <dgm:t>
        <a:bodyPr/>
        <a:lstStyle/>
        <a:p>
          <a:endParaRPr lang="ru-RU"/>
        </a:p>
      </dgm:t>
    </dgm:pt>
    <dgm:pt modelId="{1F4C435F-5DFF-4792-A155-5ADFF79A0D55}" type="pres">
      <dgm:prSet presAssocID="{E452561F-0530-4D77-9F18-215B4AF5E70E}" presName="hierChild4" presStyleCnt="0"/>
      <dgm:spPr/>
    </dgm:pt>
    <dgm:pt modelId="{D0B406CD-05BA-46A4-B643-EEA237E0EE77}" type="pres">
      <dgm:prSet presAssocID="{E452561F-0530-4D77-9F18-215B4AF5E70E}" presName="hierChild5" presStyleCnt="0"/>
      <dgm:spPr/>
    </dgm:pt>
    <dgm:pt modelId="{A8D08FF8-C114-43AB-8024-A887C98F09FF}" type="pres">
      <dgm:prSet presAssocID="{B663CF78-399D-4541-ACD1-5FEDD361C171}" presName="Name37" presStyleLbl="parChTrans1D2" presStyleIdx="1" presStyleCnt="5"/>
      <dgm:spPr/>
      <dgm:t>
        <a:bodyPr/>
        <a:lstStyle/>
        <a:p>
          <a:endParaRPr lang="ru-RU"/>
        </a:p>
      </dgm:t>
    </dgm:pt>
    <dgm:pt modelId="{254C868E-ADAB-4B0F-B5AC-12EAAED0178F}" type="pres">
      <dgm:prSet presAssocID="{1EECFB9B-D97F-42CE-A22F-F7B00BFA414C}" presName="hierRoot2" presStyleCnt="0">
        <dgm:presLayoutVars>
          <dgm:hierBranch val="init"/>
        </dgm:presLayoutVars>
      </dgm:prSet>
      <dgm:spPr/>
    </dgm:pt>
    <dgm:pt modelId="{2D3F2853-512F-46E3-9CFB-D7CAF9958608}" type="pres">
      <dgm:prSet presAssocID="{1EECFB9B-D97F-42CE-A22F-F7B00BFA414C}" presName="rootComposite" presStyleCnt="0"/>
      <dgm:spPr/>
    </dgm:pt>
    <dgm:pt modelId="{13666E35-2A0D-460B-BBE8-195BB64F02D9}" type="pres">
      <dgm:prSet presAssocID="{1EECFB9B-D97F-42CE-A22F-F7B00BFA414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63BFFF-7524-4109-A1A4-FED0B41161A9}" type="pres">
      <dgm:prSet presAssocID="{1EECFB9B-D97F-42CE-A22F-F7B00BFA414C}" presName="rootConnector" presStyleLbl="node2" presStyleIdx="1" presStyleCnt="3"/>
      <dgm:spPr/>
      <dgm:t>
        <a:bodyPr/>
        <a:lstStyle/>
        <a:p>
          <a:endParaRPr lang="ru-RU"/>
        </a:p>
      </dgm:t>
    </dgm:pt>
    <dgm:pt modelId="{B9EC3C9F-21C2-4892-A6E7-1E929FBEDB69}" type="pres">
      <dgm:prSet presAssocID="{1EECFB9B-D97F-42CE-A22F-F7B00BFA414C}" presName="hierChild4" presStyleCnt="0"/>
      <dgm:spPr/>
    </dgm:pt>
    <dgm:pt modelId="{3A75B327-952A-4C60-910E-F8803A0F5F62}" type="pres">
      <dgm:prSet presAssocID="{1EECFB9B-D97F-42CE-A22F-F7B00BFA414C}" presName="hierChild5" presStyleCnt="0"/>
      <dgm:spPr/>
    </dgm:pt>
    <dgm:pt modelId="{82E6E0A7-C410-4BF3-8E9B-F3FB3B2B7E08}" type="pres">
      <dgm:prSet presAssocID="{38332EC1-346F-4102-BD0C-32FEB04946ED}" presName="Name37" presStyleLbl="parChTrans1D2" presStyleIdx="2" presStyleCnt="5"/>
      <dgm:spPr/>
      <dgm:t>
        <a:bodyPr/>
        <a:lstStyle/>
        <a:p>
          <a:endParaRPr lang="ru-RU"/>
        </a:p>
      </dgm:t>
    </dgm:pt>
    <dgm:pt modelId="{4D691DA8-DD5F-499A-A796-E88778817D2D}" type="pres">
      <dgm:prSet presAssocID="{41DA3B45-BD5F-4D20-9572-4218279141FB}" presName="hierRoot2" presStyleCnt="0">
        <dgm:presLayoutVars>
          <dgm:hierBranch val="init"/>
        </dgm:presLayoutVars>
      </dgm:prSet>
      <dgm:spPr/>
    </dgm:pt>
    <dgm:pt modelId="{97568E9A-0D6A-487B-98B5-6CD16595BD17}" type="pres">
      <dgm:prSet presAssocID="{41DA3B45-BD5F-4D20-9572-4218279141FB}" presName="rootComposite" presStyleCnt="0"/>
      <dgm:spPr/>
    </dgm:pt>
    <dgm:pt modelId="{CD7358ED-7E2E-4E09-8CCC-8508DBA4B660}" type="pres">
      <dgm:prSet presAssocID="{41DA3B45-BD5F-4D20-9572-4218279141F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0B2009-D921-4D09-9A02-7844E7404A12}" type="pres">
      <dgm:prSet presAssocID="{41DA3B45-BD5F-4D20-9572-4218279141FB}" presName="rootConnector" presStyleLbl="node2" presStyleIdx="2" presStyleCnt="3"/>
      <dgm:spPr/>
      <dgm:t>
        <a:bodyPr/>
        <a:lstStyle/>
        <a:p>
          <a:endParaRPr lang="ru-RU"/>
        </a:p>
      </dgm:t>
    </dgm:pt>
    <dgm:pt modelId="{0FA1425B-BE2C-416D-803D-65AABAE1CABD}" type="pres">
      <dgm:prSet presAssocID="{41DA3B45-BD5F-4D20-9572-4218279141FB}" presName="hierChild4" presStyleCnt="0"/>
      <dgm:spPr/>
    </dgm:pt>
    <dgm:pt modelId="{71286F34-9B3E-4D22-A074-0A11D8101460}" type="pres">
      <dgm:prSet presAssocID="{41DA3B45-BD5F-4D20-9572-4218279141FB}" presName="hierChild5" presStyleCnt="0"/>
      <dgm:spPr/>
    </dgm:pt>
    <dgm:pt modelId="{0CEDB01A-162D-461B-8099-BAED482DF449}" type="pres">
      <dgm:prSet presAssocID="{988F65B9-0AFF-400A-98CD-0649118529A0}" presName="hierChild3" presStyleCnt="0"/>
      <dgm:spPr/>
    </dgm:pt>
    <dgm:pt modelId="{A41E110C-FA15-4FAA-B4AB-2943FB6D17D8}" type="pres">
      <dgm:prSet presAssocID="{B91F5E1F-95C9-44FA-95CD-83691D438C0A}" presName="Name111" presStyleLbl="parChTrans1D2" presStyleIdx="3" presStyleCnt="5"/>
      <dgm:spPr/>
      <dgm:t>
        <a:bodyPr/>
        <a:lstStyle/>
        <a:p>
          <a:endParaRPr lang="ru-RU"/>
        </a:p>
      </dgm:t>
    </dgm:pt>
    <dgm:pt modelId="{F4D4DF09-BA29-40A8-9723-17D08B28190D}" type="pres">
      <dgm:prSet presAssocID="{C0BE7915-A3BB-4C8C-9FC6-E98E993258CF}" presName="hierRoot3" presStyleCnt="0">
        <dgm:presLayoutVars>
          <dgm:hierBranch val="init"/>
        </dgm:presLayoutVars>
      </dgm:prSet>
      <dgm:spPr/>
    </dgm:pt>
    <dgm:pt modelId="{4A3A69CC-84CE-4654-BEB7-7F417ED2DE11}" type="pres">
      <dgm:prSet presAssocID="{C0BE7915-A3BB-4C8C-9FC6-E98E993258CF}" presName="rootComposite3" presStyleCnt="0"/>
      <dgm:spPr/>
    </dgm:pt>
    <dgm:pt modelId="{063C0526-627D-4662-B6AD-AFF691F1EBAC}" type="pres">
      <dgm:prSet presAssocID="{C0BE7915-A3BB-4C8C-9FC6-E98E993258CF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E92BED-0275-4304-992A-C1E79A67D359}" type="pres">
      <dgm:prSet presAssocID="{C0BE7915-A3BB-4C8C-9FC6-E98E993258CF}" presName="rootConnector3" presStyleLbl="asst1" presStyleIdx="0" presStyleCnt="2"/>
      <dgm:spPr/>
      <dgm:t>
        <a:bodyPr/>
        <a:lstStyle/>
        <a:p>
          <a:endParaRPr lang="ru-RU"/>
        </a:p>
      </dgm:t>
    </dgm:pt>
    <dgm:pt modelId="{60AFAA6E-C926-4936-B7CF-5A8562E3DD26}" type="pres">
      <dgm:prSet presAssocID="{C0BE7915-A3BB-4C8C-9FC6-E98E993258CF}" presName="hierChild6" presStyleCnt="0"/>
      <dgm:spPr/>
    </dgm:pt>
    <dgm:pt modelId="{1639BED3-5BB9-4893-BB2D-281624EE918E}" type="pres">
      <dgm:prSet presAssocID="{C0BE7915-A3BB-4C8C-9FC6-E98E993258CF}" presName="hierChild7" presStyleCnt="0"/>
      <dgm:spPr/>
    </dgm:pt>
    <dgm:pt modelId="{E5B269C6-6D04-4B10-95B1-380CA708249E}" type="pres">
      <dgm:prSet presAssocID="{D79CDF85-054A-4603-87C6-30ECA9F4A6F9}" presName="Name111" presStyleLbl="parChTrans1D2" presStyleIdx="4" presStyleCnt="5"/>
      <dgm:spPr/>
      <dgm:t>
        <a:bodyPr/>
        <a:lstStyle/>
        <a:p>
          <a:endParaRPr lang="ru-RU"/>
        </a:p>
      </dgm:t>
    </dgm:pt>
    <dgm:pt modelId="{834B623A-C33E-48A0-9070-7FA10F6E4217}" type="pres">
      <dgm:prSet presAssocID="{C09940F0-D78F-4025-AC0E-C5007B754516}" presName="hierRoot3" presStyleCnt="0">
        <dgm:presLayoutVars>
          <dgm:hierBranch val="init"/>
        </dgm:presLayoutVars>
      </dgm:prSet>
      <dgm:spPr/>
    </dgm:pt>
    <dgm:pt modelId="{4BFB3897-72E2-417D-85C6-B6EF510B23D5}" type="pres">
      <dgm:prSet presAssocID="{C09940F0-D78F-4025-AC0E-C5007B754516}" presName="rootComposite3" presStyleCnt="0"/>
      <dgm:spPr/>
    </dgm:pt>
    <dgm:pt modelId="{729704E2-FDF2-411C-8BFB-EB9410830B86}" type="pres">
      <dgm:prSet presAssocID="{C09940F0-D78F-4025-AC0E-C5007B754516}" presName="rootText3" presStyleLbl="asst1" presStyleIdx="1" presStyleCnt="2" custLinFactNeighborY="2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CF838E-7EF4-485D-97DC-EF3049679564}" type="pres">
      <dgm:prSet presAssocID="{C09940F0-D78F-4025-AC0E-C5007B754516}" presName="rootConnector3" presStyleLbl="asst1" presStyleIdx="1" presStyleCnt="2"/>
      <dgm:spPr/>
      <dgm:t>
        <a:bodyPr/>
        <a:lstStyle/>
        <a:p>
          <a:endParaRPr lang="ru-RU"/>
        </a:p>
      </dgm:t>
    </dgm:pt>
    <dgm:pt modelId="{98E66AF4-20B5-4253-8BBA-CDA46CA48D61}" type="pres">
      <dgm:prSet presAssocID="{C09940F0-D78F-4025-AC0E-C5007B754516}" presName="hierChild6" presStyleCnt="0"/>
      <dgm:spPr/>
    </dgm:pt>
    <dgm:pt modelId="{A07F0845-3B31-434F-9BC0-E25799E6FB11}" type="pres">
      <dgm:prSet presAssocID="{C09940F0-D78F-4025-AC0E-C5007B754516}" presName="hierChild7" presStyleCnt="0"/>
      <dgm:spPr/>
    </dgm:pt>
    <dgm:pt modelId="{0BD533AC-C174-44A7-8DB0-F88E53462460}" type="pres">
      <dgm:prSet presAssocID="{2AEEE453-EE7A-4D70-B4B3-5C6A643A5991}" presName="hierRoot1" presStyleCnt="0">
        <dgm:presLayoutVars>
          <dgm:hierBranch val="init"/>
        </dgm:presLayoutVars>
      </dgm:prSet>
      <dgm:spPr/>
    </dgm:pt>
    <dgm:pt modelId="{32066D11-5E67-4BFF-ABF1-35E6B3425C03}" type="pres">
      <dgm:prSet presAssocID="{2AEEE453-EE7A-4D70-B4B3-5C6A643A5991}" presName="rootComposite1" presStyleCnt="0"/>
      <dgm:spPr/>
    </dgm:pt>
    <dgm:pt modelId="{BA516A0B-5AC3-496C-8A9F-087169290F28}" type="pres">
      <dgm:prSet presAssocID="{2AEEE453-EE7A-4D70-B4B3-5C6A643A5991}" presName="rootText1" presStyleLbl="node0" presStyleIdx="2" presStyleCnt="3" custLinFactNeighborX="-4931" custLinFactNeighborY="220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7F898B-8228-40C6-914C-EA166CAAAD64}" type="pres">
      <dgm:prSet presAssocID="{2AEEE453-EE7A-4D70-B4B3-5C6A643A599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B9F8F28-3BCC-4201-80A0-EEC87901D976}" type="pres">
      <dgm:prSet presAssocID="{2AEEE453-EE7A-4D70-B4B3-5C6A643A5991}" presName="hierChild2" presStyleCnt="0"/>
      <dgm:spPr/>
    </dgm:pt>
    <dgm:pt modelId="{C8B2905D-D077-4E57-AAA8-639F19D6034D}" type="pres">
      <dgm:prSet presAssocID="{2AEEE453-EE7A-4D70-B4B3-5C6A643A5991}" presName="hierChild3" presStyleCnt="0"/>
      <dgm:spPr/>
    </dgm:pt>
  </dgm:ptLst>
  <dgm:cxnLst>
    <dgm:cxn modelId="{68BB1724-D0CF-47BF-BBCF-689C7453E69F}" type="presOf" srcId="{C0BE7915-A3BB-4C8C-9FC6-E98E993258CF}" destId="{063C0526-627D-4662-B6AD-AFF691F1EBAC}" srcOrd="0" destOrd="0" presId="urn:microsoft.com/office/officeart/2005/8/layout/orgChart1"/>
    <dgm:cxn modelId="{89765BAF-D69B-4DF7-A108-0A957279FB89}" srcId="{988F65B9-0AFF-400A-98CD-0649118529A0}" destId="{41DA3B45-BD5F-4D20-9572-4218279141FB}" srcOrd="4" destOrd="0" parTransId="{38332EC1-346F-4102-BD0C-32FEB04946ED}" sibTransId="{6EF35F51-B158-49E2-9470-C5764E483093}"/>
    <dgm:cxn modelId="{EA7E8599-09C5-4E2A-BA4F-C3DD6B199060}" type="presOf" srcId="{B1C7A8ED-C123-4A6A-B33A-7B6FD6B8E303}" destId="{8F983222-3896-4583-9FD0-6F7236F6858B}" srcOrd="0" destOrd="0" presId="urn:microsoft.com/office/officeart/2005/8/layout/orgChart1"/>
    <dgm:cxn modelId="{E732F76A-BC4E-43DE-A706-F250E5FC3577}" srcId="{988F65B9-0AFF-400A-98CD-0649118529A0}" destId="{C0BE7915-A3BB-4C8C-9FC6-E98E993258CF}" srcOrd="0" destOrd="0" parTransId="{B91F5E1F-95C9-44FA-95CD-83691D438C0A}" sibTransId="{9DC006D8-1FC2-44F5-BFA0-F6A119EDF7D9}"/>
    <dgm:cxn modelId="{EF2F3A94-39D1-4DB0-8076-5BB7E3B44EA7}" srcId="{EC056D78-2BB5-4218-84D1-DA05A1F191D1}" destId="{2AEEE453-EE7A-4D70-B4B3-5C6A643A5991}" srcOrd="2" destOrd="0" parTransId="{F1939EEE-E744-44AC-9632-DFCD851A4E5C}" sibTransId="{4AC0232E-2119-4BA2-9026-6F7709541B6A}"/>
    <dgm:cxn modelId="{E525323C-B61A-48C8-A929-3A125E4AC5DD}" type="presOf" srcId="{2AEEE453-EE7A-4D70-B4B3-5C6A643A5991}" destId="{BA516A0B-5AC3-496C-8A9F-087169290F28}" srcOrd="0" destOrd="0" presId="urn:microsoft.com/office/officeart/2005/8/layout/orgChart1"/>
    <dgm:cxn modelId="{6FE749C0-5116-4EAD-892E-A1F2A410AA01}" type="presOf" srcId="{C0BE7915-A3BB-4C8C-9FC6-E98E993258CF}" destId="{A4E92BED-0275-4304-992A-C1E79A67D359}" srcOrd="1" destOrd="0" presId="urn:microsoft.com/office/officeart/2005/8/layout/orgChart1"/>
    <dgm:cxn modelId="{1536311A-157F-476A-A4A1-24E1B64E8449}" type="presOf" srcId="{E452561F-0530-4D77-9F18-215B4AF5E70E}" destId="{856A6A20-43C2-4531-A7BD-40996EF3D283}" srcOrd="0" destOrd="0" presId="urn:microsoft.com/office/officeart/2005/8/layout/orgChart1"/>
    <dgm:cxn modelId="{4D214110-5233-47E6-A016-D3CA1C0A66F5}" type="presOf" srcId="{38332EC1-346F-4102-BD0C-32FEB04946ED}" destId="{82E6E0A7-C410-4BF3-8E9B-F3FB3B2B7E08}" srcOrd="0" destOrd="0" presId="urn:microsoft.com/office/officeart/2005/8/layout/orgChart1"/>
    <dgm:cxn modelId="{94BFA139-8F74-4ED9-9F3B-7DD0960119B2}" type="presOf" srcId="{2AEEE453-EE7A-4D70-B4B3-5C6A643A5991}" destId="{637F898B-8228-40C6-914C-EA166CAAAD64}" srcOrd="1" destOrd="0" presId="urn:microsoft.com/office/officeart/2005/8/layout/orgChart1"/>
    <dgm:cxn modelId="{675C48DF-1355-4533-9BB5-0F02EC2860F8}" type="presOf" srcId="{41DA3B45-BD5F-4D20-9572-4218279141FB}" destId="{BC0B2009-D921-4D09-9A02-7844E7404A12}" srcOrd="1" destOrd="0" presId="urn:microsoft.com/office/officeart/2005/8/layout/orgChart1"/>
    <dgm:cxn modelId="{703D3B3C-B174-46EC-9974-44FBF49E8804}" type="presOf" srcId="{B663CF78-399D-4541-ACD1-5FEDD361C171}" destId="{A8D08FF8-C114-43AB-8024-A887C98F09FF}" srcOrd="0" destOrd="0" presId="urn:microsoft.com/office/officeart/2005/8/layout/orgChart1"/>
    <dgm:cxn modelId="{1FCFB931-832B-4875-997B-3F33EF72B710}" type="presOf" srcId="{988F65B9-0AFF-400A-98CD-0649118529A0}" destId="{FFAB050C-ABE2-45B9-B496-ABF67D69FF6D}" srcOrd="1" destOrd="0" presId="urn:microsoft.com/office/officeart/2005/8/layout/orgChart1"/>
    <dgm:cxn modelId="{4E97EA0E-A323-42B2-B691-AE4EF13EA282}" type="presOf" srcId="{EC056D78-2BB5-4218-84D1-DA05A1F191D1}" destId="{0D56760B-2DD6-4C9C-9103-C61331BD0E99}" srcOrd="0" destOrd="0" presId="urn:microsoft.com/office/officeart/2005/8/layout/orgChart1"/>
    <dgm:cxn modelId="{092459F9-F651-4E1C-9F12-1621D699BDD2}" type="presOf" srcId="{E452561F-0530-4D77-9F18-215B4AF5E70E}" destId="{53B8D745-26F2-4B43-9491-85A1FE3D2DC1}" srcOrd="1" destOrd="0" presId="urn:microsoft.com/office/officeart/2005/8/layout/orgChart1"/>
    <dgm:cxn modelId="{45FFCEF6-253B-4D36-9DCD-C79FC38EC426}" type="presOf" srcId="{B91F5E1F-95C9-44FA-95CD-83691D438C0A}" destId="{A41E110C-FA15-4FAA-B4AB-2943FB6D17D8}" srcOrd="0" destOrd="0" presId="urn:microsoft.com/office/officeart/2005/8/layout/orgChart1"/>
    <dgm:cxn modelId="{B0F6C6C6-D876-496D-BB8C-C03F8082C5BD}" srcId="{EC056D78-2BB5-4218-84D1-DA05A1F191D1}" destId="{B1C7A8ED-C123-4A6A-B33A-7B6FD6B8E303}" srcOrd="0" destOrd="0" parTransId="{B5E44CD6-1710-4700-9A4A-E32AD1A9F7DD}" sibTransId="{B5964A50-45E9-46CE-ADB4-926BA2317601}"/>
    <dgm:cxn modelId="{837D4B9E-F161-4503-8B82-BA2AD1B2329F}" srcId="{EC056D78-2BB5-4218-84D1-DA05A1F191D1}" destId="{988F65B9-0AFF-400A-98CD-0649118529A0}" srcOrd="1" destOrd="0" parTransId="{FA158CC2-D847-4008-B5EE-4ED0897CE889}" sibTransId="{FA26BE0D-63B5-433A-8209-5EB5240DF2EA}"/>
    <dgm:cxn modelId="{3F95715C-425E-4C82-8897-36C37C0EA1C3}" srcId="{988F65B9-0AFF-400A-98CD-0649118529A0}" destId="{E452561F-0530-4D77-9F18-215B4AF5E70E}" srcOrd="2" destOrd="0" parTransId="{212093C6-803F-4BB7-B2AB-9A9F8D0CB463}" sibTransId="{3D5B0FC9-2C58-4952-9D9F-6ABF3858F26D}"/>
    <dgm:cxn modelId="{B5AFF77D-4DED-49C4-8A92-F143ED58E11B}" type="presOf" srcId="{41DA3B45-BD5F-4D20-9572-4218279141FB}" destId="{CD7358ED-7E2E-4E09-8CCC-8508DBA4B660}" srcOrd="0" destOrd="0" presId="urn:microsoft.com/office/officeart/2005/8/layout/orgChart1"/>
    <dgm:cxn modelId="{5202085D-FDCD-4CA6-88A4-A97CCBA9451B}" type="presOf" srcId="{C09940F0-D78F-4025-AC0E-C5007B754516}" destId="{729704E2-FDF2-411C-8BFB-EB9410830B86}" srcOrd="0" destOrd="0" presId="urn:microsoft.com/office/officeart/2005/8/layout/orgChart1"/>
    <dgm:cxn modelId="{B0C53FC8-3D80-426A-A17D-D1F3C0BA2DF4}" type="presOf" srcId="{D79CDF85-054A-4603-87C6-30ECA9F4A6F9}" destId="{E5B269C6-6D04-4B10-95B1-380CA708249E}" srcOrd="0" destOrd="0" presId="urn:microsoft.com/office/officeart/2005/8/layout/orgChart1"/>
    <dgm:cxn modelId="{0C162111-C9E6-4E46-9FB7-6D50A462F852}" srcId="{988F65B9-0AFF-400A-98CD-0649118529A0}" destId="{C09940F0-D78F-4025-AC0E-C5007B754516}" srcOrd="1" destOrd="0" parTransId="{D79CDF85-054A-4603-87C6-30ECA9F4A6F9}" sibTransId="{51AF9DD8-7349-475B-93A3-5C886630C30B}"/>
    <dgm:cxn modelId="{8F2BF634-2A8E-433B-9C50-4E2854DEF1C1}" type="presOf" srcId="{988F65B9-0AFF-400A-98CD-0649118529A0}" destId="{FDD148A0-E94F-49CB-B7DB-B23B7F1DB0B5}" srcOrd="0" destOrd="0" presId="urn:microsoft.com/office/officeart/2005/8/layout/orgChart1"/>
    <dgm:cxn modelId="{816FA27D-4E04-4AA9-AECB-EC8FAAB63F1E}" type="presOf" srcId="{1EECFB9B-D97F-42CE-A22F-F7B00BFA414C}" destId="{13666E35-2A0D-460B-BBE8-195BB64F02D9}" srcOrd="0" destOrd="0" presId="urn:microsoft.com/office/officeart/2005/8/layout/orgChart1"/>
    <dgm:cxn modelId="{17018BF4-A650-4EB0-86C9-0444D6510A5E}" type="presOf" srcId="{B1C7A8ED-C123-4A6A-B33A-7B6FD6B8E303}" destId="{B5886C26-1779-4B79-A39F-6D33E84CD484}" srcOrd="1" destOrd="0" presId="urn:microsoft.com/office/officeart/2005/8/layout/orgChart1"/>
    <dgm:cxn modelId="{9D444AE6-2209-4498-AB18-74D8D9D70156}" type="presOf" srcId="{1EECFB9B-D97F-42CE-A22F-F7B00BFA414C}" destId="{2C63BFFF-7524-4109-A1A4-FED0B41161A9}" srcOrd="1" destOrd="0" presId="urn:microsoft.com/office/officeart/2005/8/layout/orgChart1"/>
    <dgm:cxn modelId="{B5A5B5EB-A9A0-4D6F-8CB8-47B5B68C8E78}" type="presOf" srcId="{C09940F0-D78F-4025-AC0E-C5007B754516}" destId="{1BCF838E-7EF4-485D-97DC-EF3049679564}" srcOrd="1" destOrd="0" presId="urn:microsoft.com/office/officeart/2005/8/layout/orgChart1"/>
    <dgm:cxn modelId="{233BE994-F968-4914-AC91-FD1AE33F2F8F}" srcId="{988F65B9-0AFF-400A-98CD-0649118529A0}" destId="{1EECFB9B-D97F-42CE-A22F-F7B00BFA414C}" srcOrd="3" destOrd="0" parTransId="{B663CF78-399D-4541-ACD1-5FEDD361C171}" sibTransId="{0BABCB9B-DF4B-4B2C-BC4D-C5CFBFD196C4}"/>
    <dgm:cxn modelId="{CB4DA5F3-E761-4EA4-A384-B682CE5BCF9F}" type="presOf" srcId="{212093C6-803F-4BB7-B2AB-9A9F8D0CB463}" destId="{57551484-5105-481F-BBE2-63D7079F1DD3}" srcOrd="0" destOrd="0" presId="urn:microsoft.com/office/officeart/2005/8/layout/orgChart1"/>
    <dgm:cxn modelId="{2B67D380-A110-4DDA-B854-2F2D731AE8F9}" type="presParOf" srcId="{0D56760B-2DD6-4C9C-9103-C61331BD0E99}" destId="{152361E1-D6F4-4C32-81EF-600E79AE3FFF}" srcOrd="0" destOrd="0" presId="urn:microsoft.com/office/officeart/2005/8/layout/orgChart1"/>
    <dgm:cxn modelId="{98966F54-77EE-4115-8961-1497E9E68A5C}" type="presParOf" srcId="{152361E1-D6F4-4C32-81EF-600E79AE3FFF}" destId="{9CA917F9-96B9-420E-A5B7-F5BC7377802A}" srcOrd="0" destOrd="0" presId="urn:microsoft.com/office/officeart/2005/8/layout/orgChart1"/>
    <dgm:cxn modelId="{8CF5C8B7-9F24-44CA-A008-DC564DEC0672}" type="presParOf" srcId="{9CA917F9-96B9-420E-A5B7-F5BC7377802A}" destId="{8F983222-3896-4583-9FD0-6F7236F6858B}" srcOrd="0" destOrd="0" presId="urn:microsoft.com/office/officeart/2005/8/layout/orgChart1"/>
    <dgm:cxn modelId="{3F5373FF-EE6C-4DE5-A7F2-AB7EDCED960C}" type="presParOf" srcId="{9CA917F9-96B9-420E-A5B7-F5BC7377802A}" destId="{B5886C26-1779-4B79-A39F-6D33E84CD484}" srcOrd="1" destOrd="0" presId="urn:microsoft.com/office/officeart/2005/8/layout/orgChart1"/>
    <dgm:cxn modelId="{2845241B-5361-4BE4-9ACC-81E4658452BA}" type="presParOf" srcId="{152361E1-D6F4-4C32-81EF-600E79AE3FFF}" destId="{0AC5CDBC-0352-4211-8ED4-A4BCA5CD9FAB}" srcOrd="1" destOrd="0" presId="urn:microsoft.com/office/officeart/2005/8/layout/orgChart1"/>
    <dgm:cxn modelId="{B9568414-FBDC-4F25-99BC-1A68B63C4DC0}" type="presParOf" srcId="{152361E1-D6F4-4C32-81EF-600E79AE3FFF}" destId="{7E11B0EE-3E11-424F-B961-86FF289BE149}" srcOrd="2" destOrd="0" presId="urn:microsoft.com/office/officeart/2005/8/layout/orgChart1"/>
    <dgm:cxn modelId="{C6C45248-8A46-4D0A-93D3-DC4D485C228D}" type="presParOf" srcId="{0D56760B-2DD6-4C9C-9103-C61331BD0E99}" destId="{F29EFDC6-6BF0-4D77-B880-CE2DDDF59989}" srcOrd="1" destOrd="0" presId="urn:microsoft.com/office/officeart/2005/8/layout/orgChart1"/>
    <dgm:cxn modelId="{58287B42-9ACB-49ED-B7E4-FD9EE41F2DAA}" type="presParOf" srcId="{F29EFDC6-6BF0-4D77-B880-CE2DDDF59989}" destId="{C441EE2C-DCF4-4092-A9C1-E923E35F9F1A}" srcOrd="0" destOrd="0" presId="urn:microsoft.com/office/officeart/2005/8/layout/orgChart1"/>
    <dgm:cxn modelId="{55C3F706-4352-41A8-BBD3-DA66983F5A38}" type="presParOf" srcId="{C441EE2C-DCF4-4092-A9C1-E923E35F9F1A}" destId="{FDD148A0-E94F-49CB-B7DB-B23B7F1DB0B5}" srcOrd="0" destOrd="0" presId="urn:microsoft.com/office/officeart/2005/8/layout/orgChart1"/>
    <dgm:cxn modelId="{27C50305-BF07-41BF-9A0E-E8F9D794C690}" type="presParOf" srcId="{C441EE2C-DCF4-4092-A9C1-E923E35F9F1A}" destId="{FFAB050C-ABE2-45B9-B496-ABF67D69FF6D}" srcOrd="1" destOrd="0" presId="urn:microsoft.com/office/officeart/2005/8/layout/orgChart1"/>
    <dgm:cxn modelId="{759DCC0D-1B15-4866-9840-4C532DB1189F}" type="presParOf" srcId="{F29EFDC6-6BF0-4D77-B880-CE2DDDF59989}" destId="{5A7B06AF-95D1-41A1-B3E0-38DBE1F67CFD}" srcOrd="1" destOrd="0" presId="urn:microsoft.com/office/officeart/2005/8/layout/orgChart1"/>
    <dgm:cxn modelId="{64070CCA-50F5-4254-87A0-E46E48646A1A}" type="presParOf" srcId="{5A7B06AF-95D1-41A1-B3E0-38DBE1F67CFD}" destId="{57551484-5105-481F-BBE2-63D7079F1DD3}" srcOrd="0" destOrd="0" presId="urn:microsoft.com/office/officeart/2005/8/layout/orgChart1"/>
    <dgm:cxn modelId="{61A58007-193E-492E-80B8-A2E588ED13BD}" type="presParOf" srcId="{5A7B06AF-95D1-41A1-B3E0-38DBE1F67CFD}" destId="{45BC8874-47C8-4195-81C4-5E46EBEAE792}" srcOrd="1" destOrd="0" presId="urn:microsoft.com/office/officeart/2005/8/layout/orgChart1"/>
    <dgm:cxn modelId="{B99C6ABF-8C4E-49B1-9106-C6766D715270}" type="presParOf" srcId="{45BC8874-47C8-4195-81C4-5E46EBEAE792}" destId="{B54B4FDA-81B0-48F5-A224-4C5BBE093459}" srcOrd="0" destOrd="0" presId="urn:microsoft.com/office/officeart/2005/8/layout/orgChart1"/>
    <dgm:cxn modelId="{39F171E4-A429-41D4-9C99-86EEB9D1325D}" type="presParOf" srcId="{B54B4FDA-81B0-48F5-A224-4C5BBE093459}" destId="{856A6A20-43C2-4531-A7BD-40996EF3D283}" srcOrd="0" destOrd="0" presId="urn:microsoft.com/office/officeart/2005/8/layout/orgChart1"/>
    <dgm:cxn modelId="{956ED451-DAEB-4E60-875C-48B49A0F7CB7}" type="presParOf" srcId="{B54B4FDA-81B0-48F5-A224-4C5BBE093459}" destId="{53B8D745-26F2-4B43-9491-85A1FE3D2DC1}" srcOrd="1" destOrd="0" presId="urn:microsoft.com/office/officeart/2005/8/layout/orgChart1"/>
    <dgm:cxn modelId="{DA1D449C-C9DB-47DA-82DE-FB1B575D01BC}" type="presParOf" srcId="{45BC8874-47C8-4195-81C4-5E46EBEAE792}" destId="{1F4C435F-5DFF-4792-A155-5ADFF79A0D55}" srcOrd="1" destOrd="0" presId="urn:microsoft.com/office/officeart/2005/8/layout/orgChart1"/>
    <dgm:cxn modelId="{14F24970-DC7E-4A1B-8770-BED8F0E6FB16}" type="presParOf" srcId="{45BC8874-47C8-4195-81C4-5E46EBEAE792}" destId="{D0B406CD-05BA-46A4-B643-EEA237E0EE77}" srcOrd="2" destOrd="0" presId="urn:microsoft.com/office/officeart/2005/8/layout/orgChart1"/>
    <dgm:cxn modelId="{E031FD18-869A-44FE-AF80-F8AA4CEF8D41}" type="presParOf" srcId="{5A7B06AF-95D1-41A1-B3E0-38DBE1F67CFD}" destId="{A8D08FF8-C114-43AB-8024-A887C98F09FF}" srcOrd="2" destOrd="0" presId="urn:microsoft.com/office/officeart/2005/8/layout/orgChart1"/>
    <dgm:cxn modelId="{19C8EAA5-6AED-4A14-9DC7-2DCAA21D7195}" type="presParOf" srcId="{5A7B06AF-95D1-41A1-B3E0-38DBE1F67CFD}" destId="{254C868E-ADAB-4B0F-B5AC-12EAAED0178F}" srcOrd="3" destOrd="0" presId="urn:microsoft.com/office/officeart/2005/8/layout/orgChart1"/>
    <dgm:cxn modelId="{66858CAA-1905-4762-99DA-14B23591F9AA}" type="presParOf" srcId="{254C868E-ADAB-4B0F-B5AC-12EAAED0178F}" destId="{2D3F2853-512F-46E3-9CFB-D7CAF9958608}" srcOrd="0" destOrd="0" presId="urn:microsoft.com/office/officeart/2005/8/layout/orgChart1"/>
    <dgm:cxn modelId="{69FE5705-6D93-4252-8D9C-23E80ABB2CA2}" type="presParOf" srcId="{2D3F2853-512F-46E3-9CFB-D7CAF9958608}" destId="{13666E35-2A0D-460B-BBE8-195BB64F02D9}" srcOrd="0" destOrd="0" presId="urn:microsoft.com/office/officeart/2005/8/layout/orgChart1"/>
    <dgm:cxn modelId="{AC6E7FCD-39CF-4797-9E0E-100B16EC0140}" type="presParOf" srcId="{2D3F2853-512F-46E3-9CFB-D7CAF9958608}" destId="{2C63BFFF-7524-4109-A1A4-FED0B41161A9}" srcOrd="1" destOrd="0" presId="urn:microsoft.com/office/officeart/2005/8/layout/orgChart1"/>
    <dgm:cxn modelId="{2386DA03-61A4-4A12-9003-AF2452517C94}" type="presParOf" srcId="{254C868E-ADAB-4B0F-B5AC-12EAAED0178F}" destId="{B9EC3C9F-21C2-4892-A6E7-1E929FBEDB69}" srcOrd="1" destOrd="0" presId="urn:microsoft.com/office/officeart/2005/8/layout/orgChart1"/>
    <dgm:cxn modelId="{93128FDF-ABC5-43BB-9571-E10E60152D33}" type="presParOf" srcId="{254C868E-ADAB-4B0F-B5AC-12EAAED0178F}" destId="{3A75B327-952A-4C60-910E-F8803A0F5F62}" srcOrd="2" destOrd="0" presId="urn:microsoft.com/office/officeart/2005/8/layout/orgChart1"/>
    <dgm:cxn modelId="{CB744D51-0BA2-4F46-9364-D8C0BF893EFA}" type="presParOf" srcId="{5A7B06AF-95D1-41A1-B3E0-38DBE1F67CFD}" destId="{82E6E0A7-C410-4BF3-8E9B-F3FB3B2B7E08}" srcOrd="4" destOrd="0" presId="urn:microsoft.com/office/officeart/2005/8/layout/orgChart1"/>
    <dgm:cxn modelId="{39C09224-F4AF-45C5-8F23-B3C717BBA735}" type="presParOf" srcId="{5A7B06AF-95D1-41A1-B3E0-38DBE1F67CFD}" destId="{4D691DA8-DD5F-499A-A796-E88778817D2D}" srcOrd="5" destOrd="0" presId="urn:microsoft.com/office/officeart/2005/8/layout/orgChart1"/>
    <dgm:cxn modelId="{BC4C8335-F5DE-4E53-9FFB-FD01BF914973}" type="presParOf" srcId="{4D691DA8-DD5F-499A-A796-E88778817D2D}" destId="{97568E9A-0D6A-487B-98B5-6CD16595BD17}" srcOrd="0" destOrd="0" presId="urn:microsoft.com/office/officeart/2005/8/layout/orgChart1"/>
    <dgm:cxn modelId="{E44FEB23-E95B-46C7-9417-09565F4DFA38}" type="presParOf" srcId="{97568E9A-0D6A-487B-98B5-6CD16595BD17}" destId="{CD7358ED-7E2E-4E09-8CCC-8508DBA4B660}" srcOrd="0" destOrd="0" presId="urn:microsoft.com/office/officeart/2005/8/layout/orgChart1"/>
    <dgm:cxn modelId="{7BC5EF01-8B43-444D-A62E-9EEDB84939D1}" type="presParOf" srcId="{97568E9A-0D6A-487B-98B5-6CD16595BD17}" destId="{BC0B2009-D921-4D09-9A02-7844E7404A12}" srcOrd="1" destOrd="0" presId="urn:microsoft.com/office/officeart/2005/8/layout/orgChart1"/>
    <dgm:cxn modelId="{F96AE53E-388C-45ED-8A65-4083C4029AAB}" type="presParOf" srcId="{4D691DA8-DD5F-499A-A796-E88778817D2D}" destId="{0FA1425B-BE2C-416D-803D-65AABAE1CABD}" srcOrd="1" destOrd="0" presId="urn:microsoft.com/office/officeart/2005/8/layout/orgChart1"/>
    <dgm:cxn modelId="{371822BD-2DCF-4801-9012-96DF6377CD4C}" type="presParOf" srcId="{4D691DA8-DD5F-499A-A796-E88778817D2D}" destId="{71286F34-9B3E-4D22-A074-0A11D8101460}" srcOrd="2" destOrd="0" presId="urn:microsoft.com/office/officeart/2005/8/layout/orgChart1"/>
    <dgm:cxn modelId="{7FD3FC7C-0145-406B-9E9B-0300BEE5C00A}" type="presParOf" srcId="{F29EFDC6-6BF0-4D77-B880-CE2DDDF59989}" destId="{0CEDB01A-162D-461B-8099-BAED482DF449}" srcOrd="2" destOrd="0" presId="urn:microsoft.com/office/officeart/2005/8/layout/orgChart1"/>
    <dgm:cxn modelId="{C7F8654F-EE84-435F-9B16-31C4F26B7864}" type="presParOf" srcId="{0CEDB01A-162D-461B-8099-BAED482DF449}" destId="{A41E110C-FA15-4FAA-B4AB-2943FB6D17D8}" srcOrd="0" destOrd="0" presId="urn:microsoft.com/office/officeart/2005/8/layout/orgChart1"/>
    <dgm:cxn modelId="{71BE447C-32DE-4ABF-8A98-E4115CD20F6E}" type="presParOf" srcId="{0CEDB01A-162D-461B-8099-BAED482DF449}" destId="{F4D4DF09-BA29-40A8-9723-17D08B28190D}" srcOrd="1" destOrd="0" presId="urn:microsoft.com/office/officeart/2005/8/layout/orgChart1"/>
    <dgm:cxn modelId="{657E8708-9E6F-456D-894B-300AEA1BEC7C}" type="presParOf" srcId="{F4D4DF09-BA29-40A8-9723-17D08B28190D}" destId="{4A3A69CC-84CE-4654-BEB7-7F417ED2DE11}" srcOrd="0" destOrd="0" presId="urn:microsoft.com/office/officeart/2005/8/layout/orgChart1"/>
    <dgm:cxn modelId="{1A5775D2-8FF4-44C7-B3E4-092EFE9D855D}" type="presParOf" srcId="{4A3A69CC-84CE-4654-BEB7-7F417ED2DE11}" destId="{063C0526-627D-4662-B6AD-AFF691F1EBAC}" srcOrd="0" destOrd="0" presId="urn:microsoft.com/office/officeart/2005/8/layout/orgChart1"/>
    <dgm:cxn modelId="{ECCE151B-4873-4D89-969B-576605CD7D11}" type="presParOf" srcId="{4A3A69CC-84CE-4654-BEB7-7F417ED2DE11}" destId="{A4E92BED-0275-4304-992A-C1E79A67D359}" srcOrd="1" destOrd="0" presId="urn:microsoft.com/office/officeart/2005/8/layout/orgChart1"/>
    <dgm:cxn modelId="{BC771D9E-6D46-4FD9-87B9-CC4A7DB607A6}" type="presParOf" srcId="{F4D4DF09-BA29-40A8-9723-17D08B28190D}" destId="{60AFAA6E-C926-4936-B7CF-5A8562E3DD26}" srcOrd="1" destOrd="0" presId="urn:microsoft.com/office/officeart/2005/8/layout/orgChart1"/>
    <dgm:cxn modelId="{ED684C3E-D7B1-4497-80A0-BDDB6DD27866}" type="presParOf" srcId="{F4D4DF09-BA29-40A8-9723-17D08B28190D}" destId="{1639BED3-5BB9-4893-BB2D-281624EE918E}" srcOrd="2" destOrd="0" presId="urn:microsoft.com/office/officeart/2005/8/layout/orgChart1"/>
    <dgm:cxn modelId="{B591479C-EE38-4D86-ACDC-4777C02F5451}" type="presParOf" srcId="{0CEDB01A-162D-461B-8099-BAED482DF449}" destId="{E5B269C6-6D04-4B10-95B1-380CA708249E}" srcOrd="2" destOrd="0" presId="urn:microsoft.com/office/officeart/2005/8/layout/orgChart1"/>
    <dgm:cxn modelId="{BB31065C-55E1-4416-B175-82E69654ACC4}" type="presParOf" srcId="{0CEDB01A-162D-461B-8099-BAED482DF449}" destId="{834B623A-C33E-48A0-9070-7FA10F6E4217}" srcOrd="3" destOrd="0" presId="urn:microsoft.com/office/officeart/2005/8/layout/orgChart1"/>
    <dgm:cxn modelId="{BC3AC94C-13F3-4763-B79E-E3D3187F9343}" type="presParOf" srcId="{834B623A-C33E-48A0-9070-7FA10F6E4217}" destId="{4BFB3897-72E2-417D-85C6-B6EF510B23D5}" srcOrd="0" destOrd="0" presId="urn:microsoft.com/office/officeart/2005/8/layout/orgChart1"/>
    <dgm:cxn modelId="{3DCF9A60-C7C3-4F0E-80B4-314E0ADDBF10}" type="presParOf" srcId="{4BFB3897-72E2-417D-85C6-B6EF510B23D5}" destId="{729704E2-FDF2-411C-8BFB-EB9410830B86}" srcOrd="0" destOrd="0" presId="urn:microsoft.com/office/officeart/2005/8/layout/orgChart1"/>
    <dgm:cxn modelId="{5FFF6E0B-50C0-4C14-869F-C9D779E0ED4F}" type="presParOf" srcId="{4BFB3897-72E2-417D-85C6-B6EF510B23D5}" destId="{1BCF838E-7EF4-485D-97DC-EF3049679564}" srcOrd="1" destOrd="0" presId="urn:microsoft.com/office/officeart/2005/8/layout/orgChart1"/>
    <dgm:cxn modelId="{3FCF86A1-6CDE-4889-86FB-5022B0E2C72D}" type="presParOf" srcId="{834B623A-C33E-48A0-9070-7FA10F6E4217}" destId="{98E66AF4-20B5-4253-8BBA-CDA46CA48D61}" srcOrd="1" destOrd="0" presId="urn:microsoft.com/office/officeart/2005/8/layout/orgChart1"/>
    <dgm:cxn modelId="{EF92A663-F2B6-454B-82DA-8AF354C20FAD}" type="presParOf" srcId="{834B623A-C33E-48A0-9070-7FA10F6E4217}" destId="{A07F0845-3B31-434F-9BC0-E25799E6FB11}" srcOrd="2" destOrd="0" presId="urn:microsoft.com/office/officeart/2005/8/layout/orgChart1"/>
    <dgm:cxn modelId="{88ADABAA-6339-41D0-B9EF-35B548E7851C}" type="presParOf" srcId="{0D56760B-2DD6-4C9C-9103-C61331BD0E99}" destId="{0BD533AC-C174-44A7-8DB0-F88E53462460}" srcOrd="2" destOrd="0" presId="urn:microsoft.com/office/officeart/2005/8/layout/orgChart1"/>
    <dgm:cxn modelId="{21392B55-2E93-4AAA-9BA4-F45033E6B69C}" type="presParOf" srcId="{0BD533AC-C174-44A7-8DB0-F88E53462460}" destId="{32066D11-5E67-4BFF-ABF1-35E6B3425C03}" srcOrd="0" destOrd="0" presId="urn:microsoft.com/office/officeart/2005/8/layout/orgChart1"/>
    <dgm:cxn modelId="{9BB2B76E-9453-408D-AF17-49A704BBD614}" type="presParOf" srcId="{32066D11-5E67-4BFF-ABF1-35E6B3425C03}" destId="{BA516A0B-5AC3-496C-8A9F-087169290F28}" srcOrd="0" destOrd="0" presId="urn:microsoft.com/office/officeart/2005/8/layout/orgChart1"/>
    <dgm:cxn modelId="{404782F8-5BAF-48FC-B849-E66BB33402AB}" type="presParOf" srcId="{32066D11-5E67-4BFF-ABF1-35E6B3425C03}" destId="{637F898B-8228-40C6-914C-EA166CAAAD64}" srcOrd="1" destOrd="0" presId="urn:microsoft.com/office/officeart/2005/8/layout/orgChart1"/>
    <dgm:cxn modelId="{C70854A0-34C5-48E4-88EC-0253B46F8154}" type="presParOf" srcId="{0BD533AC-C174-44A7-8DB0-F88E53462460}" destId="{FB9F8F28-3BCC-4201-80A0-EEC87901D976}" srcOrd="1" destOrd="0" presId="urn:microsoft.com/office/officeart/2005/8/layout/orgChart1"/>
    <dgm:cxn modelId="{629A891B-C2E4-4E43-8EBF-3F37EE7A6287}" type="presParOf" srcId="{0BD533AC-C174-44A7-8DB0-F88E53462460}" destId="{C8B2905D-D077-4E57-AAA8-639F19D6034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0743D-2B31-430B-814B-266BD0A48414}">
      <dsp:nvSpPr>
        <dsp:cNvPr id="0" name=""/>
        <dsp:cNvSpPr/>
      </dsp:nvSpPr>
      <dsp:spPr>
        <a:xfrm>
          <a:off x="0" y="2923"/>
          <a:ext cx="3725915" cy="436976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2">
                  <a:lumMod val="10000"/>
                </a:schemeClr>
              </a:solidFill>
            </a:rPr>
            <a:t>Выполняя задачу синхронизации ФГОС СОО и ФГОС СПО </a:t>
          </a:r>
          <a:endParaRPr lang="ru-RU" sz="11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1331" y="24254"/>
        <a:ext cx="3683253" cy="394314"/>
      </dsp:txXfrm>
    </dsp:sp>
    <dsp:sp modelId="{7C928D43-EE45-4449-8CF1-37F7899CB26D}">
      <dsp:nvSpPr>
        <dsp:cNvPr id="0" name=""/>
        <dsp:cNvSpPr/>
      </dsp:nvSpPr>
      <dsp:spPr>
        <a:xfrm>
          <a:off x="0" y="471580"/>
          <a:ext cx="3725915" cy="436976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2">
                  <a:lumMod val="10000"/>
                </a:schemeClr>
              </a:solidFill>
            </a:rPr>
            <a:t>С учетом национальных и федеральных проектов</a:t>
          </a:r>
          <a:endParaRPr lang="ru-RU" sz="11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1331" y="492911"/>
        <a:ext cx="3683253" cy="394314"/>
      </dsp:txXfrm>
    </dsp:sp>
    <dsp:sp modelId="{755046A1-92D5-4893-AB30-9D1541AEC396}">
      <dsp:nvSpPr>
        <dsp:cNvPr id="0" name=""/>
        <dsp:cNvSpPr/>
      </dsp:nvSpPr>
      <dsp:spPr>
        <a:xfrm>
          <a:off x="0" y="940237"/>
          <a:ext cx="3725915" cy="436976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2">
                  <a:lumMod val="25000"/>
                </a:schemeClr>
              </a:solidFill>
            </a:rPr>
            <a:t>С учетом программно-целевой модели управления </a:t>
          </a:r>
          <a:endParaRPr lang="ru-RU" sz="11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1331" y="961568"/>
        <a:ext cx="3683253" cy="394314"/>
      </dsp:txXfrm>
    </dsp:sp>
    <dsp:sp modelId="{0C56A795-9BDC-48D8-B255-FB217636134F}">
      <dsp:nvSpPr>
        <dsp:cNvPr id="0" name=""/>
        <dsp:cNvSpPr/>
      </dsp:nvSpPr>
      <dsp:spPr>
        <a:xfrm>
          <a:off x="0" y="1408894"/>
          <a:ext cx="3725915" cy="436976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2">
                  <a:lumMod val="25000"/>
                </a:schemeClr>
              </a:solidFill>
            </a:rPr>
            <a:t>С учетом профессиональной направленности</a:t>
          </a:r>
          <a:endParaRPr lang="ru-RU" sz="11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1331" y="1430225"/>
        <a:ext cx="3683253" cy="394314"/>
      </dsp:txXfrm>
    </dsp:sp>
    <dsp:sp modelId="{E2B9953F-ED1E-43C2-BE42-1CA6480EB92D}">
      <dsp:nvSpPr>
        <dsp:cNvPr id="0" name=""/>
        <dsp:cNvSpPr/>
      </dsp:nvSpPr>
      <dsp:spPr>
        <a:xfrm>
          <a:off x="0" y="1877550"/>
          <a:ext cx="3725915" cy="436976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2">
                  <a:lumMod val="25000"/>
                </a:schemeClr>
              </a:solidFill>
            </a:rPr>
            <a:t>С учетом создания открытой развивающей социокультурной среды ПОО</a:t>
          </a:r>
          <a:endParaRPr lang="ru-RU" sz="11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1331" y="1898881"/>
        <a:ext cx="3683253" cy="394314"/>
      </dsp:txXfrm>
    </dsp:sp>
    <dsp:sp modelId="{8221C031-B4DF-4448-95A4-93AC156AC56E}">
      <dsp:nvSpPr>
        <dsp:cNvPr id="0" name=""/>
        <dsp:cNvSpPr/>
      </dsp:nvSpPr>
      <dsp:spPr>
        <a:xfrm>
          <a:off x="0" y="2346207"/>
          <a:ext cx="3725915" cy="436976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2">
                  <a:lumMod val="25000"/>
                </a:schemeClr>
              </a:solidFill>
            </a:rPr>
            <a:t>С учетом вовлечения обучающихся, законных представителей и социальных партнеров </a:t>
          </a:r>
          <a:endParaRPr lang="ru-RU" sz="11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1331" y="2367538"/>
        <a:ext cx="3683253" cy="394314"/>
      </dsp:txXfrm>
    </dsp:sp>
    <dsp:sp modelId="{5FCFEBB7-6A3D-40C9-82DD-D1039ADB6364}">
      <dsp:nvSpPr>
        <dsp:cNvPr id="0" name=""/>
        <dsp:cNvSpPr/>
      </dsp:nvSpPr>
      <dsp:spPr>
        <a:xfrm>
          <a:off x="0" y="2814864"/>
          <a:ext cx="3725915" cy="436976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2">
                  <a:lumMod val="25000"/>
                </a:schemeClr>
              </a:solidFill>
            </a:rPr>
            <a:t>Не разделяя обучение и воспитание</a:t>
          </a:r>
          <a:endParaRPr lang="ru-RU" sz="11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1331" y="2836195"/>
        <a:ext cx="3683253" cy="3943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FA481-C7DD-47E2-BB6A-678D0E86FA01}">
      <dsp:nvSpPr>
        <dsp:cNvPr id="0" name=""/>
        <dsp:cNvSpPr/>
      </dsp:nvSpPr>
      <dsp:spPr>
        <a:xfrm rot="10800000">
          <a:off x="1081508" y="663"/>
          <a:ext cx="3841676" cy="45547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850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Основные характеристики и традиции воспитательной деятельности ПОО;</a:t>
          </a:r>
          <a:endParaRPr lang="ru-RU" sz="1200" kern="1200" dirty="0"/>
        </a:p>
      </dsp:txBody>
      <dsp:txXfrm rot="10800000">
        <a:off x="1195376" y="663"/>
        <a:ext cx="3727808" cy="455471"/>
      </dsp:txXfrm>
    </dsp:sp>
    <dsp:sp modelId="{F59A0294-C300-43B1-97D5-19B95E97A5E4}">
      <dsp:nvSpPr>
        <dsp:cNvPr id="0" name=""/>
        <dsp:cNvSpPr/>
      </dsp:nvSpPr>
      <dsp:spPr>
        <a:xfrm>
          <a:off x="853772" y="663"/>
          <a:ext cx="455471" cy="455471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BEF07E-C22F-4305-972B-D447EA45E0D3}">
      <dsp:nvSpPr>
        <dsp:cNvPr id="0" name=""/>
        <dsp:cNvSpPr/>
      </dsp:nvSpPr>
      <dsp:spPr>
        <a:xfrm rot="10800000">
          <a:off x="1081508" y="592096"/>
          <a:ext cx="3841676" cy="45547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850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Роль и место ПОО в социально-экономическом развитии региона;</a:t>
          </a:r>
          <a:endParaRPr lang="ru-RU" sz="1200" kern="1200" dirty="0"/>
        </a:p>
      </dsp:txBody>
      <dsp:txXfrm rot="10800000">
        <a:off x="1195376" y="592096"/>
        <a:ext cx="3727808" cy="455471"/>
      </dsp:txXfrm>
    </dsp:sp>
    <dsp:sp modelId="{7EE2AF5E-4069-434D-A8EC-1C4A3B38E9CD}">
      <dsp:nvSpPr>
        <dsp:cNvPr id="0" name=""/>
        <dsp:cNvSpPr/>
      </dsp:nvSpPr>
      <dsp:spPr>
        <a:xfrm>
          <a:off x="853772" y="592096"/>
          <a:ext cx="455471" cy="455471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D0BAA8-7164-49F7-B37D-8401382E56E6}">
      <dsp:nvSpPr>
        <dsp:cNvPr id="0" name=""/>
        <dsp:cNvSpPr/>
      </dsp:nvSpPr>
      <dsp:spPr>
        <a:xfrm rot="10800000">
          <a:off x="1081508" y="1183529"/>
          <a:ext cx="3841676" cy="45547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850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Возможные внутренние  проблемы и внешние вызовы, стоящие перед ПОО </a:t>
          </a:r>
          <a:endParaRPr lang="ru-RU" sz="1200" kern="1200"/>
        </a:p>
      </dsp:txBody>
      <dsp:txXfrm rot="10800000">
        <a:off x="1195376" y="1183529"/>
        <a:ext cx="3727808" cy="455471"/>
      </dsp:txXfrm>
    </dsp:sp>
    <dsp:sp modelId="{27F41E43-E1F1-461D-A86A-2CAA24004388}">
      <dsp:nvSpPr>
        <dsp:cNvPr id="0" name=""/>
        <dsp:cNvSpPr/>
      </dsp:nvSpPr>
      <dsp:spPr>
        <a:xfrm>
          <a:off x="853772" y="1183529"/>
          <a:ext cx="455471" cy="455471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065487-184B-418C-B871-6EB0D6DF515B}">
      <dsp:nvSpPr>
        <dsp:cNvPr id="0" name=""/>
        <dsp:cNvSpPr/>
      </dsp:nvSpPr>
      <dsp:spPr>
        <a:xfrm rot="10800000">
          <a:off x="1081508" y="1774961"/>
          <a:ext cx="3841676" cy="45547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850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Характеристика конкурентных преимуществ ПОО </a:t>
          </a:r>
          <a:endParaRPr lang="ru-RU" sz="1200" kern="1200"/>
        </a:p>
      </dsp:txBody>
      <dsp:txXfrm rot="10800000">
        <a:off x="1195376" y="1774961"/>
        <a:ext cx="3727808" cy="455471"/>
      </dsp:txXfrm>
    </dsp:sp>
    <dsp:sp modelId="{F8C96F9A-A0A3-4AC1-BB1F-A57257A9B14B}">
      <dsp:nvSpPr>
        <dsp:cNvPr id="0" name=""/>
        <dsp:cNvSpPr/>
      </dsp:nvSpPr>
      <dsp:spPr>
        <a:xfrm>
          <a:off x="853772" y="1774961"/>
          <a:ext cx="455471" cy="455471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4B224-2CE7-4C17-BCBC-901A6875A0B4}">
      <dsp:nvSpPr>
        <dsp:cNvPr id="0" name=""/>
        <dsp:cNvSpPr/>
      </dsp:nvSpPr>
      <dsp:spPr>
        <a:xfrm rot="10800000">
          <a:off x="1081508" y="2366394"/>
          <a:ext cx="3841676" cy="45547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850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Цель и задачи </a:t>
          </a:r>
          <a:endParaRPr lang="ru-RU" sz="1200" kern="1200"/>
        </a:p>
      </dsp:txBody>
      <dsp:txXfrm rot="10800000">
        <a:off x="1195376" y="2366394"/>
        <a:ext cx="3727808" cy="455471"/>
      </dsp:txXfrm>
    </dsp:sp>
    <dsp:sp modelId="{85EBEDDF-3B5E-40D1-B0E5-C95EEB62CE65}">
      <dsp:nvSpPr>
        <dsp:cNvPr id="0" name=""/>
        <dsp:cNvSpPr/>
      </dsp:nvSpPr>
      <dsp:spPr>
        <a:xfrm>
          <a:off x="853772" y="2366394"/>
          <a:ext cx="455471" cy="455471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DE799-6586-4BA3-BA36-056AC65CDFAC}">
      <dsp:nvSpPr>
        <dsp:cNvPr id="0" name=""/>
        <dsp:cNvSpPr/>
      </dsp:nvSpPr>
      <dsp:spPr>
        <a:xfrm rot="10800000">
          <a:off x="1081508" y="2957827"/>
          <a:ext cx="3841676" cy="45547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850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Ключевые показатели результативности</a:t>
          </a:r>
          <a:endParaRPr lang="ru-RU" sz="1200" kern="1200"/>
        </a:p>
      </dsp:txBody>
      <dsp:txXfrm rot="10800000">
        <a:off x="1195376" y="2957827"/>
        <a:ext cx="3727808" cy="455471"/>
      </dsp:txXfrm>
    </dsp:sp>
    <dsp:sp modelId="{BEFE20C1-7680-4828-9CFF-99C1B19B364B}">
      <dsp:nvSpPr>
        <dsp:cNvPr id="0" name=""/>
        <dsp:cNvSpPr/>
      </dsp:nvSpPr>
      <dsp:spPr>
        <a:xfrm>
          <a:off x="853772" y="2957827"/>
          <a:ext cx="455471" cy="455471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939A9-FB50-4BD5-9202-C319DD24ED49}">
      <dsp:nvSpPr>
        <dsp:cNvPr id="0" name=""/>
        <dsp:cNvSpPr/>
      </dsp:nvSpPr>
      <dsp:spPr>
        <a:xfrm rot="10800000">
          <a:off x="1081508" y="3549260"/>
          <a:ext cx="3841676" cy="45547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850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Социальные партнеры, содержание и принципы взаимодействия</a:t>
          </a:r>
          <a:endParaRPr lang="ru-RU" sz="1200" kern="1200"/>
        </a:p>
      </dsp:txBody>
      <dsp:txXfrm rot="10800000">
        <a:off x="1195376" y="3549260"/>
        <a:ext cx="3727808" cy="455471"/>
      </dsp:txXfrm>
    </dsp:sp>
    <dsp:sp modelId="{5D612BC3-8E9C-4E2F-8EFE-4387D8B4E37D}">
      <dsp:nvSpPr>
        <dsp:cNvPr id="0" name=""/>
        <dsp:cNvSpPr/>
      </dsp:nvSpPr>
      <dsp:spPr>
        <a:xfrm>
          <a:off x="853772" y="3549260"/>
          <a:ext cx="455471" cy="455471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922DA7-A640-4FAD-BE5C-C5092EBAF6DB}">
      <dsp:nvSpPr>
        <dsp:cNvPr id="0" name=""/>
        <dsp:cNvSpPr/>
      </dsp:nvSpPr>
      <dsp:spPr>
        <a:xfrm rot="10800000">
          <a:off x="1081508" y="4140693"/>
          <a:ext cx="3841676" cy="45547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850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Ключевые направления преобразований, условия и инструменты</a:t>
          </a:r>
          <a:endParaRPr lang="ru-RU" sz="1200" kern="1200"/>
        </a:p>
      </dsp:txBody>
      <dsp:txXfrm rot="10800000">
        <a:off x="1195376" y="4140693"/>
        <a:ext cx="3727808" cy="455471"/>
      </dsp:txXfrm>
    </dsp:sp>
    <dsp:sp modelId="{B6019170-2A6C-4BEA-8687-F2FCBAC8E8CD}">
      <dsp:nvSpPr>
        <dsp:cNvPr id="0" name=""/>
        <dsp:cNvSpPr/>
      </dsp:nvSpPr>
      <dsp:spPr>
        <a:xfrm>
          <a:off x="853772" y="4140693"/>
          <a:ext cx="455471" cy="455471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857997-F4CD-4640-83F5-2896276D7499}">
      <dsp:nvSpPr>
        <dsp:cNvPr id="0" name=""/>
        <dsp:cNvSpPr/>
      </dsp:nvSpPr>
      <dsp:spPr>
        <a:xfrm rot="10800000">
          <a:off x="1081508" y="4732126"/>
          <a:ext cx="3841676" cy="45547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850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Ключевые направления воспитания и структурные модули организации воспитательной работы</a:t>
          </a:r>
          <a:endParaRPr lang="ru-RU" sz="1200" kern="1200"/>
        </a:p>
      </dsp:txBody>
      <dsp:txXfrm rot="10800000">
        <a:off x="1195376" y="4732126"/>
        <a:ext cx="3727808" cy="455471"/>
      </dsp:txXfrm>
    </dsp:sp>
    <dsp:sp modelId="{26BADDC5-A238-41E7-91C4-B4B5C2248054}">
      <dsp:nvSpPr>
        <dsp:cNvPr id="0" name=""/>
        <dsp:cNvSpPr/>
      </dsp:nvSpPr>
      <dsp:spPr>
        <a:xfrm>
          <a:off x="853772" y="4732126"/>
          <a:ext cx="455471" cy="455471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CB74A-2206-4B54-A53A-0DE13474C73F}">
      <dsp:nvSpPr>
        <dsp:cNvPr id="0" name=""/>
        <dsp:cNvSpPr/>
      </dsp:nvSpPr>
      <dsp:spPr>
        <a:xfrm rot="10800000">
          <a:off x="1081508" y="5323559"/>
          <a:ext cx="3841676" cy="45547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850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Финансово-экономическое обоснование</a:t>
          </a:r>
          <a:endParaRPr lang="ru-RU" sz="1200" kern="1200"/>
        </a:p>
      </dsp:txBody>
      <dsp:txXfrm rot="10800000">
        <a:off x="1195376" y="5323559"/>
        <a:ext cx="3727808" cy="455471"/>
      </dsp:txXfrm>
    </dsp:sp>
    <dsp:sp modelId="{914E6350-18C8-41C5-A7BE-8D7094F6DC6E}">
      <dsp:nvSpPr>
        <dsp:cNvPr id="0" name=""/>
        <dsp:cNvSpPr/>
      </dsp:nvSpPr>
      <dsp:spPr>
        <a:xfrm>
          <a:off x="853772" y="5323559"/>
          <a:ext cx="455471" cy="455471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269C6-6D04-4B10-95B1-380CA708249E}">
      <dsp:nvSpPr>
        <dsp:cNvPr id="0" name=""/>
        <dsp:cNvSpPr/>
      </dsp:nvSpPr>
      <dsp:spPr>
        <a:xfrm>
          <a:off x="4392488" y="1818060"/>
          <a:ext cx="269677" cy="903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3228"/>
              </a:lnTo>
              <a:lnTo>
                <a:pt x="269677" y="90322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E110C-FA15-4FAA-B4AB-2943FB6D17D8}">
      <dsp:nvSpPr>
        <dsp:cNvPr id="0" name=""/>
        <dsp:cNvSpPr/>
      </dsp:nvSpPr>
      <dsp:spPr>
        <a:xfrm>
          <a:off x="4122810" y="1818060"/>
          <a:ext cx="269677" cy="900095"/>
        </a:xfrm>
        <a:custGeom>
          <a:avLst/>
          <a:gdLst/>
          <a:ahLst/>
          <a:cxnLst/>
          <a:rect l="0" t="0" r="0" b="0"/>
          <a:pathLst>
            <a:path>
              <a:moveTo>
                <a:pt x="269677" y="0"/>
              </a:moveTo>
              <a:lnTo>
                <a:pt x="269677" y="900095"/>
              </a:lnTo>
              <a:lnTo>
                <a:pt x="0" y="90009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E6E0A7-C410-4BF3-8E9B-F3FB3B2B7E08}">
      <dsp:nvSpPr>
        <dsp:cNvPr id="0" name=""/>
        <dsp:cNvSpPr/>
      </dsp:nvSpPr>
      <dsp:spPr>
        <a:xfrm>
          <a:off x="4392488" y="1818060"/>
          <a:ext cx="3107717" cy="2081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1863"/>
              </a:lnTo>
              <a:lnTo>
                <a:pt x="3107717" y="1811863"/>
              </a:lnTo>
              <a:lnTo>
                <a:pt x="3107717" y="208154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8FF8-C114-43AB-8024-A887C98F09FF}">
      <dsp:nvSpPr>
        <dsp:cNvPr id="0" name=""/>
        <dsp:cNvSpPr/>
      </dsp:nvSpPr>
      <dsp:spPr>
        <a:xfrm>
          <a:off x="4346768" y="1818060"/>
          <a:ext cx="91440" cy="20815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154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51484-5105-481F-BBE2-63D7079F1DD3}">
      <dsp:nvSpPr>
        <dsp:cNvPr id="0" name=""/>
        <dsp:cNvSpPr/>
      </dsp:nvSpPr>
      <dsp:spPr>
        <a:xfrm>
          <a:off x="1284770" y="1818060"/>
          <a:ext cx="3107717" cy="2081541"/>
        </a:xfrm>
        <a:custGeom>
          <a:avLst/>
          <a:gdLst/>
          <a:ahLst/>
          <a:cxnLst/>
          <a:rect l="0" t="0" r="0" b="0"/>
          <a:pathLst>
            <a:path>
              <a:moveTo>
                <a:pt x="3107717" y="0"/>
              </a:moveTo>
              <a:lnTo>
                <a:pt x="3107717" y="1811863"/>
              </a:lnTo>
              <a:lnTo>
                <a:pt x="0" y="1811863"/>
              </a:lnTo>
              <a:lnTo>
                <a:pt x="0" y="208154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83222-3896-4583-9FD0-6F7236F6858B}">
      <dsp:nvSpPr>
        <dsp:cNvPr id="0" name=""/>
        <dsp:cNvSpPr/>
      </dsp:nvSpPr>
      <dsp:spPr>
        <a:xfrm>
          <a:off x="8988" y="0"/>
          <a:ext cx="2568361" cy="128418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Программа развития ПОО </a:t>
          </a:r>
        </a:p>
      </dsp:txBody>
      <dsp:txXfrm>
        <a:off x="8988" y="0"/>
        <a:ext cx="2568361" cy="1284180"/>
      </dsp:txXfrm>
    </dsp:sp>
    <dsp:sp modelId="{FDD148A0-E94F-49CB-B7DB-B23B7F1DB0B5}">
      <dsp:nvSpPr>
        <dsp:cNvPr id="0" name=""/>
        <dsp:cNvSpPr/>
      </dsp:nvSpPr>
      <dsp:spPr>
        <a:xfrm>
          <a:off x="3108307" y="368181"/>
          <a:ext cx="2568361" cy="144987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Программа воспитания ПОО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3108307" y="368181"/>
        <a:ext cx="2568361" cy="1449878"/>
      </dsp:txXfrm>
    </dsp:sp>
    <dsp:sp modelId="{856A6A20-43C2-4531-A7BD-40996EF3D283}">
      <dsp:nvSpPr>
        <dsp:cNvPr id="0" name=""/>
        <dsp:cNvSpPr/>
      </dsp:nvSpPr>
      <dsp:spPr>
        <a:xfrm>
          <a:off x="589" y="3899602"/>
          <a:ext cx="2568361" cy="128418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Рабочая программа воспитания для ОПОП по конкретной ПСС с календарным планом работы </a:t>
          </a:r>
        </a:p>
      </dsp:txBody>
      <dsp:txXfrm>
        <a:off x="589" y="3899602"/>
        <a:ext cx="2568361" cy="1284180"/>
      </dsp:txXfrm>
    </dsp:sp>
    <dsp:sp modelId="{13666E35-2A0D-460B-BBE8-195BB64F02D9}">
      <dsp:nvSpPr>
        <dsp:cNvPr id="0" name=""/>
        <dsp:cNvSpPr/>
      </dsp:nvSpPr>
      <dsp:spPr>
        <a:xfrm>
          <a:off x="3108307" y="3899602"/>
          <a:ext cx="2568361" cy="128418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Рабочая программа воспитания для ОПОП по конкретной ПКРС с календарным планом работы </a:t>
          </a:r>
        </a:p>
      </dsp:txBody>
      <dsp:txXfrm>
        <a:off x="3108307" y="3899602"/>
        <a:ext cx="2568361" cy="1284180"/>
      </dsp:txXfrm>
    </dsp:sp>
    <dsp:sp modelId="{CD7358ED-7E2E-4E09-8CCC-8508DBA4B660}">
      <dsp:nvSpPr>
        <dsp:cNvPr id="0" name=""/>
        <dsp:cNvSpPr/>
      </dsp:nvSpPr>
      <dsp:spPr>
        <a:xfrm>
          <a:off x="6216025" y="3899602"/>
          <a:ext cx="2568361" cy="128418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/>
            <a:t>Рабочая программа воспитания для АОПОП по конкретной ПКРС с календарным планом работы</a:t>
          </a:r>
        </a:p>
      </dsp:txBody>
      <dsp:txXfrm>
        <a:off x="6216025" y="3899602"/>
        <a:ext cx="2568361" cy="1284180"/>
      </dsp:txXfrm>
    </dsp:sp>
    <dsp:sp modelId="{063C0526-627D-4662-B6AD-AFF691F1EBAC}">
      <dsp:nvSpPr>
        <dsp:cNvPr id="0" name=""/>
        <dsp:cNvSpPr/>
      </dsp:nvSpPr>
      <dsp:spPr>
        <a:xfrm>
          <a:off x="1554448" y="2076065"/>
          <a:ext cx="2568361" cy="128418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Примерная рабочая программа воспитания для ОПОП </a:t>
          </a:r>
        </a:p>
      </dsp:txBody>
      <dsp:txXfrm>
        <a:off x="1554448" y="2076065"/>
        <a:ext cx="2568361" cy="1284180"/>
      </dsp:txXfrm>
    </dsp:sp>
    <dsp:sp modelId="{729704E2-FDF2-411C-8BFB-EB9410830B86}">
      <dsp:nvSpPr>
        <dsp:cNvPr id="0" name=""/>
        <dsp:cNvSpPr/>
      </dsp:nvSpPr>
      <dsp:spPr>
        <a:xfrm>
          <a:off x="4662166" y="2079198"/>
          <a:ext cx="2568361" cy="128418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 Календарный план воспитательной работы в ОПОП</a:t>
          </a:r>
        </a:p>
      </dsp:txBody>
      <dsp:txXfrm>
        <a:off x="4662166" y="2079198"/>
        <a:ext cx="2568361" cy="1284180"/>
      </dsp:txXfrm>
    </dsp:sp>
    <dsp:sp modelId="{BA516A0B-5AC3-496C-8A9F-087169290F28}">
      <dsp:nvSpPr>
        <dsp:cNvPr id="0" name=""/>
        <dsp:cNvSpPr/>
      </dsp:nvSpPr>
      <dsp:spPr>
        <a:xfrm>
          <a:off x="6089379" y="370429"/>
          <a:ext cx="2568361" cy="128418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Календарный план воспитательной работы ПОО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6089379" y="370429"/>
        <a:ext cx="2568361" cy="1284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0A2B1-A63A-4CC6-8BE2-D79E03EBC817}" type="datetimeFigureOut">
              <a:rPr lang="ru-RU" smtClean="0"/>
              <a:t>29.10.2021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D2BC1-FD02-44D0-859D-B67CABC3A2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77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2BC1-FD02-44D0-859D-B67CABC3A29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639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2BC1-FD02-44D0-859D-B67CABC3A29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877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2BC1-FD02-44D0-859D-B67CABC3A29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7784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2BC1-FD02-44D0-859D-B67CABC3A29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877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2BC1-FD02-44D0-859D-B67CABC3A29F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841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D2BC1-FD02-44D0-859D-B67CABC3A29F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258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29/10/2021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765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29/10/2021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632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29/10/2021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501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29/10/2021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252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29/10/2021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5843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29/10/2021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4721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29/10/2021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3347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29/10/2021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834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29/10/2021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501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29/10/2021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2277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0594-C552-4374-AD83-923BA7AF334B}" type="datetimeFigureOut">
              <a:rPr lang="es-ES" smtClean="0"/>
              <a:t>29/10/2021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AAB-610B-4725-BC96-783D417AD47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477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70594-C552-4374-AD83-923BA7AF334B}" type="datetimeFigureOut">
              <a:rPr lang="es-ES" smtClean="0"/>
              <a:t>29/10/2021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94AAB-610B-4725-BC96-783D417AD47B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425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17.png"/><Relationship Id="rId5" Type="http://schemas.openxmlformats.org/officeDocument/2006/relationships/diagramData" Target="../diagrams/data3.xml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Título"/>
          <p:cNvSpPr txBox="1">
            <a:spLocks/>
          </p:cNvSpPr>
          <p:nvPr/>
        </p:nvSpPr>
        <p:spPr>
          <a:xfrm>
            <a:off x="377793" y="6370835"/>
            <a:ext cx="8601197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solidFill>
                  <a:srgbClr val="FFC000"/>
                </a:solidFill>
              </a:rPr>
              <a:t>ГПОУ ЯО ЯКУиПТ</a:t>
            </a:r>
            <a:endParaRPr lang="en-US" sz="1200" b="1" dirty="0">
              <a:solidFill>
                <a:srgbClr val="FFC000"/>
              </a:solidFill>
            </a:endParaRPr>
          </a:p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150042, г. Ярославль, Тутаевское шоссе, д. 31а, тел./факс. +7 (4852) 55-19-66,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www.ytuipt.ru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E-mail: ytuipt@yandex.ru</a:t>
            </a:r>
          </a:p>
        </p:txBody>
      </p:sp>
      <p:grpSp>
        <p:nvGrpSpPr>
          <p:cNvPr id="13" name="12 Grupo"/>
          <p:cNvGrpSpPr/>
          <p:nvPr/>
        </p:nvGrpSpPr>
        <p:grpSpPr>
          <a:xfrm>
            <a:off x="377792" y="5044757"/>
            <a:ext cx="2618905" cy="1350790"/>
            <a:chOff x="657346" y="5085184"/>
            <a:chExt cx="1964186" cy="886535"/>
          </a:xfrm>
        </p:grpSpPr>
        <p:sp>
          <p:nvSpPr>
            <p:cNvPr id="4" name="3 CuadroTexto"/>
            <p:cNvSpPr txBox="1"/>
            <p:nvPr/>
          </p:nvSpPr>
          <p:spPr>
            <a:xfrm>
              <a:off x="682594" y="5085184"/>
              <a:ext cx="1938938" cy="526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Светлана Ивановна Фомичева </a:t>
              </a:r>
              <a:endParaRPr lang="es-ES" sz="20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657346" y="5547526"/>
              <a:ext cx="1780852" cy="424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заместитель       директора по УВР</a:t>
              </a:r>
            </a:p>
          </p:txBody>
        </p:sp>
      </p:grpSp>
      <p:sp>
        <p:nvSpPr>
          <p:cNvPr id="8" name="7 CuadroTexto"/>
          <p:cNvSpPr txBox="1"/>
          <p:nvPr/>
        </p:nvSpPr>
        <p:spPr>
          <a:xfrm>
            <a:off x="6541369" y="5085184"/>
            <a:ext cx="2602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ytuipt@yandex.ru</a:t>
            </a:r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2000" b="1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ctrTitle"/>
          </p:nvPr>
        </p:nvSpPr>
        <p:spPr>
          <a:xfrm>
            <a:off x="1430214" y="2299045"/>
            <a:ext cx="6412469" cy="253145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разработки программ воспитания  в профессиональных образовательных организациях  Ярославской области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</a:rPr>
            </a:b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428" y="134957"/>
            <a:ext cx="8906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</a:t>
            </a:r>
          </a:p>
          <a:p>
            <a:pPr algn="ctr"/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УЧРЕЖДЕНИЕ</a:t>
            </a:r>
          </a:p>
          <a:p>
            <a:pPr algn="ctr"/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ПРОФЕССИОНАЛЬНОГО ОБРАЗОВАНИЯ</a:t>
            </a:r>
          </a:p>
          <a:p>
            <a:pPr algn="ctr"/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ЯРОСЛАВСКОЙ ОБЛАСТИ</a:t>
            </a:r>
          </a:p>
        </p:txBody>
      </p:sp>
      <p:pic>
        <p:nvPicPr>
          <p:cNvPr id="20" name="Imagen 5" descr="C:\Users\Design\Documents\Edu\GR\Big Idea PPT\icons\to-do-list_checked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5044756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14 Grupo"/>
          <p:cNvGrpSpPr/>
          <p:nvPr/>
        </p:nvGrpSpPr>
        <p:grpSpPr>
          <a:xfrm>
            <a:off x="181730" y="5044756"/>
            <a:ext cx="2733486" cy="704459"/>
            <a:chOff x="3211710" y="5085184"/>
            <a:chExt cx="2630308" cy="861775"/>
          </a:xfrm>
        </p:grpSpPr>
        <p:sp>
          <p:nvSpPr>
            <p:cNvPr id="24" name="5 CuadroTexto"/>
            <p:cNvSpPr txBox="1"/>
            <p:nvPr/>
          </p:nvSpPr>
          <p:spPr>
            <a:xfrm>
              <a:off x="3542663" y="5085184"/>
              <a:ext cx="22993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" sz="200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6 CuadroTexto"/>
            <p:cNvSpPr txBox="1"/>
            <p:nvPr/>
          </p:nvSpPr>
          <p:spPr>
            <a:xfrm>
              <a:off x="3542663" y="5546849"/>
              <a:ext cx="22993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Imagen 4" descr="C:\Users\Design\Documents\Edu\GR\Big Idea PPT\icons\check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1710" y="5085184"/>
              <a:ext cx="330952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2684" y="240013"/>
            <a:ext cx="1078319" cy="74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 flipH="1">
            <a:off x="6084168" y="5485294"/>
            <a:ext cx="3059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zam.uvr.ytuipt@yandex.ru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792" y="84657"/>
            <a:ext cx="1078318" cy="1072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F2FA035-1D7D-4E26-BA66-ECCF519697A2}"/>
              </a:ext>
            </a:extLst>
          </p:cNvPr>
          <p:cNvSpPr txBox="1"/>
          <p:nvPr/>
        </p:nvSpPr>
        <p:spPr>
          <a:xfrm>
            <a:off x="525664" y="1486174"/>
            <a:ext cx="55585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Педсовет -76 «Обновление подходов к организации воспитательной деятельности в профессиональных образовательных организациях»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9387" y="4777661"/>
            <a:ext cx="3383573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5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1 Título"/>
          <p:cNvSpPr txBox="1">
            <a:spLocks/>
          </p:cNvSpPr>
          <p:nvPr/>
        </p:nvSpPr>
        <p:spPr>
          <a:xfrm>
            <a:off x="179511" y="6275064"/>
            <a:ext cx="8784977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ГПОУ ЯО ЯКУиПТ</a:t>
            </a:r>
            <a:endParaRPr lang="en-US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150042, г. Ярославль, Тутаевское шоссе, д. 31а, тел./факс. +7 (4852) 55-19-66,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www.ytuipt.ru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E-mail: ytuipt@yandex.ru</a:t>
            </a:r>
          </a:p>
        </p:txBody>
      </p:sp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648072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es-ES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77061"/>
            <a:ext cx="5265736" cy="5761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ОРИЕНТИРЫ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6237312"/>
            <a:ext cx="627063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8313" y="1412875"/>
            <a:ext cx="4744622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ru-RU" altLang="ru-RU" sz="2800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E858059E-4DE8-40B9-82E6-AC3849883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091" y="2046972"/>
            <a:ext cx="4047081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/>
              <a:t> </a:t>
            </a:r>
          </a:p>
          <a:p>
            <a:endParaRPr lang="ru-RU" b="1" i="1" dirty="0"/>
          </a:p>
          <a:p>
            <a:endParaRPr lang="ru-RU" b="1" i="1" dirty="0"/>
          </a:p>
          <a:p>
            <a:endParaRPr lang="ru-RU" b="1" i="1" dirty="0"/>
          </a:p>
          <a:p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400" b="1" i="1" dirty="0"/>
          </a:p>
          <a:p>
            <a:endParaRPr lang="ru-RU" i="1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58E0593-F410-4601-960B-CFA994D54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690952"/>
            <a:ext cx="8964488" cy="5435212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E2BB13F-1C6F-498D-BE5E-6F31145CEA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851" y="77061"/>
            <a:ext cx="2398450" cy="5027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157" y="579804"/>
            <a:ext cx="3084734" cy="16296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241945" y="660569"/>
            <a:ext cx="3495806" cy="281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15000"/>
              </a:lnSpc>
              <a:spcAft>
                <a:spcPts val="0"/>
              </a:spcAft>
            </a:pPr>
            <a:r>
              <a:rPr lang="ru-RU" sz="1400" b="1" i="1" kern="0" dirty="0">
                <a:solidFill>
                  <a:srgbClr val="2F559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ТРИ ГЛАВНЫХ ЗАКОНОМЕРНОСТИ ВОСПИТАНИЯ:</a:t>
            </a:r>
            <a:endParaRPr lang="ru-RU" sz="1400" b="1" i="1" kern="15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342900" lvl="0" indent="-342900" fontAlgn="auto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i="1" kern="0" dirty="0">
                <a:solidFill>
                  <a:srgbClr val="2F559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Воспитывает успех, а неуспешность приносит разочарованность в </a:t>
            </a:r>
            <a:r>
              <a:rPr lang="ru-RU" b="1" i="1" kern="0" dirty="0" smtClean="0">
                <a:solidFill>
                  <a:srgbClr val="2F559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себе</a:t>
            </a:r>
            <a:endParaRPr lang="ru-RU" sz="1200" b="1" i="1" kern="15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342900" lvl="0" indent="-342900" fontAlgn="auto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i="1" kern="0" dirty="0">
                <a:solidFill>
                  <a:srgbClr val="2F559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Воспитывает деятельность, а не </a:t>
            </a:r>
            <a:r>
              <a:rPr lang="ru-RU" b="1" i="1" kern="0" dirty="0" smtClean="0">
                <a:solidFill>
                  <a:srgbClr val="2F559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нотации</a:t>
            </a:r>
            <a:endParaRPr lang="ru-RU" sz="1200" b="1" i="1" kern="15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342900" lvl="0" indent="-342900" fontAlgn="auto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i="1" kern="0" dirty="0">
                <a:solidFill>
                  <a:srgbClr val="2F559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Воспитывает общение в процессе деятельности.</a:t>
            </a:r>
            <a:endParaRPr lang="ru-RU" sz="1200" b="1" i="1" kern="150" dirty="0"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88076" y="2209475"/>
            <a:ext cx="5141268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auto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kern="150" dirty="0" smtClean="0">
                <a:solidFill>
                  <a:srgbClr val="2E74B5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Федеральные </a:t>
            </a:r>
            <a:r>
              <a:rPr lang="ru-RU" sz="1400" b="1" kern="150" dirty="0">
                <a:solidFill>
                  <a:srgbClr val="2E74B5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проекты:  </a:t>
            </a:r>
            <a:r>
              <a:rPr lang="ru-RU" sz="1400" b="1" i="1" kern="150" dirty="0">
                <a:solidFill>
                  <a:srgbClr val="2E74B5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«Успех каждого ребенка», «Цифровая образовательная среда», «Учитель будущего», «Молодые профессионалы», «Новые возможности для каждого», «Социальная активность», «Социальные лифты для каждого</a:t>
            </a:r>
            <a:r>
              <a:rPr lang="ru-RU" sz="1400" b="1" i="1" kern="150" dirty="0" smtClean="0">
                <a:solidFill>
                  <a:srgbClr val="2E74B5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» </a:t>
            </a:r>
            <a:endParaRPr lang="ru-RU" sz="1400" b="1" kern="15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342900" lvl="0" indent="-342900" algn="just" fontAlgn="auto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kern="150" dirty="0">
                <a:solidFill>
                  <a:srgbClr val="2E74B5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Стратегия развития воспитания в Российской Федерации на период до 2025 </a:t>
            </a:r>
            <a:r>
              <a:rPr lang="ru-RU" sz="1400" b="1" kern="150" dirty="0" smtClean="0">
                <a:solidFill>
                  <a:srgbClr val="2E74B5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года</a:t>
            </a:r>
            <a:endParaRPr lang="ru-RU" sz="1400" b="1" kern="15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342900" lvl="0" indent="-342900" algn="just" fontAlgn="auto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kern="150" dirty="0">
                <a:solidFill>
                  <a:srgbClr val="2E74B5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Основы государственной молодежной политики Российской Федерации на период до 2025 </a:t>
            </a:r>
            <a:r>
              <a:rPr lang="ru-RU" sz="1400" b="1" kern="150" dirty="0" smtClean="0">
                <a:solidFill>
                  <a:srgbClr val="2E74B5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года </a:t>
            </a:r>
            <a:endParaRPr lang="ru-RU" sz="1400" b="1" kern="15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342900" lvl="0" indent="-342900" algn="just" fontAlgn="auto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kern="150" dirty="0">
                <a:solidFill>
                  <a:srgbClr val="2E74B5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Государственная программа </a:t>
            </a:r>
            <a:r>
              <a:rPr lang="ru-RU" sz="1400" b="1" i="1" kern="150" dirty="0">
                <a:solidFill>
                  <a:srgbClr val="2E74B5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«Патриотическое воспитание граждан Российской Федерации», </a:t>
            </a:r>
            <a:endParaRPr lang="ru-RU" sz="1400" b="1" kern="15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342900" lvl="0" indent="-342900" algn="just" fontAlgn="auto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kern="150" dirty="0">
                <a:solidFill>
                  <a:srgbClr val="2E74B5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Программа развития воспитания Ярославской области, </a:t>
            </a:r>
            <a:endParaRPr lang="ru-RU" sz="1400" b="1" kern="15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342900" lvl="0" indent="-342900" algn="just" fontAlgn="auto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kern="150" dirty="0" smtClean="0">
                <a:solidFill>
                  <a:srgbClr val="2E74B5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Примерные программы воспитания ПОО по укрупненным группам, </a:t>
            </a:r>
            <a:r>
              <a:rPr lang="ru-RU" sz="1400" b="1" kern="150" dirty="0">
                <a:solidFill>
                  <a:srgbClr val="2E74B5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примерный календарный </a:t>
            </a:r>
            <a:r>
              <a:rPr lang="ru-RU" sz="1400" b="1" kern="150" dirty="0" smtClean="0">
                <a:solidFill>
                  <a:srgbClr val="2E74B5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Calibri" panose="020F0502020204030204" pitchFamily="34" charset="0"/>
              </a:rPr>
              <a:t>план воспитательной работы ПОО</a:t>
            </a:r>
            <a:endParaRPr lang="ru-RU" sz="1400" b="1" kern="150" dirty="0"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719837"/>
            <a:ext cx="3895725" cy="222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9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1 Título"/>
          <p:cNvSpPr txBox="1">
            <a:spLocks/>
          </p:cNvSpPr>
          <p:nvPr/>
        </p:nvSpPr>
        <p:spPr>
          <a:xfrm>
            <a:off x="179511" y="6275064"/>
            <a:ext cx="8784977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ГПОУ ЯО ЯКУиПТ</a:t>
            </a:r>
            <a:endParaRPr lang="en-US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150042, г. Ярославль, Тутаевское шоссе, д. 31а, тел./факс. +7 (4852) 55-19-66,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www.ytuipt.ru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E-mail: ytuipt@yandex.ru</a:t>
            </a:r>
          </a:p>
        </p:txBody>
      </p:sp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648072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</a:t>
            </a:r>
            <a:endParaRPr lang="es-ES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113211"/>
            <a:ext cx="2666239" cy="3180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-36512" y="2133496"/>
            <a:ext cx="4192739" cy="4103816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6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результаты реализации программы воспитания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рабочей программы воспитания, определенные в Программе развития воспитания Ярославской области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результаты реализации рабочей программы воспитания, определенные ключевыми работодателями </a:t>
            </a:r>
            <a:endParaRPr lang="ru-RU" sz="2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результаты реализации рабочей программы воспитания, определенные субъектами образовательного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личностные результаты </a:t>
            </a:r>
            <a:b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реализации образовательной программы</a:t>
            </a:r>
            <a:endParaRPr lang="ru-RU" sz="2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/>
            <a:endParaRPr lang="ru-RU" sz="2000" dirty="0"/>
          </a:p>
          <a:p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6" y="572569"/>
            <a:ext cx="3815310" cy="40165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4794191" y="431236"/>
            <a:ext cx="3985293" cy="2602611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Гражданская позиция и правосознание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направленность и зрелость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самостоятельность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 и сотрудничество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Зрелое сетевое поведение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активность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и безопасность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Мобильность и устойчивость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6237312"/>
            <a:ext cx="627063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8313" y="1448044"/>
            <a:ext cx="822960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ru-RU" altLang="ru-RU" sz="2800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3"/>
          </p:nvPr>
        </p:nvSpPr>
        <p:spPr>
          <a:xfrm>
            <a:off x="4563455" y="188009"/>
            <a:ext cx="3606323" cy="487110"/>
          </a:xfrm>
        </p:spPr>
        <p:txBody>
          <a:bodyPr>
            <a:normAutofit/>
          </a:bodyPr>
          <a:lstStyle/>
          <a:p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4" r="2622" b="3336"/>
          <a:stretch/>
        </p:blipFill>
        <p:spPr>
          <a:xfrm>
            <a:off x="3929589" y="3017789"/>
            <a:ext cx="5181703" cy="29350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10" y="484839"/>
            <a:ext cx="4602793" cy="25490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074721">
            <a:off x="4542640" y="2462721"/>
            <a:ext cx="443713" cy="56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3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648072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</a:t>
            </a:r>
            <a:endParaRPr lang="es-ES" b="1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997356451"/>
              </p:ext>
            </p:extLst>
          </p:nvPr>
        </p:nvGraphicFramePr>
        <p:xfrm>
          <a:off x="5238572" y="3325497"/>
          <a:ext cx="3725915" cy="3254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585376"/>
              </p:ext>
            </p:extLst>
          </p:nvPr>
        </p:nvGraphicFramePr>
        <p:xfrm>
          <a:off x="-452927" y="800569"/>
          <a:ext cx="5776957" cy="5779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60576" y="230736"/>
            <a:ext cx="4119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Содержательный компонент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52361" y="431236"/>
            <a:ext cx="438399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РАЗДЕЛ 1. ПАСПОРТ ПРИМЕРНОЙ РАБОЧЕЙ ПРОГРАММЫ ВОСПИТАНИЯ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РАЗДЕЛ 2. ОЦЕНКА ОСВОЕНИЯ ОБУЧАЮЩИМИСЯ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ОСНОВНОЙ ОБРАЗОВАТЕЛЬНОЙ ПРОГРАММЫ В ЧАСТИ ДОСТИЖЕНИЯ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ЛИЧНОСТНЫХ РЕЗУЛЬТАТОВ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РАЗДЕЛ 3. ТРЕБОВАНИЯ К РЕСУРСНОМУ ОБЕСПЕЧЕНИЮ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ВОСПИТАТЕЛЬНОЙ РАБОТЫ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РАЗДЕЛ 4. КАЛЕНДАРНЫЙ ПЛАН ВОСПИТАТЕЛЬНОЙ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3405081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1 Título"/>
          <p:cNvSpPr txBox="1">
            <a:spLocks/>
          </p:cNvSpPr>
          <p:nvPr/>
        </p:nvSpPr>
        <p:spPr>
          <a:xfrm>
            <a:off x="179511" y="6275064"/>
            <a:ext cx="8784977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ГПОУ ЯО ЯКУиПТ</a:t>
            </a:r>
            <a:endParaRPr lang="en-US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150042, г. Ярославль, Тутаевское шоссе, д. 31а, тел./факс. +7 (4852) 55-19-66,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www.ytuipt.ru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E-mail: ytuipt@yandex.ru</a:t>
            </a:r>
          </a:p>
        </p:txBody>
      </p:sp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648072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6</a:t>
            </a:r>
            <a:endParaRPr lang="es-ES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185" y="222739"/>
            <a:ext cx="7308231" cy="76947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Структурная схема  </a:t>
            </a: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6237312"/>
            <a:ext cx="627063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81868" y="468988"/>
            <a:ext cx="23826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/>
            </a:r>
            <a:br>
              <a:rPr lang="ru-RU" sz="1400" dirty="0"/>
            </a:br>
            <a:endParaRPr lang="ru-RU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="" xmlns:a16="http://schemas.microsoft.com/office/drawing/2014/main" id="{7E422DCA-DA9D-48F2-8CE5-4B2F97015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574" y="1215760"/>
            <a:ext cx="7509842" cy="3954117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graphicFrame>
        <p:nvGraphicFramePr>
          <p:cNvPr id="15" name="Схема 14">
            <a:extLst>
              <a:ext uri="{FF2B5EF4-FFF2-40B4-BE49-F238E27FC236}">
                <a16:creationId xmlns="" xmlns:a16="http://schemas.microsoft.com/office/drawing/2014/main" id="{69A49D7A-6471-41BF-AD5B-FA17B00B60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5047100"/>
              </p:ext>
            </p:extLst>
          </p:nvPr>
        </p:nvGraphicFramePr>
        <p:xfrm>
          <a:off x="179511" y="854579"/>
          <a:ext cx="8784977" cy="5270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Стрелка: вправо с вырезом 15">
            <a:extLst>
              <a:ext uri="{FF2B5EF4-FFF2-40B4-BE49-F238E27FC236}">
                <a16:creationId xmlns="" xmlns:a16="http://schemas.microsoft.com/office/drawing/2014/main" id="{28568C46-354C-4A9E-8284-6C8A691FB339}"/>
              </a:ext>
            </a:extLst>
          </p:cNvPr>
          <p:cNvSpPr/>
          <p:nvPr/>
        </p:nvSpPr>
        <p:spPr>
          <a:xfrm>
            <a:off x="2756848" y="1514901"/>
            <a:ext cx="559558" cy="423080"/>
          </a:xfrm>
          <a:prstGeom prst="notched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97DD68C-65C3-4141-8290-6091B0D8B69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7596" y="1916073"/>
            <a:ext cx="609653" cy="4816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45875" y="2289159"/>
            <a:ext cx="593247" cy="46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71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1 Título"/>
          <p:cNvSpPr txBox="1">
            <a:spLocks/>
          </p:cNvSpPr>
          <p:nvPr/>
        </p:nvSpPr>
        <p:spPr>
          <a:xfrm>
            <a:off x="179511" y="6275064"/>
            <a:ext cx="8784977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ГПОУ ЯО ЯКУиПТ</a:t>
            </a:r>
            <a:endParaRPr lang="en-US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150042, г. Ярославль, Тутаевское шоссе, д. 31а, тел./факс. +7 (4852) 55-19-66,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www.ytuipt.ru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E-mail: ytuipt@yandex.ru</a:t>
            </a:r>
          </a:p>
        </p:txBody>
      </p:sp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648072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8</a:t>
            </a:r>
            <a:endParaRPr lang="es-ES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53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ИНВАРИАНТНЫЕ МОДУЛИ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79511" y="68366"/>
            <a:ext cx="8682477" cy="6057798"/>
          </a:xfrm>
        </p:spPr>
        <p:txBody>
          <a:bodyPr>
            <a:normAutofit lnSpcReduction="10000"/>
          </a:bodyPr>
          <a:lstStyle/>
          <a:p>
            <a:pPr marL="0" indent="0" latinLnBrk="1">
              <a:buNone/>
            </a:pP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/>
            <a:endParaRPr lang="ru-RU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«Ключевые дела ПОО»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«Кураторство и поддержка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«Учебное занятие»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«Студенческое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самоуправление, молодежные объединения»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«Профессиональный выбор»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предметно-пространственной среды»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«Взаимодействие с родителями»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«Цифровая среда»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«Правовое сознание»</a:t>
            </a:r>
          </a:p>
          <a:p>
            <a:pPr marL="0" indent="0">
              <a:buNone/>
            </a:pP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6237312"/>
            <a:ext cx="627063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8313" y="1448044"/>
            <a:ext cx="822960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ru-RU" altLang="ru-RU" sz="2800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673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1 Título"/>
          <p:cNvSpPr txBox="1">
            <a:spLocks/>
          </p:cNvSpPr>
          <p:nvPr/>
        </p:nvSpPr>
        <p:spPr>
          <a:xfrm>
            <a:off x="179511" y="6275064"/>
            <a:ext cx="8784977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ГПОУ ЯО ЯКУиПТ</a:t>
            </a:r>
            <a:endParaRPr lang="en-US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150042, г. Ярославль, Тутаевское шоссе, д. 31а, тел./факс. +7 (4852) 55-19-66,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www.ytuipt.ru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E-mail: ytuipt@yandex.ru</a:t>
            </a:r>
          </a:p>
        </p:txBody>
      </p:sp>
      <p:sp>
        <p:nvSpPr>
          <p:cNvPr id="47" name="46 Recortar rectángulo de esquina del mismo lado"/>
          <p:cNvSpPr/>
          <p:nvPr/>
        </p:nvSpPr>
        <p:spPr>
          <a:xfrm>
            <a:off x="8316416" y="-812"/>
            <a:ext cx="648072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7</a:t>
            </a:r>
            <a:endParaRPr lang="es-ES" b="1" dirty="0"/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6237312"/>
            <a:ext cx="627063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8313" y="1412875"/>
            <a:ext cx="822960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ru-RU" altLang="ru-RU" sz="2800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E858059E-4DE8-40B9-82E6-AC3849883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091" y="2046972"/>
            <a:ext cx="8295409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smtClean="0"/>
              <a:t> </a:t>
            </a:r>
          </a:p>
          <a:p>
            <a:endParaRPr lang="ru-RU" b="1" i="1" smtClean="0"/>
          </a:p>
          <a:p>
            <a:endParaRPr lang="ru-RU" b="1" i="1" smtClean="0"/>
          </a:p>
          <a:p>
            <a:endParaRPr lang="ru-RU" b="1" i="1" smtClean="0"/>
          </a:p>
          <a:p>
            <a:endParaRPr lang="ru-RU" sz="240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400" b="1" i="1" smtClean="0"/>
          </a:p>
          <a:p>
            <a:endParaRPr lang="ru-RU" i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dirty="0"/>
          </a:p>
          <a:p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90551" y="431236"/>
            <a:ext cx="6029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Основные этапы разработки программ: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6087" y="869098"/>
            <a:ext cx="787032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 о создании рабочей группы по разработке и внедрению рабочих программ по воспитанию по направлениям подготовки;</a:t>
            </a:r>
          </a:p>
          <a:p>
            <a:pPr marL="285750" indent="-285750" fontAlgn="auto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сбор, анализ и обобщение документов  и материалов (концептуальные идеи в профессиональном воспитании и особенности уклада жизни в регионе);</a:t>
            </a:r>
          </a:p>
          <a:p>
            <a:pPr marL="285750" indent="-285750" fontAlgn="auto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макета рабочей программы по воспитанию для всех ФГОС СПО, реализуемых в ПОО с учетом отраслевой специфики; (по профессии и по специальности отдельно);     </a:t>
            </a:r>
          </a:p>
          <a:p>
            <a:pPr marL="285750" indent="-285750" fontAlgn="auto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содержания программы, этапов реализации, ресурсов и партнеров, форм и технологий деятельности, определение показателей результатов, индикаторов эффективности, ответственных;</a:t>
            </a:r>
          </a:p>
          <a:p>
            <a:pPr marL="285750" indent="-285750" fontAlgn="auto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системы отслеживания результатов реализации программы;</a:t>
            </a:r>
          </a:p>
          <a:p>
            <a:pPr marL="285750" indent="-285750" fontAlgn="auto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Календарного плана реализации Программы (согласование с планом работы по воспитательной работе ПОО);</a:t>
            </a:r>
          </a:p>
          <a:p>
            <a:pPr marL="285750" indent="-285750" fontAlgn="auto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педагогов;</a:t>
            </a:r>
          </a:p>
          <a:p>
            <a:pPr marL="285750" indent="-285750" fontAlgn="auto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обучающихся о введении Программы; </a:t>
            </a:r>
          </a:p>
          <a:p>
            <a:pPr marL="285750" lvl="0" indent="-285750" fontAlgn="auto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и внедрение Программы.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100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Título"/>
          <p:cNvSpPr txBox="1">
            <a:spLocks/>
          </p:cNvSpPr>
          <p:nvPr/>
        </p:nvSpPr>
        <p:spPr>
          <a:xfrm>
            <a:off x="377793" y="6370835"/>
            <a:ext cx="8601197" cy="47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solidFill>
                  <a:srgbClr val="FFC000"/>
                </a:solidFill>
              </a:rPr>
              <a:t>ГПОУ ЯО ЯКУиПТ</a:t>
            </a:r>
            <a:endParaRPr lang="en-US" sz="1200" b="1" dirty="0">
              <a:solidFill>
                <a:srgbClr val="FFC000"/>
              </a:solidFill>
            </a:endParaRPr>
          </a:p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150042, г. Ярославль, Тутаевское шоссе, д. 31а, тел./факс. +7 (4852) 55-19-66,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www.ytuipt.ru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E-mail: ytuipt@yandex.ru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41537" y="5082108"/>
            <a:ext cx="240226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Фомичева Светлана Ивановна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директора по УВР</a:t>
            </a:r>
          </a:p>
        </p:txBody>
      </p:sp>
      <p:grpSp>
        <p:nvGrpSpPr>
          <p:cNvPr id="16" name="15 Grupo"/>
          <p:cNvGrpSpPr/>
          <p:nvPr/>
        </p:nvGrpSpPr>
        <p:grpSpPr>
          <a:xfrm>
            <a:off x="6240059" y="5085184"/>
            <a:ext cx="2903941" cy="800219"/>
            <a:chOff x="6240059" y="5085184"/>
            <a:chExt cx="2903941" cy="800219"/>
          </a:xfrm>
        </p:grpSpPr>
        <p:sp>
          <p:nvSpPr>
            <p:cNvPr id="8" name="7 CuadroTexto"/>
            <p:cNvSpPr txBox="1"/>
            <p:nvPr/>
          </p:nvSpPr>
          <p:spPr>
            <a:xfrm>
              <a:off x="6541369" y="5085184"/>
              <a:ext cx="26026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ytuipt@yandex.ru</a:t>
              </a:r>
              <a:r>
                <a:rPr lang="ru-RU" sz="2000" b="1" dirty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6240059" y="5546849"/>
              <a:ext cx="27389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Imagen 6" descr="C:\Users\Design\Documents\Edu\GR\Big Idea PPT\icons\user_ad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193" y="5082108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5" descr="C:\Users\Design\Documents\Edu\GR\Big Idea PPT\icons\to-do-list_checked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9" y="5082108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14 Grupo"/>
          <p:cNvGrpSpPr/>
          <p:nvPr/>
        </p:nvGrpSpPr>
        <p:grpSpPr>
          <a:xfrm>
            <a:off x="3201138" y="5085184"/>
            <a:ext cx="2883031" cy="861775"/>
            <a:chOff x="3211710" y="5085184"/>
            <a:chExt cx="2630308" cy="861775"/>
          </a:xfrm>
        </p:grpSpPr>
        <p:sp>
          <p:nvSpPr>
            <p:cNvPr id="24" name="5 CuadroTexto"/>
            <p:cNvSpPr txBox="1"/>
            <p:nvPr/>
          </p:nvSpPr>
          <p:spPr>
            <a:xfrm>
              <a:off x="3542663" y="5085184"/>
              <a:ext cx="22993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+7(4852) 55</a:t>
              </a: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</a:t>
              </a:r>
              <a:endParaRPr lang="es-ES" sz="200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6 CuadroTexto"/>
            <p:cNvSpPr txBox="1"/>
            <p:nvPr/>
          </p:nvSpPr>
          <p:spPr>
            <a:xfrm>
              <a:off x="3542663" y="5546849"/>
              <a:ext cx="22993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+7(9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126</a:t>
              </a: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72</a:t>
              </a: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73</a:t>
              </a:r>
              <a:endPara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Imagen 4" descr="C:\Users\Design\Documents\Edu\GR\Big Idea PPT\icons\check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1710" y="5085184"/>
              <a:ext cx="330952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 flipH="1">
            <a:off x="6032766" y="5485293"/>
            <a:ext cx="29076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zam.uvr.ytuipt@yandex.ru</a:t>
            </a: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6373640" y="2411265"/>
            <a:ext cx="2284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70201E"/>
                </a:solidFill>
              </a:rPr>
              <a:t>ПРИГЛАШАЕМ К </a:t>
            </a:r>
            <a:r>
              <a:rPr lang="ru-RU" b="1" i="1" dirty="0" smtClean="0">
                <a:solidFill>
                  <a:srgbClr val="70201E"/>
                </a:solidFill>
              </a:rPr>
              <a:t>СОТРУДНИЧЕСТВУ! </a:t>
            </a:r>
            <a:endParaRPr lang="ru-RU" b="1" i="1" dirty="0">
              <a:solidFill>
                <a:srgbClr val="70201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103" y="644309"/>
            <a:ext cx="5413717" cy="79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0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76923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4290</TotalTime>
  <Words>887</Words>
  <Application>Microsoft Office PowerPoint</Application>
  <PresentationFormat>Экран (4:3)</PresentationFormat>
  <Paragraphs>153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Tema de Office</vt:lpstr>
      <vt:lpstr>Алгоритм разработки программ воспитания  в профессиональных образовательных организациях  Ярославской области  </vt:lpstr>
      <vt:lpstr>ОРИЕНТИРЫ</vt:lpstr>
      <vt:lpstr>СТРАТЕГИЯ</vt:lpstr>
      <vt:lpstr>Презентация PowerPoint</vt:lpstr>
      <vt:lpstr>Структурная схема  </vt:lpstr>
      <vt:lpstr>ИНВАРИАНТНЫЕ МОДУЛИ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©MediaInteractive</dc:title>
  <dc:creator>Design</dc:creator>
  <cp:lastModifiedBy>Ольга Владимировна Чиркун</cp:lastModifiedBy>
  <cp:revision>234</cp:revision>
  <cp:lastPrinted>2021-10-25T09:09:22Z</cp:lastPrinted>
  <dcterms:created xsi:type="dcterms:W3CDTF">2010-06-24T19:27:56Z</dcterms:created>
  <dcterms:modified xsi:type="dcterms:W3CDTF">2021-10-29T10:09:19Z</dcterms:modified>
</cp:coreProperties>
</file>