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8" r:id="rId8"/>
    <p:sldId id="262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09" d="100"/>
          <a:sy n="109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cognifit.com/ru/atten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Развитие эмоционального интеллекта у детей группы риска</a:t>
            </a:r>
            <a:endParaRPr lang="ru-RU" b="1" dirty="0"/>
          </a:p>
        </p:txBody>
      </p:sp>
      <p:pic>
        <p:nvPicPr>
          <p:cNvPr id="12290" name="Picture 2" descr="https://econet.ru/uploads/pictures/448049/content_14649540874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352327" cy="4325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478632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Подготовила:</a:t>
            </a:r>
          </a:p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Иванова Алёна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715436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Этап 5. «Я делаю» (самореализация).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Содержание</a:t>
            </a:r>
            <a:r>
              <a:rPr lang="ru-RU" sz="2000" dirty="0" smtClean="0"/>
              <a:t>: игры, поделки, </a:t>
            </a:r>
            <a:r>
              <a:rPr lang="ru-RU" sz="2000" dirty="0" err="1" smtClean="0"/>
              <a:t>квесты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i="1" dirty="0" smtClean="0"/>
              <a:t>Результат</a:t>
            </a:r>
            <a:r>
              <a:rPr lang="ru-RU" sz="2000" dirty="0" smtClean="0"/>
              <a:t>: освоение навыков личностного роста,</a:t>
            </a:r>
          </a:p>
          <a:p>
            <a:pPr>
              <a:buNone/>
            </a:pPr>
            <a:r>
              <a:rPr lang="ru-RU" sz="2000" dirty="0" smtClean="0"/>
              <a:t> самореализации и социализации, </a:t>
            </a:r>
          </a:p>
          <a:p>
            <a:pPr>
              <a:buNone/>
            </a:pPr>
            <a:r>
              <a:rPr lang="ru-RU" sz="2000" dirty="0" smtClean="0"/>
              <a:t>развитие использования эмоционального </a:t>
            </a:r>
          </a:p>
          <a:p>
            <a:pPr>
              <a:buNone/>
            </a:pPr>
            <a:r>
              <a:rPr lang="ru-RU" sz="2000" dirty="0" smtClean="0"/>
              <a:t>ресурса в достижении целей.</a:t>
            </a:r>
          </a:p>
          <a:p>
            <a:pPr algn="r">
              <a:buNone/>
            </a:pPr>
            <a:endParaRPr lang="ru-RU" sz="2000" b="1" dirty="0" smtClean="0"/>
          </a:p>
          <a:p>
            <a:pPr algn="r">
              <a:buNone/>
            </a:pPr>
            <a:endParaRPr lang="ru-RU" sz="2000" b="1" dirty="0" smtClean="0"/>
          </a:p>
          <a:p>
            <a:pPr algn="r">
              <a:buNone/>
            </a:pPr>
            <a:r>
              <a:rPr lang="ru-RU" sz="2000" b="1" dirty="0" smtClean="0"/>
              <a:t>Завершение</a:t>
            </a:r>
            <a:endParaRPr lang="ru-RU" sz="2000" dirty="0" smtClean="0"/>
          </a:p>
          <a:p>
            <a:pPr algn="r">
              <a:buNone/>
            </a:pPr>
            <a:r>
              <a:rPr lang="ru-RU" sz="2000" i="1" dirty="0" smtClean="0"/>
              <a:t>Содержание</a:t>
            </a:r>
            <a:r>
              <a:rPr lang="ru-RU" sz="2000" dirty="0" smtClean="0"/>
              <a:t>: установление обратной связи </a:t>
            </a:r>
          </a:p>
          <a:p>
            <a:pPr algn="r">
              <a:buNone/>
            </a:pPr>
            <a:r>
              <a:rPr lang="ru-RU" sz="2000" dirty="0" smtClean="0"/>
              <a:t>с ребёнком, совместная выработка идей</a:t>
            </a:r>
          </a:p>
          <a:p>
            <a:pPr algn="r">
              <a:buNone/>
            </a:pPr>
            <a:r>
              <a:rPr lang="ru-RU" sz="2000" dirty="0" smtClean="0"/>
              <a:t> для применения полученных навыков в жизни.</a:t>
            </a:r>
          </a:p>
          <a:p>
            <a:pPr algn="r">
              <a:buNone/>
            </a:pPr>
            <a:r>
              <a:rPr lang="ru-RU" sz="2000" i="1" dirty="0" smtClean="0"/>
              <a:t>Результат</a:t>
            </a:r>
            <a:r>
              <a:rPr lang="ru-RU" sz="2000" dirty="0" smtClean="0"/>
              <a:t>: применение полученного опыта,</a:t>
            </a:r>
          </a:p>
          <a:p>
            <a:pPr algn="r">
              <a:buNone/>
            </a:pPr>
            <a:r>
              <a:rPr lang="ru-RU" sz="2000" dirty="0" smtClean="0"/>
              <a:t> знаний, умений и навыков в 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s://kinderly.co.uk/app/uploads/2019/04/iStock_000014449204_Double_cut-4096x1955.jpg"/>
          <p:cNvPicPr>
            <a:picLocks noChangeAspect="1" noChangeArrowheads="1"/>
          </p:cNvPicPr>
          <p:nvPr/>
        </p:nvPicPr>
        <p:blipFill>
          <a:blip r:embed="rId2" cstate="print"/>
          <a:srcRect l="14242" r="10481" b="1960"/>
          <a:stretch>
            <a:fillRect/>
          </a:stretch>
        </p:blipFill>
        <p:spPr bwMode="auto">
          <a:xfrm>
            <a:off x="0" y="3857628"/>
            <a:ext cx="3524264" cy="2190768"/>
          </a:xfrm>
          <a:prstGeom prst="rect">
            <a:avLst/>
          </a:prstGeom>
          <a:noFill/>
        </p:spPr>
      </p:pic>
      <p:pic>
        <p:nvPicPr>
          <p:cNvPr id="22534" name="Picture 6" descr="https://kto-chto-gde.ru/wp-content/uploads/2017/07/Childs-hand-covered-in-pa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71480"/>
            <a:ext cx="3072695" cy="2040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err="1" smtClean="0"/>
              <a:t>Мульттерапия</a:t>
            </a:r>
            <a:endParaRPr lang="ru-RU" sz="3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Понятия о добре и зле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Мультфильмы в помощь:</a:t>
            </a:r>
            <a:r>
              <a:rPr lang="ru-RU" sz="2000" dirty="0" smtClean="0"/>
              <a:t> «Ну, погоди», «Леопольд», «</a:t>
            </a:r>
            <a:r>
              <a:rPr lang="ru-RU" sz="2000" dirty="0" err="1" smtClean="0"/>
              <a:t>Лунтик</a:t>
            </a:r>
            <a:r>
              <a:rPr lang="ru-RU" sz="2000" dirty="0" smtClean="0"/>
              <a:t>», «Волшебник изумрудного города», "Фунтик", "Крокодил Гена"</a:t>
            </a:r>
          </a:p>
          <a:p>
            <a:pPr>
              <a:buNone/>
            </a:pPr>
            <a:r>
              <a:rPr lang="ru-RU" sz="2000" b="1" dirty="0" smtClean="0"/>
              <a:t>Умение распознавать чувства и эмоции.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"Паровозик из </a:t>
            </a:r>
            <a:r>
              <a:rPr lang="ru-RU" sz="2000" dirty="0" err="1" smtClean="0"/>
              <a:t>Ромашково</a:t>
            </a:r>
            <a:r>
              <a:rPr lang="ru-RU" sz="2000" dirty="0" smtClean="0"/>
              <a:t>", "Ежик в тумане", "Ежик и Медвежонок", "Ох и Ах", "Просто так", "Дорожная сказка", "</a:t>
            </a:r>
            <a:r>
              <a:rPr lang="ru-RU" sz="2000" dirty="0" err="1" smtClean="0"/>
              <a:t>Чучело-мяучело</a:t>
            </a:r>
            <a:r>
              <a:rPr lang="ru-RU" sz="2000" dirty="0" smtClean="0"/>
              <a:t>", мультфильмы про лисенка «Мотылек», «Сказка о старом эхо»</a:t>
            </a:r>
          </a:p>
          <a:p>
            <a:pPr>
              <a:buNone/>
            </a:pPr>
            <a:r>
              <a:rPr lang="ru-RU" sz="2000" b="1" dirty="0" smtClean="0"/>
              <a:t>Про плохое и хорошее поведение, полезные привычки:</a:t>
            </a:r>
            <a:r>
              <a:rPr lang="ru-RU" sz="2000" dirty="0" smtClean="0"/>
              <a:t> "Антошка","</a:t>
            </a:r>
            <a:r>
              <a:rPr lang="ru-RU" sz="2000" dirty="0" err="1" smtClean="0"/>
              <a:t>Нехочуха</a:t>
            </a:r>
            <a:r>
              <a:rPr lang="ru-RU" sz="2000" dirty="0" smtClean="0"/>
              <a:t>", "Осторожно, обезьянки", "</a:t>
            </a:r>
            <a:r>
              <a:rPr lang="ru-RU" sz="2000" dirty="0" err="1" smtClean="0"/>
              <a:t>Морозко</a:t>
            </a:r>
            <a:r>
              <a:rPr lang="ru-RU" sz="2000" dirty="0" smtClean="0"/>
              <a:t>", "Двенадцать месяцев", "Коза-Дереза", "Бобик в гостях у Барбоса", "Замок лгунов", "песенка Мышонка", "</a:t>
            </a:r>
            <a:r>
              <a:rPr lang="ru-RU" sz="2000" dirty="0" err="1" smtClean="0"/>
              <a:t>Мойдодыр</a:t>
            </a:r>
            <a:r>
              <a:rPr lang="ru-RU" sz="2000" dirty="0" smtClean="0"/>
              <a:t>", "Маша и волшебное варенье"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1026" name="AutoShape 2" descr="Мульттерапия Развитие эмоциональной и нравственной сферы реб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ульттерапия Развитие эмоциональной и нравственной сферы реб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b17.ru/foto/uploaded/36ea1eea2d4218095e499328dbaf96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642918"/>
            <a:ext cx="2164237" cy="1219187"/>
          </a:xfrm>
          <a:prstGeom prst="rect">
            <a:avLst/>
          </a:prstGeom>
          <a:noFill/>
        </p:spPr>
      </p:pic>
      <p:pic>
        <p:nvPicPr>
          <p:cNvPr id="1032" name="Picture 8" descr="Мульттерапия Развитие эмоциональной и нравственной сферы ребе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2536217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3286116" y="2571744"/>
            <a:ext cx="92869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admin.givegita.com/content/media/seminar/pq-i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857232"/>
            <a:ext cx="5500726" cy="4883786"/>
          </a:xfrm>
          <a:prstGeom prst="rect">
            <a:avLst/>
          </a:prstGeom>
          <a:noFill/>
        </p:spPr>
      </p:pic>
      <p:pic>
        <p:nvPicPr>
          <p:cNvPr id="1030" name="Picture 6" descr="https://static.tildacdn.com/tild3866-6164-4539-a264-303864343735/comple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915" y="785794"/>
            <a:ext cx="656048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1439850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Эмоциональный интеллект -</a:t>
            </a:r>
            <a:endParaRPr lang="ru-RU" sz="3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61486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400" dirty="0" smtClean="0"/>
              <a:t>это способность человека распознавать эмоции, понимать намерения, мотивацию и желание других людей и свои собственные, а также способность управлять своими и чужими эмоциями.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s://thumbs.dreamstime.com/b/%D0%BC%D1%8B%D1%81%D0%BB%D1%8C-%D0%BE%D1%80%D0%B8%D0%B3%D0%B8%D0%BD%D0%B0%D0%BB%D0%B0-%D1%82%D0%B2%D0%BE%D1%80%D1%87%D0%B5%D1%81%D0%BA%D0%B8%D1%85-%D1%81%D0%BF%D0%BE%D1%81%D0%BE%D0%B1%D0%BD%D0%BE%D1%81%D1%82%D0%B5%D0%B9-%D0%BC%D0%BE%D0%B7%D0%B3%D0%B0-8193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3116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Зачем нужно развивать эмоциональный интеллект?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5329246" cy="4525963"/>
          </a:xfrm>
        </p:spPr>
        <p:txBody>
          <a:bodyPr/>
          <a:lstStyle/>
          <a:p>
            <a:pPr>
              <a:buNone/>
            </a:pPr>
            <a:r>
              <a:rPr lang="ru-RU" sz="3100" b="1" u="sng" dirty="0" err="1" smtClean="0"/>
              <a:t>Алекситимия</a:t>
            </a:r>
            <a:r>
              <a:rPr lang="ru-RU" sz="3100" dirty="0" smtClean="0"/>
              <a:t> – затруднение в осознании и определении собственных эмоций – повышает риск возникновения психосоматических заболеваний у детей и взрослых.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s://aniketh.com/wp-content/uploads/2016/07/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496"/>
            <a:ext cx="3917875" cy="195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280" cy="3697295"/>
          </a:xfrm>
        </p:spPr>
        <p:txBody>
          <a:bodyPr>
            <a:noAutofit/>
          </a:bodyPr>
          <a:lstStyle/>
          <a:p>
            <a:r>
              <a:rPr lang="ru-RU" sz="2100" dirty="0" smtClean="0"/>
              <a:t>умение контролировать свои чувства так, чтобы они не “переливались через край”;</a:t>
            </a:r>
          </a:p>
          <a:p>
            <a:r>
              <a:rPr lang="ru-RU" sz="2100" dirty="0" smtClean="0"/>
              <a:t>способность сознательно влиять на свои эмоции;</a:t>
            </a:r>
          </a:p>
          <a:p>
            <a:r>
              <a:rPr lang="ru-RU" sz="2100" dirty="0" smtClean="0"/>
              <a:t>умение определять свои чувства и принимать их такими, какие они есть (признавать их);</a:t>
            </a:r>
          </a:p>
          <a:p>
            <a:r>
              <a:rPr lang="ru-RU" sz="2100" dirty="0" smtClean="0"/>
              <a:t>способность использовать свои эмоции на благо себе и окружающим;</a:t>
            </a:r>
          </a:p>
          <a:p>
            <a:r>
              <a:rPr lang="ru-RU" sz="2100" dirty="0" smtClean="0"/>
              <a:t>умение эффективно общаться с другими людьми, находить с ними общие точки соприкосновения;</a:t>
            </a:r>
          </a:p>
          <a:p>
            <a:r>
              <a:rPr lang="ru-RU" sz="2100" dirty="0" smtClean="0"/>
              <a:t>способность распознавать и </a:t>
            </a:r>
          </a:p>
          <a:p>
            <a:pPr>
              <a:buNone/>
            </a:pPr>
            <a:r>
              <a:rPr lang="ru-RU" sz="2100" dirty="0" smtClean="0"/>
              <a:t>признавать чувства других,</a:t>
            </a:r>
          </a:p>
          <a:p>
            <a:pPr>
              <a:buNone/>
            </a:pPr>
            <a:r>
              <a:rPr lang="ru-RU" sz="2100" dirty="0" smtClean="0"/>
              <a:t> представлять себя на месте другого</a:t>
            </a:r>
          </a:p>
          <a:p>
            <a:pPr>
              <a:buNone/>
            </a:pPr>
            <a:r>
              <a:rPr lang="ru-RU" sz="2100" dirty="0" smtClean="0"/>
              <a:t> человека, сочувствовать ему.</a:t>
            </a:r>
          </a:p>
          <a:p>
            <a:pPr>
              <a:buNone/>
            </a:pPr>
            <a:endParaRPr lang="ru-RU" sz="2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Способности эмоционального интеллекта:</a:t>
            </a:r>
            <a:endParaRPr lang="ru-RU" sz="3600" b="1" u="sng" dirty="0"/>
          </a:p>
        </p:txBody>
      </p:sp>
      <p:pic>
        <p:nvPicPr>
          <p:cNvPr id="3074" name="Picture 2" descr="https://www.orak11.com/wp-content/uploads/2019/07/What-is-Empathy-e1563438107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929066"/>
            <a:ext cx="452205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286908" cy="114300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Как измерить эмоциональный интеллект?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329642" cy="354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Методики эмоционального интеллекта:</a:t>
            </a:r>
          </a:p>
          <a:p>
            <a:r>
              <a:rPr lang="ru-RU" sz="2800" dirty="0" smtClean="0"/>
              <a:t>Исследующие отдельные способности,</a:t>
            </a:r>
          </a:p>
          <a:p>
            <a:pPr>
              <a:buNone/>
            </a:pPr>
            <a:r>
              <a:rPr lang="ru-RU" sz="2800" dirty="0" smtClean="0"/>
              <a:t>входящие в состав эмоционального интеллекта;</a:t>
            </a:r>
          </a:p>
          <a:p>
            <a:r>
              <a:rPr lang="ru-RU" sz="2800" dirty="0" smtClean="0"/>
              <a:t>Основанные на самоотчете и самооценке</a:t>
            </a:r>
          </a:p>
          <a:p>
            <a:pPr>
              <a:buNone/>
            </a:pPr>
            <a:r>
              <a:rPr lang="ru-RU" sz="2800" dirty="0" smtClean="0"/>
              <a:t>испытуемых;</a:t>
            </a:r>
          </a:p>
          <a:p>
            <a:r>
              <a:rPr lang="ru-RU" sz="2800" dirty="0" smtClean="0"/>
              <a:t>“</a:t>
            </a:r>
            <a:r>
              <a:rPr lang="ru-RU" sz="2800" dirty="0" err="1" smtClean="0"/>
              <a:t>Мульти-оценщики</a:t>
            </a:r>
            <a:r>
              <a:rPr lang="ru-RU" sz="2800" dirty="0" smtClean="0"/>
              <a:t>”.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b="1" dirty="0" smtClean="0"/>
              <a:t>«Эмоциональные лица»</a:t>
            </a:r>
            <a:endParaRPr lang="ru-RU" b="1" dirty="0"/>
          </a:p>
        </p:txBody>
      </p:sp>
      <p:pic>
        <p:nvPicPr>
          <p:cNvPr id="25603" name="Picture 3" descr="C:\Users\pc-1\Desktop\эмоции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5892559" cy="5172071"/>
          </a:xfrm>
          <a:prstGeom prst="rect">
            <a:avLst/>
          </a:prstGeom>
          <a:noFill/>
        </p:spPr>
      </p:pic>
      <p:pic>
        <p:nvPicPr>
          <p:cNvPr id="25604" name="Picture 4" descr="C:\Users\pc-1\Desktop\эмоци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928670"/>
            <a:ext cx="2355417" cy="517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5 шагов развития эмоциональной сферы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Этап 1. «Я чувствую» (развиваем осознанность).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Содержание</a:t>
            </a:r>
            <a:r>
              <a:rPr lang="ru-RU" sz="2000" dirty="0" smtClean="0"/>
              <a:t>: комплекс упражнений и игр, </a:t>
            </a:r>
          </a:p>
          <a:p>
            <a:pPr>
              <a:buNone/>
            </a:pPr>
            <a:r>
              <a:rPr lang="ru-RU" sz="2000" dirty="0" smtClean="0"/>
              <a:t>развивающих все пять органов чувств: слух, </a:t>
            </a:r>
          </a:p>
          <a:p>
            <a:pPr>
              <a:buNone/>
            </a:pPr>
            <a:r>
              <a:rPr lang="ru-RU" sz="2000" dirty="0" smtClean="0"/>
              <a:t>обоняние, вкус, зрение, осязание.</a:t>
            </a:r>
          </a:p>
          <a:p>
            <a:pPr>
              <a:buNone/>
            </a:pPr>
            <a:r>
              <a:rPr lang="ru-RU" sz="2000" i="1" dirty="0" smtClean="0"/>
              <a:t>Результат</a:t>
            </a:r>
            <a:r>
              <a:rPr lang="ru-RU" sz="2000" dirty="0" smtClean="0"/>
              <a:t>: активизация сенсорных систем </a:t>
            </a:r>
          </a:p>
          <a:p>
            <a:pPr>
              <a:buNone/>
            </a:pPr>
            <a:r>
              <a:rPr lang="ru-RU" sz="2000" dirty="0" smtClean="0"/>
              <a:t>ребёнка, сознание необходимого </a:t>
            </a:r>
          </a:p>
          <a:p>
            <a:pPr>
              <a:buNone/>
            </a:pPr>
            <a:r>
              <a:rPr lang="ru-RU" sz="2000" dirty="0" smtClean="0"/>
              <a:t>эмоционального фона, создание своих </a:t>
            </a:r>
          </a:p>
          <a:p>
            <a:pPr>
              <a:buNone/>
            </a:pPr>
            <a:r>
              <a:rPr lang="ru-RU" sz="2000" dirty="0" smtClean="0"/>
              <a:t>эмоций.</a:t>
            </a:r>
          </a:p>
          <a:p>
            <a:pPr algn="r">
              <a:buNone/>
            </a:pPr>
            <a:r>
              <a:rPr lang="ru-RU" sz="2000" b="1" dirty="0" smtClean="0"/>
              <a:t>Этап 2. «Я хочу» (создаём мотивацию).</a:t>
            </a:r>
            <a:endParaRPr lang="ru-RU" sz="2000" dirty="0" smtClean="0"/>
          </a:p>
          <a:p>
            <a:pPr algn="r">
              <a:buNone/>
            </a:pPr>
            <a:r>
              <a:rPr lang="ru-RU" sz="2000" i="1" dirty="0" smtClean="0"/>
              <a:t>Содержание</a:t>
            </a:r>
            <a:r>
              <a:rPr lang="ru-RU" sz="2000" dirty="0" smtClean="0"/>
              <a:t>: ролевые игры, диалог с ребёнком.</a:t>
            </a:r>
          </a:p>
          <a:p>
            <a:pPr algn="r">
              <a:buNone/>
            </a:pPr>
            <a:r>
              <a:rPr lang="ru-RU" sz="2000" i="1" dirty="0" smtClean="0"/>
              <a:t>Результат</a:t>
            </a:r>
            <a:r>
              <a:rPr lang="ru-RU" sz="2000" dirty="0" smtClean="0"/>
              <a:t>: осознание ребёнком мотивации</a:t>
            </a:r>
          </a:p>
          <a:p>
            <a:pPr algn="r">
              <a:buNone/>
            </a:pPr>
            <a:r>
              <a:rPr lang="ru-RU" sz="2000" dirty="0" smtClean="0"/>
              <a:t> к действию, понимание эмоций окружающих.</a:t>
            </a:r>
          </a:p>
          <a:p>
            <a:pPr algn="r">
              <a:buNone/>
            </a:pPr>
            <a:r>
              <a:rPr lang="ru-RU" sz="2000" dirty="0" smtClean="0"/>
              <a:t> Мотивация позволяет ребёнку понять его желания,</a:t>
            </a:r>
          </a:p>
          <a:p>
            <a:pPr algn="r">
              <a:buNone/>
            </a:pPr>
            <a:r>
              <a:rPr lang="ru-RU" sz="2000" dirty="0" smtClean="0"/>
              <a:t> а желания помогают сформировать цель.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us.123rf.com/450wm/millaf/millaf1906/millaf190600131/124894178-thinking-kid-and-big-empty-speech-clouds-bubbles.jpg?ver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71942"/>
            <a:ext cx="2857520" cy="2044715"/>
          </a:xfrm>
          <a:prstGeom prst="rect">
            <a:avLst/>
          </a:prstGeom>
          <a:noFill/>
        </p:spPr>
      </p:pic>
      <p:pic>
        <p:nvPicPr>
          <p:cNvPr id="1028" name="Picture 4" descr="https://quizterra.com/files/storage/2019/07/27/hk6bgSDUlIlQaGS6fo1qASWC7ekhZ21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14422"/>
            <a:ext cx="2934132" cy="24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/>
              <a:t>Этап 3. «Я знаю» (развиваем интеллект).</a:t>
            </a:r>
            <a:endParaRPr lang="ru-RU" sz="2000" dirty="0" smtClean="0"/>
          </a:p>
          <a:p>
            <a:pPr algn="r">
              <a:buNone/>
            </a:pPr>
            <a:r>
              <a:rPr lang="ru-RU" sz="2000" i="1" dirty="0" smtClean="0"/>
              <a:t>Содержание</a:t>
            </a:r>
            <a:r>
              <a:rPr lang="ru-RU" sz="2000" dirty="0" smtClean="0"/>
              <a:t>: изучение интересных фактов,</a:t>
            </a:r>
          </a:p>
          <a:p>
            <a:pPr algn="r">
              <a:buNone/>
            </a:pPr>
            <a:r>
              <a:rPr lang="ru-RU" sz="2000" dirty="0" smtClean="0"/>
              <a:t> решение логических задач.</a:t>
            </a:r>
          </a:p>
          <a:p>
            <a:pPr algn="r">
              <a:buNone/>
            </a:pPr>
            <a:r>
              <a:rPr lang="ru-RU" sz="2000" i="1" dirty="0" smtClean="0"/>
              <a:t>Результат</a:t>
            </a:r>
            <a:r>
              <a:rPr lang="ru-RU" sz="2000" dirty="0" smtClean="0"/>
              <a:t>: получение ребёнком</a:t>
            </a:r>
          </a:p>
          <a:p>
            <a:pPr algn="r">
              <a:buNone/>
            </a:pPr>
            <a:r>
              <a:rPr lang="ru-RU" sz="2000" dirty="0" smtClean="0"/>
              <a:t> необходимых знаний, развитие </a:t>
            </a:r>
            <a:r>
              <a:rPr lang="ru-RU" sz="2000" dirty="0" smtClean="0">
                <a:hlinkClick r:id="rId2"/>
              </a:rPr>
              <a:t>внимания</a:t>
            </a:r>
            <a:r>
              <a:rPr lang="ru-RU" sz="2000" dirty="0" smtClean="0"/>
              <a:t>, </a:t>
            </a:r>
          </a:p>
          <a:p>
            <a:pPr algn="r">
              <a:buNone/>
            </a:pPr>
            <a:r>
              <a:rPr lang="ru-RU" sz="2000" dirty="0" smtClean="0"/>
              <a:t>памяти, логики.</a:t>
            </a:r>
          </a:p>
          <a:p>
            <a:pPr>
              <a:buNone/>
            </a:pPr>
            <a:r>
              <a:rPr lang="ru-RU" sz="2000" b="1" dirty="0" smtClean="0"/>
              <a:t>Этап 4. «Я могу» (формируем самооценку).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Содержание</a:t>
            </a:r>
            <a:r>
              <a:rPr lang="ru-RU" sz="2000" dirty="0" smtClean="0"/>
              <a:t>: упражнения и игры с фиксацией успешного выполнения и достижения результатов.</a:t>
            </a:r>
          </a:p>
          <a:p>
            <a:pPr>
              <a:buNone/>
            </a:pPr>
            <a:r>
              <a:rPr lang="ru-RU" sz="2000" i="1" dirty="0" smtClean="0"/>
              <a:t>Результат</a:t>
            </a:r>
            <a:r>
              <a:rPr lang="ru-RU" sz="2000" dirty="0" smtClean="0"/>
              <a:t>: развитие самооценки, </a:t>
            </a:r>
          </a:p>
          <a:p>
            <a:pPr>
              <a:buNone/>
            </a:pPr>
            <a:r>
              <a:rPr lang="ru-RU" sz="2000" dirty="0" smtClean="0"/>
              <a:t>осознание ребёнком своих сил, развитие </a:t>
            </a:r>
          </a:p>
          <a:p>
            <a:pPr>
              <a:buNone/>
            </a:pPr>
            <a:r>
              <a:rPr lang="ru-RU" sz="2000" dirty="0" smtClean="0"/>
              <a:t>навыка управления своими эмоциями.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jcafesin.files.wordpress.com/2017/10/catlion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35392"/>
            <a:ext cx="2571768" cy="2874056"/>
          </a:xfrm>
          <a:prstGeom prst="rect">
            <a:avLst/>
          </a:prstGeom>
          <a:noFill/>
        </p:spPr>
      </p:pic>
      <p:pic>
        <p:nvPicPr>
          <p:cNvPr id="23556" name="Picture 4" descr="https://pbs.twimg.com/media/CpWCesCXYAAcn3C.jpg: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128372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352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Развитие эмоционального интеллекта у детей группы риска</vt:lpstr>
      <vt:lpstr>Презентация PowerPoint</vt:lpstr>
      <vt:lpstr>Эмоциональный интеллект -</vt:lpstr>
      <vt:lpstr>Зачем нужно развивать эмоциональный интеллект?</vt:lpstr>
      <vt:lpstr>Способности эмоционального интеллекта:</vt:lpstr>
      <vt:lpstr>Как измерить эмоциональный интеллект? </vt:lpstr>
      <vt:lpstr>«Эмоциональные лица»</vt:lpstr>
      <vt:lpstr>5 шагов развития эмоциональной сферы </vt:lpstr>
      <vt:lpstr>Презентация PowerPoint</vt:lpstr>
      <vt:lpstr>Презентация PowerPoint</vt:lpstr>
      <vt:lpstr>Мульттерапия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pc-1</dc:creator>
  <cp:lastModifiedBy>Елена Станиславовна Боярова</cp:lastModifiedBy>
  <cp:revision>22</cp:revision>
  <dcterms:created xsi:type="dcterms:W3CDTF">2019-11-19T14:43:19Z</dcterms:created>
  <dcterms:modified xsi:type="dcterms:W3CDTF">2019-11-25T12:32:30Z</dcterms:modified>
</cp:coreProperties>
</file>