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94660"/>
  </p:normalViewPr>
  <p:slideViewPr>
    <p:cSldViewPr>
      <p:cViewPr varScale="1">
        <p:scale>
          <a:sx n="63" d="100"/>
          <a:sy n="63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9A2F-754B-49F8-8A6D-4B606BF7E260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49EF-4D62-4F0D-984F-20C56C7AD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6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C49EF-4D62-4F0D-984F-20C56C7ADC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1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7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577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4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59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3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3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4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0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9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8075323" cy="2262781"/>
          </a:xfrm>
        </p:spPr>
        <p:txBody>
          <a:bodyPr>
            <a:noAutofit/>
          </a:bodyPr>
          <a:lstStyle/>
          <a:p>
            <a:r>
              <a:rPr lang="ru-RU" sz="3600" b="1" i="1" dirty="0"/>
              <a:t>Образовательная программа по развитию лидерских качеств и коммуникативных умений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у подростков «Ключи к успеху»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Бородулина Ольга Николаевна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Педагог-психолог МУ ДПО ЦСУОП «Центр </a:t>
            </a:r>
            <a:r>
              <a:rPr lang="ru-RU" sz="1800" dirty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сопровождения участников образовательного </a:t>
            </a:r>
            <a:r>
              <a:rPr lang="ru-RU" sz="1800" dirty="0" smtClean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процесса»</a:t>
            </a:r>
            <a:endParaRPr lang="ru-RU" sz="1800" dirty="0">
              <a:solidFill>
                <a:prstClr val="black"/>
              </a:solidFill>
              <a:latin typeface="Franklin Gothic Book" pitchFamily="34" charset="0"/>
              <a:cs typeface="Arial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3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Спасибо </a:t>
            </a:r>
          </a:p>
          <a:p>
            <a:pPr marL="0" indent="0">
              <a:buNone/>
            </a:pPr>
            <a:r>
              <a:rPr lang="ru-RU" sz="6000" dirty="0" smtClean="0"/>
              <a:t>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967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89199" cy="1280890"/>
          </a:xfrm>
        </p:spPr>
        <p:txBody>
          <a:bodyPr/>
          <a:lstStyle/>
          <a:p>
            <a:r>
              <a:rPr lang="ru-RU" dirty="0" smtClean="0"/>
              <a:t>Темы занятий: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340768"/>
            <a:ext cx="916831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839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1.Упражнение «Симметричные рисунки».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Администратор\Desktop\фото на слайды\IMG_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94224"/>
            <a:ext cx="6494773" cy="48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440" y="476672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/>
              <a:t>Игра «Трио»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Администратор\Desktop\фото на слайды\IMG_1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931983" cy="51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фото на слайды\IMG_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052736"/>
            <a:ext cx="676456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</a:t>
            </a:r>
            <a:r>
              <a:rPr lang="ru-RU" dirty="0" err="1" smtClean="0"/>
              <a:t>Бурундучки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C:\Users\Администратор\Desktop\фото на слайды\IMG_1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149" y="1700808"/>
            <a:ext cx="595402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</a:t>
            </a:r>
            <a:r>
              <a:rPr lang="ru-RU" dirty="0" err="1" smtClean="0"/>
              <a:t>Хвостоглаз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Администратор\Desktop\фото на слайды\IMG_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700808"/>
            <a:ext cx="63381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«Карандаши»</a:t>
            </a:r>
            <a:endParaRPr lang="ru-RU" dirty="0"/>
          </a:p>
        </p:txBody>
      </p:sp>
      <p:pic>
        <p:nvPicPr>
          <p:cNvPr id="6146" name="Picture 2" descr="C:\Users\Администратор\Desktop\фото на слайды\IMG_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117" y="1628800"/>
            <a:ext cx="64341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фото на слайды\IMG_1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4555"/>
            <a:ext cx="695659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51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Образовательная программа по развитию лидерских качеств и коммуникативных умений у подростков «Ключи к успеху»   </vt:lpstr>
      <vt:lpstr>Темы занятий:</vt:lpstr>
      <vt:lpstr>1.Упражнение «Симметричные рисунки». </vt:lpstr>
      <vt:lpstr>Игра «Трио»  </vt:lpstr>
      <vt:lpstr>Презентация PowerPoint</vt:lpstr>
      <vt:lpstr>Упражнение «Бурундучки»</vt:lpstr>
      <vt:lpstr>Упражнение «Хвостоглаз»</vt:lpstr>
      <vt:lpstr>Упражнение «Карандаши»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по развитию лидерских качеств и коммуникативных умений у подростков «Ключи к успеху»   </dc:title>
  <dc:creator>Администратор</dc:creator>
  <cp:lastModifiedBy>Руководитель</cp:lastModifiedBy>
  <cp:revision>11</cp:revision>
  <dcterms:created xsi:type="dcterms:W3CDTF">2017-10-19T12:12:40Z</dcterms:created>
  <dcterms:modified xsi:type="dcterms:W3CDTF">2017-10-31T11:20:19Z</dcterms:modified>
</cp:coreProperties>
</file>