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6" r:id="rId1"/>
  </p:sldMasterIdLst>
  <p:sldIdLst>
    <p:sldId id="276" r:id="rId2"/>
    <p:sldId id="289" r:id="rId3"/>
    <p:sldId id="294" r:id="rId4"/>
    <p:sldId id="296" r:id="rId5"/>
    <p:sldId id="282" r:id="rId6"/>
    <p:sldId id="295" r:id="rId7"/>
    <p:sldId id="297" r:id="rId8"/>
    <p:sldId id="293" r:id="rId9"/>
    <p:sldId id="292" r:id="rId10"/>
    <p:sldId id="287" r:id="rId11"/>
    <p:sldId id="273" r:id="rId12"/>
    <p:sldId id="274" r:id="rId13"/>
    <p:sldId id="290" r:id="rId14"/>
    <p:sldId id="298" r:id="rId15"/>
    <p:sldId id="27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88B7A7-3D44-49C5-A54A-4E6A2EF96F9F}" type="doc">
      <dgm:prSet loTypeId="urn:microsoft.com/office/officeart/2005/8/layout/target1" loCatId="relationship" qsTypeId="urn:microsoft.com/office/officeart/2005/8/quickstyle/simple5" qsCatId="simple" csTypeId="urn:microsoft.com/office/officeart/2005/8/colors/colorful5" csCatId="colorful" phldr="1"/>
      <dgm:spPr/>
    </dgm:pt>
    <dgm:pt modelId="{9A566419-2DA6-480F-B89A-92FBF1A64D4D}">
      <dgm:prSet phldrT="[Текст]" custT="1"/>
      <dgm:spPr/>
      <dgm:t>
        <a:bodyPr/>
        <a:lstStyle/>
        <a:p>
          <a:r>
            <a:rPr lang="ru-RU" sz="2400" dirty="0" err="1" smtClean="0"/>
            <a:t>Малоэтническая</a:t>
          </a:r>
          <a:r>
            <a:rPr lang="ru-RU" sz="2400" dirty="0" smtClean="0"/>
            <a:t> культура</a:t>
          </a:r>
          <a:endParaRPr lang="ru-RU" sz="2400" dirty="0"/>
        </a:p>
      </dgm:t>
    </dgm:pt>
    <dgm:pt modelId="{5A68CE13-9004-4C44-962C-03DA2EA1554F}" type="parTrans" cxnId="{9593F675-F516-49E4-AA8C-8C61628B1A2C}">
      <dgm:prSet/>
      <dgm:spPr/>
      <dgm:t>
        <a:bodyPr/>
        <a:lstStyle/>
        <a:p>
          <a:endParaRPr lang="ru-RU"/>
        </a:p>
      </dgm:t>
    </dgm:pt>
    <dgm:pt modelId="{DC51F852-13D0-44E0-B7B9-0B4DCA38602D}" type="sibTrans" cxnId="{9593F675-F516-49E4-AA8C-8C61628B1A2C}">
      <dgm:prSet/>
      <dgm:spPr/>
      <dgm:t>
        <a:bodyPr/>
        <a:lstStyle/>
        <a:p>
          <a:endParaRPr lang="ru-RU"/>
        </a:p>
      </dgm:t>
    </dgm:pt>
    <dgm:pt modelId="{AF4CC457-BDCC-444A-A52C-EC11F0203BBD}">
      <dgm:prSet phldrT="[Текст]" custT="1"/>
      <dgm:spPr/>
      <dgm:t>
        <a:bodyPr/>
        <a:lstStyle/>
        <a:p>
          <a:r>
            <a:rPr lang="ru-RU" sz="2400" dirty="0" smtClean="0"/>
            <a:t>Русская культура </a:t>
          </a:r>
          <a:endParaRPr lang="ru-RU" sz="2400" dirty="0"/>
        </a:p>
      </dgm:t>
    </dgm:pt>
    <dgm:pt modelId="{B7C81D1F-818F-4D35-8AFD-D8A711A911DA}" type="parTrans" cxnId="{A6B348E8-6305-4BF3-A732-B42E7A4082E5}">
      <dgm:prSet/>
      <dgm:spPr/>
      <dgm:t>
        <a:bodyPr/>
        <a:lstStyle/>
        <a:p>
          <a:endParaRPr lang="ru-RU"/>
        </a:p>
      </dgm:t>
    </dgm:pt>
    <dgm:pt modelId="{55B404C7-285E-4C36-8443-3C4D2C80FC46}" type="sibTrans" cxnId="{A6B348E8-6305-4BF3-A732-B42E7A4082E5}">
      <dgm:prSet/>
      <dgm:spPr/>
      <dgm:t>
        <a:bodyPr/>
        <a:lstStyle/>
        <a:p>
          <a:endParaRPr lang="ru-RU"/>
        </a:p>
      </dgm:t>
    </dgm:pt>
    <dgm:pt modelId="{316ABEAB-FCB5-4296-B0F5-F261147C7049}">
      <dgm:prSet phldrT="[Текст]" custT="1"/>
      <dgm:spPr/>
      <dgm:t>
        <a:bodyPr/>
        <a:lstStyle/>
        <a:p>
          <a:r>
            <a:rPr lang="ru-RU" sz="2400" dirty="0" smtClean="0"/>
            <a:t>Общенациональная (российская) культура</a:t>
          </a:r>
          <a:endParaRPr lang="ru-RU" sz="1100" dirty="0"/>
        </a:p>
      </dgm:t>
    </dgm:pt>
    <dgm:pt modelId="{25563255-7475-4C30-B0D6-A2C7C9930928}" type="parTrans" cxnId="{476C706F-5DDE-4583-890E-4F820394C5B4}">
      <dgm:prSet/>
      <dgm:spPr/>
      <dgm:t>
        <a:bodyPr/>
        <a:lstStyle/>
        <a:p>
          <a:endParaRPr lang="ru-RU"/>
        </a:p>
      </dgm:t>
    </dgm:pt>
    <dgm:pt modelId="{9937983D-A1B9-4F7F-9C45-85A5AE83F709}" type="sibTrans" cxnId="{476C706F-5DDE-4583-890E-4F820394C5B4}">
      <dgm:prSet/>
      <dgm:spPr/>
      <dgm:t>
        <a:bodyPr/>
        <a:lstStyle/>
        <a:p>
          <a:endParaRPr lang="ru-RU"/>
        </a:p>
      </dgm:t>
    </dgm:pt>
    <dgm:pt modelId="{35E3D0B4-7579-45ED-BF58-0410ECAB78E6}">
      <dgm:prSet custT="1"/>
      <dgm:spPr/>
      <dgm:t>
        <a:bodyPr/>
        <a:lstStyle/>
        <a:p>
          <a:r>
            <a:rPr lang="ru-RU" sz="2400" dirty="0" smtClean="0"/>
            <a:t>Мировая культура</a:t>
          </a:r>
          <a:endParaRPr lang="ru-RU" sz="2400" dirty="0"/>
        </a:p>
      </dgm:t>
    </dgm:pt>
    <dgm:pt modelId="{A8657D08-ACDE-49BA-BAFE-7CA5235E0A64}" type="parTrans" cxnId="{21805D58-9A78-4BDB-A955-EFC16D76C9AB}">
      <dgm:prSet/>
      <dgm:spPr/>
      <dgm:t>
        <a:bodyPr/>
        <a:lstStyle/>
        <a:p>
          <a:endParaRPr lang="ru-RU"/>
        </a:p>
      </dgm:t>
    </dgm:pt>
    <dgm:pt modelId="{40C59F7F-603A-4C01-A27D-54B12C54FB03}" type="sibTrans" cxnId="{21805D58-9A78-4BDB-A955-EFC16D76C9AB}">
      <dgm:prSet/>
      <dgm:spPr/>
      <dgm:t>
        <a:bodyPr/>
        <a:lstStyle/>
        <a:p>
          <a:endParaRPr lang="ru-RU"/>
        </a:p>
      </dgm:t>
    </dgm:pt>
    <dgm:pt modelId="{3B0D0D2F-C8C9-493A-8EBA-11E75A1BC106}" type="pres">
      <dgm:prSet presAssocID="{6B88B7A7-3D44-49C5-A54A-4E6A2EF96F9F}" presName="composite" presStyleCnt="0">
        <dgm:presLayoutVars>
          <dgm:chMax val="5"/>
          <dgm:dir/>
          <dgm:resizeHandles val="exact"/>
        </dgm:presLayoutVars>
      </dgm:prSet>
      <dgm:spPr/>
    </dgm:pt>
    <dgm:pt modelId="{FAA00F04-DE11-4A72-BC04-8E0D162D6AC6}" type="pres">
      <dgm:prSet presAssocID="{9A566419-2DA6-480F-B89A-92FBF1A64D4D}" presName="circle1" presStyleLbl="lnNode1" presStyleIdx="0" presStyleCnt="4" custScaleX="196059" custScaleY="264234" custLinFactNeighborX="7861" custLinFactNeighborY="-13611"/>
      <dgm:spPr/>
    </dgm:pt>
    <dgm:pt modelId="{AFD672A1-F15E-472C-A194-2563006CBDE4}" type="pres">
      <dgm:prSet presAssocID="{9A566419-2DA6-480F-B89A-92FBF1A64D4D}" presName="text1" presStyleLbl="revTx" presStyleIdx="0" presStyleCnt="4" custScaleX="187003" custLinFactNeighborX="46875" custLinFactNeighborY="3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FF198-86F8-4145-9FE9-DEF1BA160C2D}" type="pres">
      <dgm:prSet presAssocID="{9A566419-2DA6-480F-B89A-92FBF1A64D4D}" presName="line1" presStyleLbl="callout" presStyleIdx="0" presStyleCnt="8"/>
      <dgm:spPr/>
    </dgm:pt>
    <dgm:pt modelId="{13E69A35-BA1D-491F-BFCD-8B0DAF5A3AA0}" type="pres">
      <dgm:prSet presAssocID="{9A566419-2DA6-480F-B89A-92FBF1A64D4D}" presName="d1" presStyleLbl="callout" presStyleIdx="1" presStyleCnt="8"/>
      <dgm:spPr/>
    </dgm:pt>
    <dgm:pt modelId="{A5869EBA-561E-4CC8-9793-4F65B3147C67}" type="pres">
      <dgm:prSet presAssocID="{AF4CC457-BDCC-444A-A52C-EC11F0203BBD}" presName="circle2" presStyleLbl="lnNode1" presStyleIdx="1" presStyleCnt="4" custScaleX="125650" custScaleY="146645"/>
      <dgm:spPr/>
    </dgm:pt>
    <dgm:pt modelId="{15260FEB-2C9F-4CA8-937E-621E68AA5F74}" type="pres">
      <dgm:prSet presAssocID="{AF4CC457-BDCC-444A-A52C-EC11F0203BBD}" presName="text2" presStyleLbl="revTx" presStyleIdx="1" presStyleCnt="4" custScaleX="122928" custLinFactNeighborX="17513" custLinFactNeighborY="1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1ED56-B209-4B7E-B9D3-2E27207FC3A7}" type="pres">
      <dgm:prSet presAssocID="{AF4CC457-BDCC-444A-A52C-EC11F0203BBD}" presName="line2" presStyleLbl="callout" presStyleIdx="2" presStyleCnt="8" custLinFactY="100000" custLinFactNeighborX="12753" custLinFactNeighborY="175500"/>
      <dgm:spPr/>
    </dgm:pt>
    <dgm:pt modelId="{7A5E6003-0AC9-41F6-8BAE-3E758C9FC460}" type="pres">
      <dgm:prSet presAssocID="{AF4CC457-BDCC-444A-A52C-EC11F0203BBD}" presName="d2" presStyleLbl="callout" presStyleIdx="3" presStyleCnt="8" custLinFactNeighborX="5005" custLinFactNeighborY="4555"/>
      <dgm:spPr/>
    </dgm:pt>
    <dgm:pt modelId="{C26AF859-3882-4197-AA8A-9AB30A97A551}" type="pres">
      <dgm:prSet presAssocID="{316ABEAB-FCB5-4296-B0F5-F261147C7049}" presName="circle3" presStyleLbl="lnNode1" presStyleIdx="2" presStyleCnt="4" custScaleX="103478" custScaleY="121692"/>
      <dgm:spPr/>
    </dgm:pt>
    <dgm:pt modelId="{4A744874-8355-4685-9C79-1B411C4025BC}" type="pres">
      <dgm:prSet presAssocID="{316ABEAB-FCB5-4296-B0F5-F261147C7049}" presName="text3" presStyleLbl="revTx" presStyleIdx="2" presStyleCnt="4" custScaleX="176302" custLinFactNeighborX="41525" custLinFactNeighborY="19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20247-6C4B-44D9-B78A-DA92AF6FB1EA}" type="pres">
      <dgm:prSet presAssocID="{316ABEAB-FCB5-4296-B0F5-F261147C7049}" presName="line3" presStyleLbl="callout" presStyleIdx="4" presStyleCnt="8" custLinFactY="400000" custLinFactNeighborX="17972" custLinFactNeighborY="467219"/>
      <dgm:spPr/>
    </dgm:pt>
    <dgm:pt modelId="{1B0809C4-347B-4140-AE0D-EC0D4B8C13FE}" type="pres">
      <dgm:prSet presAssocID="{316ABEAB-FCB5-4296-B0F5-F261147C7049}" presName="d3" presStyleLbl="callout" presStyleIdx="5" presStyleCnt="8" custScaleX="87934" custScaleY="89509" custLinFactNeighborX="4962" custLinFactNeighborY="14439"/>
      <dgm:spPr/>
    </dgm:pt>
    <dgm:pt modelId="{E07B35A5-C961-4189-9BC6-6105FFFA4327}" type="pres">
      <dgm:prSet presAssocID="{35E3D0B4-7579-45ED-BF58-0410ECAB78E6}" presName="circle4" presStyleLbl="lnNode1" presStyleIdx="3" presStyleCnt="4" custScaleX="97571" custScaleY="119228" custLinFactNeighborX="-326" custLinFactNeighborY="-2604"/>
      <dgm:spPr/>
    </dgm:pt>
    <dgm:pt modelId="{7BC47FF4-F45A-48D3-975C-CF214A44537C}" type="pres">
      <dgm:prSet presAssocID="{35E3D0B4-7579-45ED-BF58-0410ECAB78E6}" presName="text4" presStyleLbl="revTx" presStyleIdx="3" presStyleCnt="4" custScaleX="120356" custLinFactNeighborX="15542" custLinFactNeighborY="44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8BBEF-11AF-4186-A01B-FBE8F97415FB}" type="pres">
      <dgm:prSet presAssocID="{35E3D0B4-7579-45ED-BF58-0410ECAB78E6}" presName="line4" presStyleLbl="callout" presStyleIdx="6" presStyleCnt="8" custLinFactY="400000" custLinFactNeighborX="17972" custLinFactNeighborY="463622"/>
      <dgm:spPr/>
    </dgm:pt>
    <dgm:pt modelId="{BE588136-F69C-40B7-9B29-BBDBC37C983B}" type="pres">
      <dgm:prSet presAssocID="{35E3D0B4-7579-45ED-BF58-0410ECAB78E6}" presName="d4" presStyleLbl="callout" presStyleIdx="7" presStyleCnt="8" custLinFactNeighborX="-1431" custLinFactNeighborY="28498"/>
      <dgm:spPr/>
    </dgm:pt>
  </dgm:ptLst>
  <dgm:cxnLst>
    <dgm:cxn modelId="{D358F309-93DE-40BB-8ED6-7DBE1C853081}" type="presOf" srcId="{316ABEAB-FCB5-4296-B0F5-F261147C7049}" destId="{4A744874-8355-4685-9C79-1B411C4025BC}" srcOrd="0" destOrd="0" presId="urn:microsoft.com/office/officeart/2005/8/layout/target1"/>
    <dgm:cxn modelId="{D2097429-20E8-4E5A-A2C0-10DF46A01DF0}" type="presOf" srcId="{9A566419-2DA6-480F-B89A-92FBF1A64D4D}" destId="{AFD672A1-F15E-472C-A194-2563006CBDE4}" srcOrd="0" destOrd="0" presId="urn:microsoft.com/office/officeart/2005/8/layout/target1"/>
    <dgm:cxn modelId="{A6B348E8-6305-4BF3-A732-B42E7A4082E5}" srcId="{6B88B7A7-3D44-49C5-A54A-4E6A2EF96F9F}" destId="{AF4CC457-BDCC-444A-A52C-EC11F0203BBD}" srcOrd="1" destOrd="0" parTransId="{B7C81D1F-818F-4D35-8AFD-D8A711A911DA}" sibTransId="{55B404C7-285E-4C36-8443-3C4D2C80FC46}"/>
    <dgm:cxn modelId="{476C706F-5DDE-4583-890E-4F820394C5B4}" srcId="{6B88B7A7-3D44-49C5-A54A-4E6A2EF96F9F}" destId="{316ABEAB-FCB5-4296-B0F5-F261147C7049}" srcOrd="2" destOrd="0" parTransId="{25563255-7475-4C30-B0D6-A2C7C9930928}" sibTransId="{9937983D-A1B9-4F7F-9C45-85A5AE83F709}"/>
    <dgm:cxn modelId="{21805D58-9A78-4BDB-A955-EFC16D76C9AB}" srcId="{6B88B7A7-3D44-49C5-A54A-4E6A2EF96F9F}" destId="{35E3D0B4-7579-45ED-BF58-0410ECAB78E6}" srcOrd="3" destOrd="0" parTransId="{A8657D08-ACDE-49BA-BAFE-7CA5235E0A64}" sibTransId="{40C59F7F-603A-4C01-A27D-54B12C54FB03}"/>
    <dgm:cxn modelId="{965E9BEF-FC2A-4923-8B2A-3D57FF4B01FE}" type="presOf" srcId="{6B88B7A7-3D44-49C5-A54A-4E6A2EF96F9F}" destId="{3B0D0D2F-C8C9-493A-8EBA-11E75A1BC106}" srcOrd="0" destOrd="0" presId="urn:microsoft.com/office/officeart/2005/8/layout/target1"/>
    <dgm:cxn modelId="{9593F675-F516-49E4-AA8C-8C61628B1A2C}" srcId="{6B88B7A7-3D44-49C5-A54A-4E6A2EF96F9F}" destId="{9A566419-2DA6-480F-B89A-92FBF1A64D4D}" srcOrd="0" destOrd="0" parTransId="{5A68CE13-9004-4C44-962C-03DA2EA1554F}" sibTransId="{DC51F852-13D0-44E0-B7B9-0B4DCA38602D}"/>
    <dgm:cxn modelId="{6F66A23A-EFF5-4062-BC91-E1F180FDCC47}" type="presOf" srcId="{35E3D0B4-7579-45ED-BF58-0410ECAB78E6}" destId="{7BC47FF4-F45A-48D3-975C-CF214A44537C}" srcOrd="0" destOrd="0" presId="urn:microsoft.com/office/officeart/2005/8/layout/target1"/>
    <dgm:cxn modelId="{BF2AA5FA-112A-4F38-B623-E4D923825EB3}" type="presOf" srcId="{AF4CC457-BDCC-444A-A52C-EC11F0203BBD}" destId="{15260FEB-2C9F-4CA8-937E-621E68AA5F74}" srcOrd="0" destOrd="0" presId="urn:microsoft.com/office/officeart/2005/8/layout/target1"/>
    <dgm:cxn modelId="{26C2503E-6D0C-462D-9002-94199C136FDB}" type="presParOf" srcId="{3B0D0D2F-C8C9-493A-8EBA-11E75A1BC106}" destId="{FAA00F04-DE11-4A72-BC04-8E0D162D6AC6}" srcOrd="0" destOrd="0" presId="urn:microsoft.com/office/officeart/2005/8/layout/target1"/>
    <dgm:cxn modelId="{E11CA6CE-C41F-4F73-9493-0502742BADE5}" type="presParOf" srcId="{3B0D0D2F-C8C9-493A-8EBA-11E75A1BC106}" destId="{AFD672A1-F15E-472C-A194-2563006CBDE4}" srcOrd="1" destOrd="0" presId="urn:microsoft.com/office/officeart/2005/8/layout/target1"/>
    <dgm:cxn modelId="{8F6F2079-F44F-494E-A7BD-338510F6C02F}" type="presParOf" srcId="{3B0D0D2F-C8C9-493A-8EBA-11E75A1BC106}" destId="{553FF198-86F8-4145-9FE9-DEF1BA160C2D}" srcOrd="2" destOrd="0" presId="urn:microsoft.com/office/officeart/2005/8/layout/target1"/>
    <dgm:cxn modelId="{22A0516D-B994-47EC-9C15-C062BA9575C8}" type="presParOf" srcId="{3B0D0D2F-C8C9-493A-8EBA-11E75A1BC106}" destId="{13E69A35-BA1D-491F-BFCD-8B0DAF5A3AA0}" srcOrd="3" destOrd="0" presId="urn:microsoft.com/office/officeart/2005/8/layout/target1"/>
    <dgm:cxn modelId="{B869B6F7-E5C3-4114-8EAF-81C1BF9BF459}" type="presParOf" srcId="{3B0D0D2F-C8C9-493A-8EBA-11E75A1BC106}" destId="{A5869EBA-561E-4CC8-9793-4F65B3147C67}" srcOrd="4" destOrd="0" presId="urn:microsoft.com/office/officeart/2005/8/layout/target1"/>
    <dgm:cxn modelId="{1C66ED54-1076-4BC3-9627-7CE82D48547F}" type="presParOf" srcId="{3B0D0D2F-C8C9-493A-8EBA-11E75A1BC106}" destId="{15260FEB-2C9F-4CA8-937E-621E68AA5F74}" srcOrd="5" destOrd="0" presId="urn:microsoft.com/office/officeart/2005/8/layout/target1"/>
    <dgm:cxn modelId="{C3DC26BD-42A6-4C42-85DB-AFC55F34EC9D}" type="presParOf" srcId="{3B0D0D2F-C8C9-493A-8EBA-11E75A1BC106}" destId="{9921ED56-B209-4B7E-B9D3-2E27207FC3A7}" srcOrd="6" destOrd="0" presId="urn:microsoft.com/office/officeart/2005/8/layout/target1"/>
    <dgm:cxn modelId="{998DB0D2-5B1D-4528-90AD-F98C93F690F2}" type="presParOf" srcId="{3B0D0D2F-C8C9-493A-8EBA-11E75A1BC106}" destId="{7A5E6003-0AC9-41F6-8BAE-3E758C9FC460}" srcOrd="7" destOrd="0" presId="urn:microsoft.com/office/officeart/2005/8/layout/target1"/>
    <dgm:cxn modelId="{C4FF858B-AFBF-448B-879C-7D0B0D7270B6}" type="presParOf" srcId="{3B0D0D2F-C8C9-493A-8EBA-11E75A1BC106}" destId="{C26AF859-3882-4197-AA8A-9AB30A97A551}" srcOrd="8" destOrd="0" presId="urn:microsoft.com/office/officeart/2005/8/layout/target1"/>
    <dgm:cxn modelId="{E810CED2-3C02-444E-A96B-8340FAC4D69D}" type="presParOf" srcId="{3B0D0D2F-C8C9-493A-8EBA-11E75A1BC106}" destId="{4A744874-8355-4685-9C79-1B411C4025BC}" srcOrd="9" destOrd="0" presId="urn:microsoft.com/office/officeart/2005/8/layout/target1"/>
    <dgm:cxn modelId="{2CA419A1-000D-407C-9198-BDC699F30DBE}" type="presParOf" srcId="{3B0D0D2F-C8C9-493A-8EBA-11E75A1BC106}" destId="{CD320247-6C4B-44D9-B78A-DA92AF6FB1EA}" srcOrd="10" destOrd="0" presId="urn:microsoft.com/office/officeart/2005/8/layout/target1"/>
    <dgm:cxn modelId="{498F72F6-E281-4B16-A3A6-AAF1251E46CE}" type="presParOf" srcId="{3B0D0D2F-C8C9-493A-8EBA-11E75A1BC106}" destId="{1B0809C4-347B-4140-AE0D-EC0D4B8C13FE}" srcOrd="11" destOrd="0" presId="urn:microsoft.com/office/officeart/2005/8/layout/target1"/>
    <dgm:cxn modelId="{CCD705F3-0C97-402D-A56A-84AFBB1AAD30}" type="presParOf" srcId="{3B0D0D2F-C8C9-493A-8EBA-11E75A1BC106}" destId="{E07B35A5-C961-4189-9BC6-6105FFFA4327}" srcOrd="12" destOrd="0" presId="urn:microsoft.com/office/officeart/2005/8/layout/target1"/>
    <dgm:cxn modelId="{91D6B8E1-4B45-48F7-85F8-79D467850ED4}" type="presParOf" srcId="{3B0D0D2F-C8C9-493A-8EBA-11E75A1BC106}" destId="{7BC47FF4-F45A-48D3-975C-CF214A44537C}" srcOrd="13" destOrd="0" presId="urn:microsoft.com/office/officeart/2005/8/layout/target1"/>
    <dgm:cxn modelId="{5974BEE6-A039-4D8B-9B30-5778230EBFA7}" type="presParOf" srcId="{3B0D0D2F-C8C9-493A-8EBA-11E75A1BC106}" destId="{9D58BBEF-11AF-4186-A01B-FBE8F97415FB}" srcOrd="14" destOrd="0" presId="urn:microsoft.com/office/officeart/2005/8/layout/target1"/>
    <dgm:cxn modelId="{6ED8AFD6-4176-439D-BC81-D3A84F0859CF}" type="presParOf" srcId="{3B0D0D2F-C8C9-493A-8EBA-11E75A1BC106}" destId="{BE588136-F69C-40B7-9B29-BBDBC37C983B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E41A4A-0C5C-467A-860C-3BB09F1FBC11}" type="doc">
      <dgm:prSet loTypeId="urn:microsoft.com/office/officeart/2005/8/layout/vProcess5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4A80F7A-A28B-4470-9A8C-7AB7B4DAC317}">
      <dgm:prSet phldrT="[Текст]" custT="1"/>
      <dgm:spPr/>
      <dgm:t>
        <a:bodyPr/>
        <a:lstStyle/>
        <a:p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освоение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культуры собственного народа</a:t>
          </a:r>
          <a:endParaRPr lang="ru-RU" sz="2400" dirty="0"/>
        </a:p>
      </dgm:t>
    </dgm:pt>
    <dgm:pt modelId="{99701B06-11DD-40ED-BAA3-E8F57DF9CBF5}" type="parTrans" cxnId="{833CDD10-A3CA-4D3F-92B0-69D122BBED63}">
      <dgm:prSet/>
      <dgm:spPr/>
      <dgm:t>
        <a:bodyPr/>
        <a:lstStyle/>
        <a:p>
          <a:endParaRPr lang="ru-RU"/>
        </a:p>
      </dgm:t>
    </dgm:pt>
    <dgm:pt modelId="{629B82D3-B363-483F-A5D6-CF7791BFE809}" type="sibTrans" cxnId="{833CDD10-A3CA-4D3F-92B0-69D122BBED63}">
      <dgm:prSet/>
      <dgm:spPr/>
      <dgm:t>
        <a:bodyPr/>
        <a:lstStyle/>
        <a:p>
          <a:endParaRPr lang="ru-RU"/>
        </a:p>
      </dgm:t>
    </dgm:pt>
    <dgm:pt modelId="{B15D8CED-5310-4B10-93C1-2BBDF4169943}">
      <dgm:prSet phldrT="[Текст]" custT="1"/>
      <dgm:spPr/>
      <dgm:t>
        <a:bodyPr/>
        <a:lstStyle/>
        <a:p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воспитание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положительного отношения к культурным различиям</a:t>
          </a:r>
          <a:endParaRPr lang="ru-RU" sz="2400" dirty="0"/>
        </a:p>
      </dgm:t>
    </dgm:pt>
    <dgm:pt modelId="{36E67B70-E6C2-44B0-B320-4336418F4D64}" type="parTrans" cxnId="{08C355BC-331E-46DB-9AB8-CD35A4E00415}">
      <dgm:prSet/>
      <dgm:spPr/>
      <dgm:t>
        <a:bodyPr/>
        <a:lstStyle/>
        <a:p>
          <a:endParaRPr lang="ru-RU"/>
        </a:p>
      </dgm:t>
    </dgm:pt>
    <dgm:pt modelId="{958E6718-3E72-4CEF-8CA3-D090D50F0219}" type="sibTrans" cxnId="{08C355BC-331E-46DB-9AB8-CD35A4E00415}">
      <dgm:prSet/>
      <dgm:spPr/>
      <dgm:t>
        <a:bodyPr/>
        <a:lstStyle/>
        <a:p>
          <a:endParaRPr lang="ru-RU"/>
        </a:p>
      </dgm:t>
    </dgm:pt>
    <dgm:pt modelId="{8B79EF91-1A87-4F50-A390-B64D5716D6B1}">
      <dgm:prSet phldrT="[Текст]" custT="1"/>
      <dgm:spPr/>
      <dgm:t>
        <a:bodyPr/>
        <a:lstStyle/>
        <a:p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- воспитание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 духе мира и сотрудничества</a:t>
          </a:r>
          <a:endParaRPr lang="ru-RU" sz="2400" dirty="0"/>
        </a:p>
      </dgm:t>
    </dgm:pt>
    <dgm:pt modelId="{5601FC6B-138F-44CE-8926-9C9885B3AC57}" type="parTrans" cxnId="{4F89E67F-AC4C-4198-9469-327721755082}">
      <dgm:prSet/>
      <dgm:spPr/>
      <dgm:t>
        <a:bodyPr/>
        <a:lstStyle/>
        <a:p>
          <a:endParaRPr lang="ru-RU"/>
        </a:p>
      </dgm:t>
    </dgm:pt>
    <dgm:pt modelId="{7BE1AE28-2C53-4417-B0AA-EAFA63796A8D}" type="sibTrans" cxnId="{4F89E67F-AC4C-4198-9469-327721755082}">
      <dgm:prSet/>
      <dgm:spPr/>
      <dgm:t>
        <a:bodyPr/>
        <a:lstStyle/>
        <a:p>
          <a:endParaRPr lang="ru-RU"/>
        </a:p>
      </dgm:t>
    </dgm:pt>
    <dgm:pt modelId="{ACC6B0E8-D191-4256-9B8E-B8FF3C2B6498}">
      <dgm:prSet custT="1"/>
      <dgm:spPr/>
      <dgm:t>
        <a:bodyPr/>
        <a:lstStyle/>
        <a:p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- развитие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поведенческих навыков общения с представителями иных культур и этносов</a:t>
          </a:r>
          <a:endParaRPr lang="ru-RU" sz="2400" dirty="0"/>
        </a:p>
      </dgm:t>
    </dgm:pt>
    <dgm:pt modelId="{2CA421DB-3A12-480F-A591-0D1F59FCBCE4}" type="parTrans" cxnId="{568892EB-4A7F-4DB4-9317-2C9F27137D81}">
      <dgm:prSet/>
      <dgm:spPr/>
      <dgm:t>
        <a:bodyPr/>
        <a:lstStyle/>
        <a:p>
          <a:endParaRPr lang="ru-RU"/>
        </a:p>
      </dgm:t>
    </dgm:pt>
    <dgm:pt modelId="{6F8BA5D9-2B6B-4AC2-A71B-846A8F237FDC}" type="sibTrans" cxnId="{568892EB-4A7F-4DB4-9317-2C9F27137D81}">
      <dgm:prSet/>
      <dgm:spPr/>
      <dgm:t>
        <a:bodyPr/>
        <a:lstStyle/>
        <a:p>
          <a:endParaRPr lang="ru-RU"/>
        </a:p>
      </dgm:t>
    </dgm:pt>
    <dgm:pt modelId="{CF39243E-8702-4B67-8052-16586209CA1E}" type="pres">
      <dgm:prSet presAssocID="{DAE41A4A-0C5C-467A-860C-3BB09F1FBC1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F6D3D0-F70B-42ED-9A63-6AC7E4F8EF5D}" type="pres">
      <dgm:prSet presAssocID="{DAE41A4A-0C5C-467A-860C-3BB09F1FBC11}" presName="dummyMaxCanvas" presStyleCnt="0">
        <dgm:presLayoutVars/>
      </dgm:prSet>
      <dgm:spPr/>
    </dgm:pt>
    <dgm:pt modelId="{C117AFBF-4E58-4CFE-800A-58968678047B}" type="pres">
      <dgm:prSet presAssocID="{DAE41A4A-0C5C-467A-860C-3BB09F1FBC1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D814E-C8B2-416A-AAFE-1E903A4A136A}" type="pres">
      <dgm:prSet presAssocID="{DAE41A4A-0C5C-467A-860C-3BB09F1FBC1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46895-72C4-4930-B08B-5AEA705F6056}" type="pres">
      <dgm:prSet presAssocID="{DAE41A4A-0C5C-467A-860C-3BB09F1FBC1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8DFDA-528C-495B-B546-CBECF34EEB3E}" type="pres">
      <dgm:prSet presAssocID="{DAE41A4A-0C5C-467A-860C-3BB09F1FBC1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F9845-574D-4B73-B67D-D545BB49AEF9}" type="pres">
      <dgm:prSet presAssocID="{DAE41A4A-0C5C-467A-860C-3BB09F1FBC1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6E29A-EBD8-4BAB-A7C2-21391A221BBF}" type="pres">
      <dgm:prSet presAssocID="{DAE41A4A-0C5C-467A-860C-3BB09F1FBC1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E3394-F8DE-4EE4-9C10-68AE528D66B1}" type="pres">
      <dgm:prSet presAssocID="{DAE41A4A-0C5C-467A-860C-3BB09F1FBC1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186B4-4CFF-4EE7-81B5-08CE48E96322}" type="pres">
      <dgm:prSet presAssocID="{DAE41A4A-0C5C-467A-860C-3BB09F1FBC1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2C03A-96C5-43F9-B539-D1747B8AFCA3}" type="pres">
      <dgm:prSet presAssocID="{DAE41A4A-0C5C-467A-860C-3BB09F1FBC1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ECEF1-196F-4DC7-897A-B9BB81D3B2B6}" type="pres">
      <dgm:prSet presAssocID="{DAE41A4A-0C5C-467A-860C-3BB09F1FBC1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E1C20-787B-48E8-BF19-88BE4348023A}" type="pres">
      <dgm:prSet presAssocID="{DAE41A4A-0C5C-467A-860C-3BB09F1FBC1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CE1952-0811-4392-AA39-7E44CC725D73}" type="presOf" srcId="{DAE41A4A-0C5C-467A-860C-3BB09F1FBC11}" destId="{CF39243E-8702-4B67-8052-16586209CA1E}" srcOrd="0" destOrd="0" presId="urn:microsoft.com/office/officeart/2005/8/layout/vProcess5"/>
    <dgm:cxn modelId="{84ED7123-3B8F-49BC-9052-C3612EA18528}" type="presOf" srcId="{8B79EF91-1A87-4F50-A390-B64D5716D6B1}" destId="{865ECEF1-196F-4DC7-897A-B9BB81D3B2B6}" srcOrd="1" destOrd="0" presId="urn:microsoft.com/office/officeart/2005/8/layout/vProcess5"/>
    <dgm:cxn modelId="{08C355BC-331E-46DB-9AB8-CD35A4E00415}" srcId="{DAE41A4A-0C5C-467A-860C-3BB09F1FBC11}" destId="{B15D8CED-5310-4B10-93C1-2BBDF4169943}" srcOrd="1" destOrd="0" parTransId="{36E67B70-E6C2-44B0-B320-4336418F4D64}" sibTransId="{958E6718-3E72-4CEF-8CA3-D090D50F0219}"/>
    <dgm:cxn modelId="{4A911EF8-BC95-472D-A5BA-47438E7F4D0D}" type="presOf" srcId="{B15D8CED-5310-4B10-93C1-2BBDF4169943}" destId="{3372C03A-96C5-43F9-B539-D1747B8AFCA3}" srcOrd="1" destOrd="0" presId="urn:microsoft.com/office/officeart/2005/8/layout/vProcess5"/>
    <dgm:cxn modelId="{6219A728-0CA5-420A-9708-A6EAAF7473A3}" type="presOf" srcId="{958E6718-3E72-4CEF-8CA3-D090D50F0219}" destId="{7E66E29A-EBD8-4BAB-A7C2-21391A221BBF}" srcOrd="0" destOrd="0" presId="urn:microsoft.com/office/officeart/2005/8/layout/vProcess5"/>
    <dgm:cxn modelId="{725262E9-2A87-4AF3-A6C4-B66F008BAA64}" type="presOf" srcId="{C4A80F7A-A28B-4470-9A8C-7AB7B4DAC317}" destId="{4AB186B4-4CFF-4EE7-81B5-08CE48E96322}" srcOrd="1" destOrd="0" presId="urn:microsoft.com/office/officeart/2005/8/layout/vProcess5"/>
    <dgm:cxn modelId="{4F89E67F-AC4C-4198-9469-327721755082}" srcId="{DAE41A4A-0C5C-467A-860C-3BB09F1FBC11}" destId="{8B79EF91-1A87-4F50-A390-B64D5716D6B1}" srcOrd="2" destOrd="0" parTransId="{5601FC6B-138F-44CE-8926-9C9885B3AC57}" sibTransId="{7BE1AE28-2C53-4417-B0AA-EAFA63796A8D}"/>
    <dgm:cxn modelId="{833CDD10-A3CA-4D3F-92B0-69D122BBED63}" srcId="{DAE41A4A-0C5C-467A-860C-3BB09F1FBC11}" destId="{C4A80F7A-A28B-4470-9A8C-7AB7B4DAC317}" srcOrd="0" destOrd="0" parTransId="{99701B06-11DD-40ED-BAA3-E8F57DF9CBF5}" sibTransId="{629B82D3-B363-483F-A5D6-CF7791BFE809}"/>
    <dgm:cxn modelId="{D53499E1-CA91-4FB9-A7B0-91586E8BA608}" type="presOf" srcId="{629B82D3-B363-483F-A5D6-CF7791BFE809}" destId="{E3AF9845-574D-4B73-B67D-D545BB49AEF9}" srcOrd="0" destOrd="0" presId="urn:microsoft.com/office/officeart/2005/8/layout/vProcess5"/>
    <dgm:cxn modelId="{568892EB-4A7F-4DB4-9317-2C9F27137D81}" srcId="{DAE41A4A-0C5C-467A-860C-3BB09F1FBC11}" destId="{ACC6B0E8-D191-4256-9B8E-B8FF3C2B6498}" srcOrd="3" destOrd="0" parTransId="{2CA421DB-3A12-480F-A591-0D1F59FCBCE4}" sibTransId="{6F8BA5D9-2B6B-4AC2-A71B-846A8F237FDC}"/>
    <dgm:cxn modelId="{BCBF6DFD-1C1A-4F3E-ABA9-E7AE311AB652}" type="presOf" srcId="{ACC6B0E8-D191-4256-9B8E-B8FF3C2B6498}" destId="{C30E1C20-787B-48E8-BF19-88BE4348023A}" srcOrd="1" destOrd="0" presId="urn:microsoft.com/office/officeart/2005/8/layout/vProcess5"/>
    <dgm:cxn modelId="{5C72AF0B-6AC8-4886-8197-9DE172EC3CF5}" type="presOf" srcId="{B15D8CED-5310-4B10-93C1-2BBDF4169943}" destId="{A30D814E-C8B2-416A-AAFE-1E903A4A136A}" srcOrd="0" destOrd="0" presId="urn:microsoft.com/office/officeart/2005/8/layout/vProcess5"/>
    <dgm:cxn modelId="{C5A0E482-D7DB-4A5C-A41C-CA6676E6501A}" type="presOf" srcId="{ACC6B0E8-D191-4256-9B8E-B8FF3C2B6498}" destId="{6408DFDA-528C-495B-B546-CBECF34EEB3E}" srcOrd="0" destOrd="0" presId="urn:microsoft.com/office/officeart/2005/8/layout/vProcess5"/>
    <dgm:cxn modelId="{4296E140-FAC2-42F1-9DF8-4FA21C576478}" type="presOf" srcId="{C4A80F7A-A28B-4470-9A8C-7AB7B4DAC317}" destId="{C117AFBF-4E58-4CFE-800A-58968678047B}" srcOrd="0" destOrd="0" presId="urn:microsoft.com/office/officeart/2005/8/layout/vProcess5"/>
    <dgm:cxn modelId="{BAE09BCE-D59E-4F6C-91E5-1D247C1E3CDE}" type="presOf" srcId="{7BE1AE28-2C53-4417-B0AA-EAFA63796A8D}" destId="{0D9E3394-F8DE-4EE4-9C10-68AE528D66B1}" srcOrd="0" destOrd="0" presId="urn:microsoft.com/office/officeart/2005/8/layout/vProcess5"/>
    <dgm:cxn modelId="{49E2F21F-FB64-4FCD-A7F4-A9BD0E99ADBD}" type="presOf" srcId="{8B79EF91-1A87-4F50-A390-B64D5716D6B1}" destId="{2D046895-72C4-4930-B08B-5AEA705F6056}" srcOrd="0" destOrd="0" presId="urn:microsoft.com/office/officeart/2005/8/layout/vProcess5"/>
    <dgm:cxn modelId="{6E879292-F501-42CF-9F00-C99B4C935998}" type="presParOf" srcId="{CF39243E-8702-4B67-8052-16586209CA1E}" destId="{54F6D3D0-F70B-42ED-9A63-6AC7E4F8EF5D}" srcOrd="0" destOrd="0" presId="urn:microsoft.com/office/officeart/2005/8/layout/vProcess5"/>
    <dgm:cxn modelId="{394C9C3C-AE55-4727-B3CE-C2E876B40190}" type="presParOf" srcId="{CF39243E-8702-4B67-8052-16586209CA1E}" destId="{C117AFBF-4E58-4CFE-800A-58968678047B}" srcOrd="1" destOrd="0" presId="urn:microsoft.com/office/officeart/2005/8/layout/vProcess5"/>
    <dgm:cxn modelId="{A70CF9FD-51C6-4600-B2AE-66E342B14014}" type="presParOf" srcId="{CF39243E-8702-4B67-8052-16586209CA1E}" destId="{A30D814E-C8B2-416A-AAFE-1E903A4A136A}" srcOrd="2" destOrd="0" presId="urn:microsoft.com/office/officeart/2005/8/layout/vProcess5"/>
    <dgm:cxn modelId="{8E0EB963-D116-40FC-BDCC-2C89E196E1A8}" type="presParOf" srcId="{CF39243E-8702-4B67-8052-16586209CA1E}" destId="{2D046895-72C4-4930-B08B-5AEA705F6056}" srcOrd="3" destOrd="0" presId="urn:microsoft.com/office/officeart/2005/8/layout/vProcess5"/>
    <dgm:cxn modelId="{CB4BBB5A-0F47-4518-939C-061CE6BE4020}" type="presParOf" srcId="{CF39243E-8702-4B67-8052-16586209CA1E}" destId="{6408DFDA-528C-495B-B546-CBECF34EEB3E}" srcOrd="4" destOrd="0" presId="urn:microsoft.com/office/officeart/2005/8/layout/vProcess5"/>
    <dgm:cxn modelId="{293AFCFA-BDAF-42EC-90A0-729D35A9649B}" type="presParOf" srcId="{CF39243E-8702-4B67-8052-16586209CA1E}" destId="{E3AF9845-574D-4B73-B67D-D545BB49AEF9}" srcOrd="5" destOrd="0" presId="urn:microsoft.com/office/officeart/2005/8/layout/vProcess5"/>
    <dgm:cxn modelId="{2D3DD4BB-0799-4B1B-B0DD-F46037F8A20C}" type="presParOf" srcId="{CF39243E-8702-4B67-8052-16586209CA1E}" destId="{7E66E29A-EBD8-4BAB-A7C2-21391A221BBF}" srcOrd="6" destOrd="0" presId="urn:microsoft.com/office/officeart/2005/8/layout/vProcess5"/>
    <dgm:cxn modelId="{D3A2737A-6452-42A1-B96D-BBA3D8CF82D3}" type="presParOf" srcId="{CF39243E-8702-4B67-8052-16586209CA1E}" destId="{0D9E3394-F8DE-4EE4-9C10-68AE528D66B1}" srcOrd="7" destOrd="0" presId="urn:microsoft.com/office/officeart/2005/8/layout/vProcess5"/>
    <dgm:cxn modelId="{5D588013-6F07-47B5-A983-040F4946FC20}" type="presParOf" srcId="{CF39243E-8702-4B67-8052-16586209CA1E}" destId="{4AB186B4-4CFF-4EE7-81B5-08CE48E96322}" srcOrd="8" destOrd="0" presId="urn:microsoft.com/office/officeart/2005/8/layout/vProcess5"/>
    <dgm:cxn modelId="{E781D3DF-2919-4306-904A-A264E9B79790}" type="presParOf" srcId="{CF39243E-8702-4B67-8052-16586209CA1E}" destId="{3372C03A-96C5-43F9-B539-D1747B8AFCA3}" srcOrd="9" destOrd="0" presId="urn:microsoft.com/office/officeart/2005/8/layout/vProcess5"/>
    <dgm:cxn modelId="{88E7473A-94A1-421F-B0F2-2736CBBA973D}" type="presParOf" srcId="{CF39243E-8702-4B67-8052-16586209CA1E}" destId="{865ECEF1-196F-4DC7-897A-B9BB81D3B2B6}" srcOrd="10" destOrd="0" presId="urn:microsoft.com/office/officeart/2005/8/layout/vProcess5"/>
    <dgm:cxn modelId="{05925BDF-F4CC-4B18-8374-2401B178916E}" type="presParOf" srcId="{CF39243E-8702-4B67-8052-16586209CA1E}" destId="{C30E1C20-787B-48E8-BF19-88BE4348023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803BB7-D37E-47E9-8987-31B60F9F33B2}" type="doc">
      <dgm:prSet loTypeId="urn:microsoft.com/office/officeart/2005/8/layout/target2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F17600A-18CE-40E7-869F-9200EF6104A3}">
      <dgm:prSet phldrT="[Текст]" custT="1"/>
      <dgm:spPr/>
      <dgm:t>
        <a:bodyPr/>
        <a:lstStyle/>
        <a:p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признание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любой культуры (этнической, социальной, мировоззренческой) как совокупности неповторимых, уникальных ценностей</a:t>
          </a:r>
          <a:endParaRPr lang="ru-RU" sz="2400" dirty="0"/>
        </a:p>
      </dgm:t>
    </dgm:pt>
    <dgm:pt modelId="{AC684B5D-4D95-470D-98A6-9D7B00E12A6C}" type="parTrans" cxnId="{D18285E1-ED6C-4246-A097-0B1EAA40A46B}">
      <dgm:prSet/>
      <dgm:spPr/>
      <dgm:t>
        <a:bodyPr/>
        <a:lstStyle/>
        <a:p>
          <a:endParaRPr lang="ru-RU"/>
        </a:p>
      </dgm:t>
    </dgm:pt>
    <dgm:pt modelId="{E42D9CE2-4ECA-4075-ADD4-6AA97A9DBC04}" type="sibTrans" cxnId="{D18285E1-ED6C-4246-A097-0B1EAA40A46B}">
      <dgm:prSet/>
      <dgm:spPr/>
      <dgm:t>
        <a:bodyPr/>
        <a:lstStyle/>
        <a:p>
          <a:endParaRPr lang="ru-RU"/>
        </a:p>
      </dgm:t>
    </dgm:pt>
    <dgm:pt modelId="{663BD754-21A8-432D-8CFE-0ECAE9A1A009}">
      <dgm:prSet phldrT="[Текст]" custT="1"/>
      <dgm:spPr/>
      <dgm:t>
        <a:bodyPr/>
        <a:lstStyle/>
        <a:p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предполагает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вхождение человека в поликультурное пространство на основе толерантного взаимодействия</a:t>
          </a:r>
          <a:endParaRPr lang="ru-RU" sz="2400" dirty="0"/>
        </a:p>
      </dgm:t>
    </dgm:pt>
    <dgm:pt modelId="{C495901A-7579-4280-A878-5DF3F9F1EB97}" type="parTrans" cxnId="{30132ABB-028A-4C92-90DE-38E4F829BD9E}">
      <dgm:prSet/>
      <dgm:spPr/>
      <dgm:t>
        <a:bodyPr/>
        <a:lstStyle/>
        <a:p>
          <a:endParaRPr lang="ru-RU"/>
        </a:p>
      </dgm:t>
    </dgm:pt>
    <dgm:pt modelId="{1DB564A6-79D0-45BC-8E41-CCB5BCF4329C}" type="sibTrans" cxnId="{30132ABB-028A-4C92-90DE-38E4F829BD9E}">
      <dgm:prSet/>
      <dgm:spPr/>
      <dgm:t>
        <a:bodyPr/>
        <a:lstStyle/>
        <a:p>
          <a:endParaRPr lang="ru-RU"/>
        </a:p>
      </dgm:t>
    </dgm:pt>
    <dgm:pt modelId="{459A04D4-25A6-41CD-8033-81CA019F36C1}">
      <dgm:prSet phldrT="[Текст]" custT="1"/>
      <dgm:spPr/>
      <dgm:t>
        <a:bodyPr/>
        <a:lstStyle/>
        <a:p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обеспечивает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вероятность диалогической самореализации участников образовательного процесса в их общении с другими культурами</a:t>
          </a:r>
          <a:endParaRPr lang="ru-RU" sz="2400" dirty="0"/>
        </a:p>
      </dgm:t>
    </dgm:pt>
    <dgm:pt modelId="{F4B98363-0A2A-4223-8130-0749931B9F1C}" type="parTrans" cxnId="{088A53E7-E85D-4690-AB77-77F638726A29}">
      <dgm:prSet/>
      <dgm:spPr/>
      <dgm:t>
        <a:bodyPr/>
        <a:lstStyle/>
        <a:p>
          <a:endParaRPr lang="ru-RU"/>
        </a:p>
      </dgm:t>
    </dgm:pt>
    <dgm:pt modelId="{A758EDBD-0A73-4C73-9A87-C300A8961BFB}" type="sibTrans" cxnId="{088A53E7-E85D-4690-AB77-77F638726A29}">
      <dgm:prSet/>
      <dgm:spPr/>
      <dgm:t>
        <a:bodyPr/>
        <a:lstStyle/>
        <a:p>
          <a:endParaRPr lang="ru-RU"/>
        </a:p>
      </dgm:t>
    </dgm:pt>
    <dgm:pt modelId="{A71811B3-A9CB-4B65-B6C9-A1F05E36EE91}" type="pres">
      <dgm:prSet presAssocID="{BA803BB7-D37E-47E9-8987-31B60F9F33B2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354359-48D7-4904-980B-153F0D3A13A5}" type="pres">
      <dgm:prSet presAssocID="{BA803BB7-D37E-47E9-8987-31B60F9F33B2}" presName="outerBox" presStyleCnt="0"/>
      <dgm:spPr/>
    </dgm:pt>
    <dgm:pt modelId="{51C12C72-19B8-42FE-BA1A-51A854FA3F43}" type="pres">
      <dgm:prSet presAssocID="{BA803BB7-D37E-47E9-8987-31B60F9F33B2}" presName="outerBoxParent" presStyleLbl="node1" presStyleIdx="0" presStyleCnt="3"/>
      <dgm:spPr/>
      <dgm:t>
        <a:bodyPr/>
        <a:lstStyle/>
        <a:p>
          <a:endParaRPr lang="ru-RU"/>
        </a:p>
      </dgm:t>
    </dgm:pt>
    <dgm:pt modelId="{C7948756-AE05-42C6-8058-5A3056685689}" type="pres">
      <dgm:prSet presAssocID="{BA803BB7-D37E-47E9-8987-31B60F9F33B2}" presName="outerBoxChildren" presStyleCnt="0"/>
      <dgm:spPr/>
    </dgm:pt>
    <dgm:pt modelId="{BD39C7CA-298B-422A-827A-E9BC70E7A2BA}" type="pres">
      <dgm:prSet presAssocID="{BA803BB7-D37E-47E9-8987-31B60F9F33B2}" presName="middleBox" presStyleCnt="0"/>
      <dgm:spPr/>
    </dgm:pt>
    <dgm:pt modelId="{8A589B92-9E60-4A8B-9338-7E97EB727BD7}" type="pres">
      <dgm:prSet presAssocID="{BA803BB7-D37E-47E9-8987-31B60F9F33B2}" presName="middleBoxParent" presStyleLbl="node1" presStyleIdx="1" presStyleCnt="3" custScaleY="108349"/>
      <dgm:spPr/>
      <dgm:t>
        <a:bodyPr/>
        <a:lstStyle/>
        <a:p>
          <a:endParaRPr lang="ru-RU"/>
        </a:p>
      </dgm:t>
    </dgm:pt>
    <dgm:pt modelId="{D692F20A-05ED-4E85-AA41-65617A1B85A6}" type="pres">
      <dgm:prSet presAssocID="{BA803BB7-D37E-47E9-8987-31B60F9F33B2}" presName="middleBoxChildren" presStyleCnt="0"/>
      <dgm:spPr/>
    </dgm:pt>
    <dgm:pt modelId="{DFF81D95-88C5-41F4-AD8A-14D0A5D36562}" type="pres">
      <dgm:prSet presAssocID="{BA803BB7-D37E-47E9-8987-31B60F9F33B2}" presName="centerBox" presStyleCnt="0"/>
      <dgm:spPr/>
    </dgm:pt>
    <dgm:pt modelId="{7E5B54D6-3D92-42D4-8D9A-32188752C011}" type="pres">
      <dgm:prSet presAssocID="{BA803BB7-D37E-47E9-8987-31B60F9F33B2}" presName="centerBoxParent" presStyleLbl="node1" presStyleIdx="2" presStyleCnt="3" custScaleY="148701"/>
      <dgm:spPr/>
      <dgm:t>
        <a:bodyPr/>
        <a:lstStyle/>
        <a:p>
          <a:endParaRPr lang="ru-RU"/>
        </a:p>
      </dgm:t>
    </dgm:pt>
  </dgm:ptLst>
  <dgm:cxnLst>
    <dgm:cxn modelId="{62214CA3-6624-4EE3-8FED-CB7895C0220A}" type="presOf" srcId="{663BD754-21A8-432D-8CFE-0ECAE9A1A009}" destId="{8A589B92-9E60-4A8B-9338-7E97EB727BD7}" srcOrd="0" destOrd="0" presId="urn:microsoft.com/office/officeart/2005/8/layout/target2"/>
    <dgm:cxn modelId="{24609857-F6CF-4419-8522-2802CB0D2E0E}" type="presOf" srcId="{459A04D4-25A6-41CD-8033-81CA019F36C1}" destId="{7E5B54D6-3D92-42D4-8D9A-32188752C011}" srcOrd="0" destOrd="0" presId="urn:microsoft.com/office/officeart/2005/8/layout/target2"/>
    <dgm:cxn modelId="{30132ABB-028A-4C92-90DE-38E4F829BD9E}" srcId="{BA803BB7-D37E-47E9-8987-31B60F9F33B2}" destId="{663BD754-21A8-432D-8CFE-0ECAE9A1A009}" srcOrd="1" destOrd="0" parTransId="{C495901A-7579-4280-A878-5DF3F9F1EB97}" sibTransId="{1DB564A6-79D0-45BC-8E41-CCB5BCF4329C}"/>
    <dgm:cxn modelId="{D18285E1-ED6C-4246-A097-0B1EAA40A46B}" srcId="{BA803BB7-D37E-47E9-8987-31B60F9F33B2}" destId="{BF17600A-18CE-40E7-869F-9200EF6104A3}" srcOrd="0" destOrd="0" parTransId="{AC684B5D-4D95-470D-98A6-9D7B00E12A6C}" sibTransId="{E42D9CE2-4ECA-4075-ADD4-6AA97A9DBC04}"/>
    <dgm:cxn modelId="{5D7D515A-D23C-4080-9B83-CD6ED9EB93D8}" type="presOf" srcId="{BF17600A-18CE-40E7-869F-9200EF6104A3}" destId="{51C12C72-19B8-42FE-BA1A-51A854FA3F43}" srcOrd="0" destOrd="0" presId="urn:microsoft.com/office/officeart/2005/8/layout/target2"/>
    <dgm:cxn modelId="{19650EF1-F37B-407D-B170-A60ACD8F0DD5}" type="presOf" srcId="{BA803BB7-D37E-47E9-8987-31B60F9F33B2}" destId="{A71811B3-A9CB-4B65-B6C9-A1F05E36EE91}" srcOrd="0" destOrd="0" presId="urn:microsoft.com/office/officeart/2005/8/layout/target2"/>
    <dgm:cxn modelId="{088A53E7-E85D-4690-AB77-77F638726A29}" srcId="{BA803BB7-D37E-47E9-8987-31B60F9F33B2}" destId="{459A04D4-25A6-41CD-8033-81CA019F36C1}" srcOrd="2" destOrd="0" parTransId="{F4B98363-0A2A-4223-8130-0749931B9F1C}" sibTransId="{A758EDBD-0A73-4C73-9A87-C300A8961BFB}"/>
    <dgm:cxn modelId="{A1B62C06-6701-464F-A1E6-CCB1918AA28A}" type="presParOf" srcId="{A71811B3-A9CB-4B65-B6C9-A1F05E36EE91}" destId="{D8354359-48D7-4904-980B-153F0D3A13A5}" srcOrd="0" destOrd="0" presId="urn:microsoft.com/office/officeart/2005/8/layout/target2"/>
    <dgm:cxn modelId="{2C55085D-B7D0-4895-8B63-B2C8D419E0C8}" type="presParOf" srcId="{D8354359-48D7-4904-980B-153F0D3A13A5}" destId="{51C12C72-19B8-42FE-BA1A-51A854FA3F43}" srcOrd="0" destOrd="0" presId="urn:microsoft.com/office/officeart/2005/8/layout/target2"/>
    <dgm:cxn modelId="{1DBB230D-0342-4FB0-B52E-1D3318B32E88}" type="presParOf" srcId="{D8354359-48D7-4904-980B-153F0D3A13A5}" destId="{C7948756-AE05-42C6-8058-5A3056685689}" srcOrd="1" destOrd="0" presId="urn:microsoft.com/office/officeart/2005/8/layout/target2"/>
    <dgm:cxn modelId="{BEB6BAE4-A54D-48CA-9C02-ED8663029F4E}" type="presParOf" srcId="{A71811B3-A9CB-4B65-B6C9-A1F05E36EE91}" destId="{BD39C7CA-298B-422A-827A-E9BC70E7A2BA}" srcOrd="1" destOrd="0" presId="urn:microsoft.com/office/officeart/2005/8/layout/target2"/>
    <dgm:cxn modelId="{8282AE13-60DD-4EF3-B979-EF1C01E34A3F}" type="presParOf" srcId="{BD39C7CA-298B-422A-827A-E9BC70E7A2BA}" destId="{8A589B92-9E60-4A8B-9338-7E97EB727BD7}" srcOrd="0" destOrd="0" presId="urn:microsoft.com/office/officeart/2005/8/layout/target2"/>
    <dgm:cxn modelId="{EE187055-FA1D-4C63-8B6C-556D0C775044}" type="presParOf" srcId="{BD39C7CA-298B-422A-827A-E9BC70E7A2BA}" destId="{D692F20A-05ED-4E85-AA41-65617A1B85A6}" srcOrd="1" destOrd="0" presId="urn:microsoft.com/office/officeart/2005/8/layout/target2"/>
    <dgm:cxn modelId="{D1ED7A0B-B8CD-4DA6-A378-1B78FB9C9944}" type="presParOf" srcId="{A71811B3-A9CB-4B65-B6C9-A1F05E36EE91}" destId="{DFF81D95-88C5-41F4-AD8A-14D0A5D36562}" srcOrd="2" destOrd="0" presId="urn:microsoft.com/office/officeart/2005/8/layout/target2"/>
    <dgm:cxn modelId="{4519B18C-F54E-4400-B628-55089E3CA526}" type="presParOf" srcId="{DFF81D95-88C5-41F4-AD8A-14D0A5D36562}" destId="{7E5B54D6-3D92-42D4-8D9A-32188752C011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F6CBEE-0167-4C83-846F-89370F17A2FE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10C174D-7D4C-4AAD-A45A-8052DBCE3606}">
      <dgm:prSet phldrT="[Текст]"/>
      <dgm:spPr/>
      <dgm:t>
        <a:bodyPr/>
        <a:lstStyle/>
        <a:p>
          <a:r>
            <a:rPr lang="ru-RU" dirty="0" smtClean="0"/>
            <a:t>Через </a:t>
          </a:r>
          <a:endParaRPr lang="ru-RU" dirty="0"/>
        </a:p>
      </dgm:t>
    </dgm:pt>
    <dgm:pt modelId="{880EC5F2-0923-464C-A4D7-FE3B8C565AE9}" type="parTrans" cxnId="{C0E92FC7-EEA8-4215-BDF8-46FF4AA37882}">
      <dgm:prSet/>
      <dgm:spPr/>
      <dgm:t>
        <a:bodyPr/>
        <a:lstStyle/>
        <a:p>
          <a:endParaRPr lang="ru-RU"/>
        </a:p>
      </dgm:t>
    </dgm:pt>
    <dgm:pt modelId="{5635CFDC-D08F-4F89-900F-B214DB4703AB}" type="sibTrans" cxnId="{C0E92FC7-EEA8-4215-BDF8-46FF4AA37882}">
      <dgm:prSet/>
      <dgm:spPr/>
      <dgm:t>
        <a:bodyPr/>
        <a:lstStyle/>
        <a:p>
          <a:endParaRPr lang="ru-RU"/>
        </a:p>
      </dgm:t>
    </dgm:pt>
    <dgm:pt modelId="{1D977E85-8047-4BF7-AB23-D9160CDB6D3C}">
      <dgm:prSet phldrT="[Текст]"/>
      <dgm:spPr/>
      <dgm:t>
        <a:bodyPr/>
        <a:lstStyle/>
        <a:p>
          <a:r>
            <a:rPr lang="ru-RU" dirty="0" smtClean="0"/>
            <a:t>устное народное творчество </a:t>
          </a:r>
          <a:endParaRPr lang="ru-RU" dirty="0"/>
        </a:p>
      </dgm:t>
    </dgm:pt>
    <dgm:pt modelId="{8CE7AFE3-00DB-4F21-89DE-4FCB37768CF6}" type="parTrans" cxnId="{844EF28F-7A3C-4796-A970-BA0A6A5C68FD}">
      <dgm:prSet/>
      <dgm:spPr/>
      <dgm:t>
        <a:bodyPr/>
        <a:lstStyle/>
        <a:p>
          <a:endParaRPr lang="ru-RU"/>
        </a:p>
      </dgm:t>
    </dgm:pt>
    <dgm:pt modelId="{BE63E139-A007-4AE8-9B48-125D40A3C081}" type="sibTrans" cxnId="{844EF28F-7A3C-4796-A970-BA0A6A5C68FD}">
      <dgm:prSet/>
      <dgm:spPr/>
      <dgm:t>
        <a:bodyPr/>
        <a:lstStyle/>
        <a:p>
          <a:endParaRPr lang="ru-RU"/>
        </a:p>
      </dgm:t>
    </dgm:pt>
    <dgm:pt modelId="{A1BC64BD-E1C7-457E-87F5-71D22BAE1B23}">
      <dgm:prSet phldrT="[Текст]"/>
      <dgm:spPr/>
      <dgm:t>
        <a:bodyPr/>
        <a:lstStyle/>
        <a:p>
          <a:r>
            <a:rPr lang="ru-RU" dirty="0" smtClean="0"/>
            <a:t>С привлечением</a:t>
          </a:r>
          <a:endParaRPr lang="ru-RU" dirty="0"/>
        </a:p>
      </dgm:t>
    </dgm:pt>
    <dgm:pt modelId="{E59C89D5-CFE1-4786-8F74-BC96C6B2A4DD}" type="parTrans" cxnId="{3FC05C66-49AD-41DD-AC32-ADF4A31EBDB2}">
      <dgm:prSet/>
      <dgm:spPr/>
      <dgm:t>
        <a:bodyPr/>
        <a:lstStyle/>
        <a:p>
          <a:endParaRPr lang="ru-RU"/>
        </a:p>
      </dgm:t>
    </dgm:pt>
    <dgm:pt modelId="{BF267987-CB38-4CD5-90D3-BC73DB5F2B23}" type="sibTrans" cxnId="{3FC05C66-49AD-41DD-AC32-ADF4A31EBDB2}">
      <dgm:prSet/>
      <dgm:spPr/>
      <dgm:t>
        <a:bodyPr/>
        <a:lstStyle/>
        <a:p>
          <a:endParaRPr lang="ru-RU"/>
        </a:p>
      </dgm:t>
    </dgm:pt>
    <dgm:pt modelId="{C79781DE-C849-44F0-8E07-04BD97B4E42B}">
      <dgm:prSet phldrT="[Текст]"/>
      <dgm:spPr/>
      <dgm:t>
        <a:bodyPr/>
        <a:lstStyle/>
        <a:p>
          <a:r>
            <a:rPr lang="ru-RU" dirty="0" smtClean="0"/>
            <a:t>элементов народного художественного творчества.</a:t>
          </a:r>
          <a:endParaRPr lang="ru-RU" dirty="0"/>
        </a:p>
      </dgm:t>
    </dgm:pt>
    <dgm:pt modelId="{1D770110-533F-4A39-BC13-CF8E946FFE37}" type="parTrans" cxnId="{079780F0-A2D2-4350-A119-AA1FB65137D2}">
      <dgm:prSet/>
      <dgm:spPr/>
      <dgm:t>
        <a:bodyPr/>
        <a:lstStyle/>
        <a:p>
          <a:endParaRPr lang="ru-RU"/>
        </a:p>
      </dgm:t>
    </dgm:pt>
    <dgm:pt modelId="{5DBF3918-8823-447C-B6AC-7F05676228F2}" type="sibTrans" cxnId="{079780F0-A2D2-4350-A119-AA1FB65137D2}">
      <dgm:prSet/>
      <dgm:spPr/>
      <dgm:t>
        <a:bodyPr/>
        <a:lstStyle/>
        <a:p>
          <a:endParaRPr lang="ru-RU"/>
        </a:p>
      </dgm:t>
    </dgm:pt>
    <dgm:pt modelId="{ADDB7CB0-D1B5-40AB-89CE-AF03F2B1156C}">
      <dgm:prSet phldrT="[Текст]"/>
      <dgm:spPr/>
      <dgm:t>
        <a:bodyPr/>
        <a:lstStyle/>
        <a:p>
          <a:r>
            <a:rPr lang="ru-RU" dirty="0" smtClean="0"/>
            <a:t>средств народной педагогики </a:t>
          </a:r>
          <a:endParaRPr lang="ru-RU" dirty="0"/>
        </a:p>
      </dgm:t>
    </dgm:pt>
    <dgm:pt modelId="{65EB0921-5046-4ECA-A41F-29C25FB3E9A4}" type="parTrans" cxnId="{56820399-D527-4DE8-B78E-7E79A90A0EB7}">
      <dgm:prSet/>
      <dgm:spPr/>
      <dgm:t>
        <a:bodyPr/>
        <a:lstStyle/>
        <a:p>
          <a:endParaRPr lang="ru-RU"/>
        </a:p>
      </dgm:t>
    </dgm:pt>
    <dgm:pt modelId="{9B5750D9-003E-41EF-8CBD-B94B4B74FD05}" type="sibTrans" cxnId="{56820399-D527-4DE8-B78E-7E79A90A0EB7}">
      <dgm:prSet/>
      <dgm:spPr/>
      <dgm:t>
        <a:bodyPr/>
        <a:lstStyle/>
        <a:p>
          <a:endParaRPr lang="ru-RU"/>
        </a:p>
      </dgm:t>
    </dgm:pt>
    <dgm:pt modelId="{9DE71885-B83C-484E-93FA-DE7C06696982}">
      <dgm:prSet phldrT="[Текст]"/>
      <dgm:spPr/>
      <dgm:t>
        <a:bodyPr/>
        <a:lstStyle/>
        <a:p>
          <a:r>
            <a:rPr lang="ru-RU" dirty="0" smtClean="0"/>
            <a:t>любовь к своему народу</a:t>
          </a:r>
          <a:endParaRPr lang="ru-RU" dirty="0"/>
        </a:p>
      </dgm:t>
    </dgm:pt>
    <dgm:pt modelId="{A669B006-12A3-4BC1-AB8C-8391AE9FB49D}" type="parTrans" cxnId="{9D807DB1-C638-40EC-A91A-C6FB7B1A0617}">
      <dgm:prSet/>
      <dgm:spPr/>
      <dgm:t>
        <a:bodyPr/>
        <a:lstStyle/>
        <a:p>
          <a:endParaRPr lang="ru-RU"/>
        </a:p>
      </dgm:t>
    </dgm:pt>
    <dgm:pt modelId="{9E673791-9326-4925-A648-563A523E0A2F}" type="sibTrans" cxnId="{9D807DB1-C638-40EC-A91A-C6FB7B1A0617}">
      <dgm:prSet/>
      <dgm:spPr/>
      <dgm:t>
        <a:bodyPr/>
        <a:lstStyle/>
        <a:p>
          <a:endParaRPr lang="ru-RU"/>
        </a:p>
      </dgm:t>
    </dgm:pt>
    <dgm:pt modelId="{D11DA8AC-FD84-4D65-A845-0F0C3C16EC28}">
      <dgm:prSet phldrT="[Текст]"/>
      <dgm:spPr/>
      <dgm:t>
        <a:bodyPr/>
        <a:lstStyle/>
        <a:p>
          <a:r>
            <a:rPr lang="ru-RU" dirty="0" smtClean="0"/>
            <a:t>к родной земле</a:t>
          </a:r>
          <a:endParaRPr lang="ru-RU" dirty="0"/>
        </a:p>
      </dgm:t>
    </dgm:pt>
    <dgm:pt modelId="{3E8789FE-A7E4-4B22-AE87-FDC72618E8CF}" type="parTrans" cxnId="{76EDF993-ADE3-4DBB-9E3F-B4EB90F63183}">
      <dgm:prSet/>
      <dgm:spPr/>
      <dgm:t>
        <a:bodyPr/>
        <a:lstStyle/>
        <a:p>
          <a:endParaRPr lang="ru-RU"/>
        </a:p>
      </dgm:t>
    </dgm:pt>
    <dgm:pt modelId="{E0D031A7-9130-4CEE-913A-B05C053B1987}" type="sibTrans" cxnId="{76EDF993-ADE3-4DBB-9E3F-B4EB90F63183}">
      <dgm:prSet/>
      <dgm:spPr/>
      <dgm:t>
        <a:bodyPr/>
        <a:lstStyle/>
        <a:p>
          <a:endParaRPr lang="ru-RU"/>
        </a:p>
      </dgm:t>
    </dgm:pt>
    <dgm:pt modelId="{5BDF498F-2E28-4E77-B024-D139EED14A31}">
      <dgm:prSet phldrT="[Текст]"/>
      <dgm:spPr/>
      <dgm:t>
        <a:bodyPr/>
        <a:lstStyle/>
        <a:p>
          <a:r>
            <a:rPr lang="ru-RU" dirty="0" smtClean="0"/>
            <a:t>этническая самоидентификация</a:t>
          </a:r>
          <a:endParaRPr lang="ru-RU" dirty="0"/>
        </a:p>
      </dgm:t>
    </dgm:pt>
    <dgm:pt modelId="{658F1521-D3EC-4D31-85A6-2E9710A589DB}" type="parTrans" cxnId="{2C0704FD-14FE-40D8-B073-B6DD66A8E76F}">
      <dgm:prSet/>
      <dgm:spPr/>
      <dgm:t>
        <a:bodyPr/>
        <a:lstStyle/>
        <a:p>
          <a:endParaRPr lang="ru-RU"/>
        </a:p>
      </dgm:t>
    </dgm:pt>
    <dgm:pt modelId="{5EC1A423-205D-47B4-A27E-2A16AA2C2CDA}" type="sibTrans" cxnId="{2C0704FD-14FE-40D8-B073-B6DD66A8E76F}">
      <dgm:prSet/>
      <dgm:spPr/>
      <dgm:t>
        <a:bodyPr/>
        <a:lstStyle/>
        <a:p>
          <a:endParaRPr lang="ru-RU"/>
        </a:p>
      </dgm:t>
    </dgm:pt>
    <dgm:pt modelId="{E96D97EE-9032-4EB7-BACF-93659172A6A4}">
      <dgm:prSet/>
      <dgm:spPr/>
      <dgm:t>
        <a:bodyPr/>
        <a:lstStyle/>
        <a:p>
          <a:r>
            <a:rPr lang="ru-RU" dirty="0" smtClean="0"/>
            <a:t>Воспитывается </a:t>
          </a:r>
          <a:endParaRPr lang="ru-RU" dirty="0"/>
        </a:p>
      </dgm:t>
    </dgm:pt>
    <dgm:pt modelId="{F4160464-2626-46D2-953B-91C1061D2D67}" type="parTrans" cxnId="{E1546737-0464-4A93-BBEE-A7E5ACC4EDC6}">
      <dgm:prSet/>
      <dgm:spPr/>
      <dgm:t>
        <a:bodyPr/>
        <a:lstStyle/>
        <a:p>
          <a:endParaRPr lang="ru-RU"/>
        </a:p>
      </dgm:t>
    </dgm:pt>
    <dgm:pt modelId="{1614BE73-36FD-439E-AC22-FEBE370C10E9}" type="sibTrans" cxnId="{E1546737-0464-4A93-BBEE-A7E5ACC4EDC6}">
      <dgm:prSet/>
      <dgm:spPr/>
      <dgm:t>
        <a:bodyPr/>
        <a:lstStyle/>
        <a:p>
          <a:endParaRPr lang="ru-RU"/>
        </a:p>
      </dgm:t>
    </dgm:pt>
    <dgm:pt modelId="{7F98DFA8-595F-4E71-A912-878C9C8F0449}">
      <dgm:prSet/>
      <dgm:spPr/>
      <dgm:t>
        <a:bodyPr/>
        <a:lstStyle/>
        <a:p>
          <a:r>
            <a:rPr lang="ru-RU" dirty="0" smtClean="0"/>
            <a:t>толерантность  к представителям иной культурной традиции</a:t>
          </a:r>
          <a:endParaRPr lang="ru-RU" dirty="0"/>
        </a:p>
      </dgm:t>
    </dgm:pt>
    <dgm:pt modelId="{06C59423-3F3D-4758-85B3-66DDFA24A15E}" type="parTrans" cxnId="{2F6E337A-D765-4E5B-B466-E9FB9A2A3D16}">
      <dgm:prSet/>
      <dgm:spPr/>
      <dgm:t>
        <a:bodyPr/>
        <a:lstStyle/>
        <a:p>
          <a:endParaRPr lang="ru-RU"/>
        </a:p>
      </dgm:t>
    </dgm:pt>
    <dgm:pt modelId="{190228EF-8CA1-47AF-9101-0E078D561185}" type="sibTrans" cxnId="{2F6E337A-D765-4E5B-B466-E9FB9A2A3D16}">
      <dgm:prSet/>
      <dgm:spPr/>
      <dgm:t>
        <a:bodyPr/>
        <a:lstStyle/>
        <a:p>
          <a:endParaRPr lang="ru-RU"/>
        </a:p>
      </dgm:t>
    </dgm:pt>
    <dgm:pt modelId="{268EDD06-D806-4421-9093-56CBA4BA2483}">
      <dgm:prSet phldrT="[Текст]"/>
      <dgm:spPr/>
      <dgm:t>
        <a:bodyPr/>
        <a:lstStyle/>
        <a:p>
          <a:r>
            <a:rPr lang="ru-RU" dirty="0" smtClean="0"/>
            <a:t>Зарождается </a:t>
          </a:r>
          <a:endParaRPr lang="ru-RU" dirty="0"/>
        </a:p>
      </dgm:t>
    </dgm:pt>
    <dgm:pt modelId="{A59AB38E-E39E-439A-8954-392209E2FDC9}" type="sibTrans" cxnId="{85FFEEFE-6F54-4608-AB5E-A26C1444B078}">
      <dgm:prSet/>
      <dgm:spPr/>
      <dgm:t>
        <a:bodyPr/>
        <a:lstStyle/>
        <a:p>
          <a:endParaRPr lang="ru-RU"/>
        </a:p>
      </dgm:t>
    </dgm:pt>
    <dgm:pt modelId="{58DAE400-A536-43D7-A39B-7D1CC96E2945}" type="parTrans" cxnId="{85FFEEFE-6F54-4608-AB5E-A26C1444B078}">
      <dgm:prSet/>
      <dgm:spPr/>
      <dgm:t>
        <a:bodyPr/>
        <a:lstStyle/>
        <a:p>
          <a:endParaRPr lang="ru-RU"/>
        </a:p>
      </dgm:t>
    </dgm:pt>
    <dgm:pt modelId="{78C98010-66CF-4ABA-A004-9BBF37EA9C9A}" type="pres">
      <dgm:prSet presAssocID="{E3F6CBEE-0167-4C83-846F-89370F17A2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84455B-0869-433B-A131-961319F8F897}" type="pres">
      <dgm:prSet presAssocID="{E96D97EE-9032-4EB7-BACF-93659172A6A4}" presName="boxAndChildren" presStyleCnt="0"/>
      <dgm:spPr/>
    </dgm:pt>
    <dgm:pt modelId="{0E14E9FD-FA08-4153-BB18-A27BE52C1212}" type="pres">
      <dgm:prSet presAssocID="{E96D97EE-9032-4EB7-BACF-93659172A6A4}" presName="parentTextBox" presStyleLbl="node1" presStyleIdx="0" presStyleCnt="4"/>
      <dgm:spPr/>
      <dgm:t>
        <a:bodyPr/>
        <a:lstStyle/>
        <a:p>
          <a:endParaRPr lang="ru-RU"/>
        </a:p>
      </dgm:t>
    </dgm:pt>
    <dgm:pt modelId="{C0CC8FFF-CD46-4D80-AD99-8CAAFE64C908}" type="pres">
      <dgm:prSet presAssocID="{E96D97EE-9032-4EB7-BACF-93659172A6A4}" presName="entireBox" presStyleLbl="node1" presStyleIdx="0" presStyleCnt="4"/>
      <dgm:spPr/>
      <dgm:t>
        <a:bodyPr/>
        <a:lstStyle/>
        <a:p>
          <a:endParaRPr lang="ru-RU"/>
        </a:p>
      </dgm:t>
    </dgm:pt>
    <dgm:pt modelId="{823D8296-F9B8-4907-8E6D-503282C39B1C}" type="pres">
      <dgm:prSet presAssocID="{E96D97EE-9032-4EB7-BACF-93659172A6A4}" presName="descendantBox" presStyleCnt="0"/>
      <dgm:spPr/>
    </dgm:pt>
    <dgm:pt modelId="{A5C6688C-1223-4D8A-BF88-EA3DC338370A}" type="pres">
      <dgm:prSet presAssocID="{7F98DFA8-595F-4E71-A912-878C9C8F0449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16B0E-C61F-47BE-A58D-6D54B8652F0F}" type="pres">
      <dgm:prSet presAssocID="{A59AB38E-E39E-439A-8954-392209E2FDC9}" presName="sp" presStyleCnt="0"/>
      <dgm:spPr/>
    </dgm:pt>
    <dgm:pt modelId="{B72CEA8C-1707-49D5-B6FA-2344E4913649}" type="pres">
      <dgm:prSet presAssocID="{268EDD06-D806-4421-9093-56CBA4BA2483}" presName="arrowAndChildren" presStyleCnt="0"/>
      <dgm:spPr/>
    </dgm:pt>
    <dgm:pt modelId="{8E1B3C76-5F74-45B6-AA19-8E9ECE248126}" type="pres">
      <dgm:prSet presAssocID="{268EDD06-D806-4421-9093-56CBA4BA2483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71F1E6A8-FF15-4E14-BC9F-1FE029FFB466}" type="pres">
      <dgm:prSet presAssocID="{268EDD06-D806-4421-9093-56CBA4BA2483}" presName="arrow" presStyleLbl="node1" presStyleIdx="1" presStyleCnt="4"/>
      <dgm:spPr/>
      <dgm:t>
        <a:bodyPr/>
        <a:lstStyle/>
        <a:p>
          <a:endParaRPr lang="ru-RU"/>
        </a:p>
      </dgm:t>
    </dgm:pt>
    <dgm:pt modelId="{E0BC8B95-67FA-4029-8C26-C4835B33367E}" type="pres">
      <dgm:prSet presAssocID="{268EDD06-D806-4421-9093-56CBA4BA2483}" presName="descendantArrow" presStyleCnt="0"/>
      <dgm:spPr/>
    </dgm:pt>
    <dgm:pt modelId="{53AB5352-9C19-407F-B157-A17744DB2D11}" type="pres">
      <dgm:prSet presAssocID="{9DE71885-B83C-484E-93FA-DE7C06696982}" presName="childTextArrow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E3BCF-BD02-4AA6-9E14-5CAD6CCE9E66}" type="pres">
      <dgm:prSet presAssocID="{D11DA8AC-FD84-4D65-A845-0F0C3C16EC28}" presName="childTextArrow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B6A1A-31EB-460C-97EE-2BB4EE0080A0}" type="pres">
      <dgm:prSet presAssocID="{5BDF498F-2E28-4E77-B024-D139EED14A31}" presName="childTextArrow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8BF98-C59B-485F-9372-53AEFE3EE6AB}" type="pres">
      <dgm:prSet presAssocID="{BF267987-CB38-4CD5-90D3-BC73DB5F2B23}" presName="sp" presStyleCnt="0"/>
      <dgm:spPr/>
    </dgm:pt>
    <dgm:pt modelId="{8F93EDE0-B568-4366-8323-353A979A2C3C}" type="pres">
      <dgm:prSet presAssocID="{A1BC64BD-E1C7-457E-87F5-71D22BAE1B23}" presName="arrowAndChildren" presStyleCnt="0"/>
      <dgm:spPr/>
    </dgm:pt>
    <dgm:pt modelId="{C6F2E632-7F93-48B4-A247-827F0DFD5CD0}" type="pres">
      <dgm:prSet presAssocID="{A1BC64BD-E1C7-457E-87F5-71D22BAE1B23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5A5D093A-2B35-4CC2-AE4B-9C1DD09D930B}" type="pres">
      <dgm:prSet presAssocID="{A1BC64BD-E1C7-457E-87F5-71D22BAE1B23}" presName="arrow" presStyleLbl="node1" presStyleIdx="2" presStyleCnt="4"/>
      <dgm:spPr/>
      <dgm:t>
        <a:bodyPr/>
        <a:lstStyle/>
        <a:p>
          <a:endParaRPr lang="ru-RU"/>
        </a:p>
      </dgm:t>
    </dgm:pt>
    <dgm:pt modelId="{55C56EEA-8537-4870-8DD2-7A4D6A5F9CC4}" type="pres">
      <dgm:prSet presAssocID="{A1BC64BD-E1C7-457E-87F5-71D22BAE1B23}" presName="descendantArrow" presStyleCnt="0"/>
      <dgm:spPr/>
    </dgm:pt>
    <dgm:pt modelId="{285FAEF0-AEF9-48B1-A223-2F20B34C095A}" type="pres">
      <dgm:prSet presAssocID="{C79781DE-C849-44F0-8E07-04BD97B4E42B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F273A-D4F5-4CE6-AE80-354D0151994A}" type="pres">
      <dgm:prSet presAssocID="{ADDB7CB0-D1B5-40AB-89CE-AF03F2B1156C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2B7D4E-B7CA-42BB-B906-AA7E55832BED}" type="pres">
      <dgm:prSet presAssocID="{5635CFDC-D08F-4F89-900F-B214DB4703AB}" presName="sp" presStyleCnt="0"/>
      <dgm:spPr/>
    </dgm:pt>
    <dgm:pt modelId="{247E5134-DA7C-455F-A47B-4EFB212D721F}" type="pres">
      <dgm:prSet presAssocID="{210C174D-7D4C-4AAD-A45A-8052DBCE3606}" presName="arrowAndChildren" presStyleCnt="0"/>
      <dgm:spPr/>
    </dgm:pt>
    <dgm:pt modelId="{6E2022C9-022E-4764-8C4E-7870D7CD01B6}" type="pres">
      <dgm:prSet presAssocID="{210C174D-7D4C-4AAD-A45A-8052DBCE3606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F4E9983E-1EE8-44E1-8582-2FFC09CB74F1}" type="pres">
      <dgm:prSet presAssocID="{210C174D-7D4C-4AAD-A45A-8052DBCE3606}" presName="arrow" presStyleLbl="node1" presStyleIdx="3" presStyleCnt="4"/>
      <dgm:spPr/>
      <dgm:t>
        <a:bodyPr/>
        <a:lstStyle/>
        <a:p>
          <a:endParaRPr lang="ru-RU"/>
        </a:p>
      </dgm:t>
    </dgm:pt>
    <dgm:pt modelId="{3B2FB2B9-9499-4093-AF78-1CD7CBC2DB83}" type="pres">
      <dgm:prSet presAssocID="{210C174D-7D4C-4AAD-A45A-8052DBCE3606}" presName="descendantArrow" presStyleCnt="0"/>
      <dgm:spPr/>
    </dgm:pt>
    <dgm:pt modelId="{D9211750-8035-4563-AEB4-4AD4015FF491}" type="pres">
      <dgm:prSet presAssocID="{1D977E85-8047-4BF7-AB23-D9160CDB6D3C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9780F0-A2D2-4350-A119-AA1FB65137D2}" srcId="{A1BC64BD-E1C7-457E-87F5-71D22BAE1B23}" destId="{C79781DE-C849-44F0-8E07-04BD97B4E42B}" srcOrd="0" destOrd="0" parTransId="{1D770110-533F-4A39-BC13-CF8E946FFE37}" sibTransId="{5DBF3918-8823-447C-B6AC-7F05676228F2}"/>
    <dgm:cxn modelId="{68CA7532-102A-4BE1-A551-ECED98547C53}" type="presOf" srcId="{E3F6CBEE-0167-4C83-846F-89370F17A2FE}" destId="{78C98010-66CF-4ABA-A004-9BBF37EA9C9A}" srcOrd="0" destOrd="0" presId="urn:microsoft.com/office/officeart/2005/8/layout/process4"/>
    <dgm:cxn modelId="{A9A66AC8-03EC-4B57-B4B1-171C0C1CF106}" type="presOf" srcId="{9DE71885-B83C-484E-93FA-DE7C06696982}" destId="{53AB5352-9C19-407F-B157-A17744DB2D11}" srcOrd="0" destOrd="0" presId="urn:microsoft.com/office/officeart/2005/8/layout/process4"/>
    <dgm:cxn modelId="{83FA2051-FFB4-4197-856B-004D4B292D83}" type="presOf" srcId="{A1BC64BD-E1C7-457E-87F5-71D22BAE1B23}" destId="{C6F2E632-7F93-48B4-A247-827F0DFD5CD0}" srcOrd="0" destOrd="0" presId="urn:microsoft.com/office/officeart/2005/8/layout/process4"/>
    <dgm:cxn modelId="{57F9AC18-34CA-4045-B63B-37FEC2F96FED}" type="presOf" srcId="{210C174D-7D4C-4AAD-A45A-8052DBCE3606}" destId="{F4E9983E-1EE8-44E1-8582-2FFC09CB74F1}" srcOrd="1" destOrd="0" presId="urn:microsoft.com/office/officeart/2005/8/layout/process4"/>
    <dgm:cxn modelId="{85FFEEFE-6F54-4608-AB5E-A26C1444B078}" srcId="{E3F6CBEE-0167-4C83-846F-89370F17A2FE}" destId="{268EDD06-D806-4421-9093-56CBA4BA2483}" srcOrd="2" destOrd="0" parTransId="{58DAE400-A536-43D7-A39B-7D1CC96E2945}" sibTransId="{A59AB38E-E39E-439A-8954-392209E2FDC9}"/>
    <dgm:cxn modelId="{86246A47-0A2F-4C9F-A8D5-823E4A25B258}" type="presOf" srcId="{E96D97EE-9032-4EB7-BACF-93659172A6A4}" destId="{C0CC8FFF-CD46-4D80-AD99-8CAAFE64C908}" srcOrd="1" destOrd="0" presId="urn:microsoft.com/office/officeart/2005/8/layout/process4"/>
    <dgm:cxn modelId="{2C0704FD-14FE-40D8-B073-B6DD66A8E76F}" srcId="{268EDD06-D806-4421-9093-56CBA4BA2483}" destId="{5BDF498F-2E28-4E77-B024-D139EED14A31}" srcOrd="2" destOrd="0" parTransId="{658F1521-D3EC-4D31-85A6-2E9710A589DB}" sibTransId="{5EC1A423-205D-47B4-A27E-2A16AA2C2CDA}"/>
    <dgm:cxn modelId="{6C2EA598-0363-4D72-A3A0-AAFDC315B821}" type="presOf" srcId="{210C174D-7D4C-4AAD-A45A-8052DBCE3606}" destId="{6E2022C9-022E-4764-8C4E-7870D7CD01B6}" srcOrd="0" destOrd="0" presId="urn:microsoft.com/office/officeart/2005/8/layout/process4"/>
    <dgm:cxn modelId="{012F26F3-FE34-4351-A2A1-D86B881FD005}" type="presOf" srcId="{E96D97EE-9032-4EB7-BACF-93659172A6A4}" destId="{0E14E9FD-FA08-4153-BB18-A27BE52C1212}" srcOrd="0" destOrd="0" presId="urn:microsoft.com/office/officeart/2005/8/layout/process4"/>
    <dgm:cxn modelId="{B5DF3BE7-BBA1-4017-8791-E0C5249F68FC}" type="presOf" srcId="{C79781DE-C849-44F0-8E07-04BD97B4E42B}" destId="{285FAEF0-AEF9-48B1-A223-2F20B34C095A}" srcOrd="0" destOrd="0" presId="urn:microsoft.com/office/officeart/2005/8/layout/process4"/>
    <dgm:cxn modelId="{DB771690-AD88-4410-B655-CA324AF4E931}" type="presOf" srcId="{7F98DFA8-595F-4E71-A912-878C9C8F0449}" destId="{A5C6688C-1223-4D8A-BF88-EA3DC338370A}" srcOrd="0" destOrd="0" presId="urn:microsoft.com/office/officeart/2005/8/layout/process4"/>
    <dgm:cxn modelId="{76EDF993-ADE3-4DBB-9E3F-B4EB90F63183}" srcId="{268EDD06-D806-4421-9093-56CBA4BA2483}" destId="{D11DA8AC-FD84-4D65-A845-0F0C3C16EC28}" srcOrd="1" destOrd="0" parTransId="{3E8789FE-A7E4-4B22-AE87-FDC72618E8CF}" sibTransId="{E0D031A7-9130-4CEE-913A-B05C053B1987}"/>
    <dgm:cxn modelId="{EA9568D3-46CA-4D79-B61D-7DBFBD6379BD}" type="presOf" srcId="{268EDD06-D806-4421-9093-56CBA4BA2483}" destId="{71F1E6A8-FF15-4E14-BC9F-1FE029FFB466}" srcOrd="1" destOrd="0" presId="urn:microsoft.com/office/officeart/2005/8/layout/process4"/>
    <dgm:cxn modelId="{A7CA23EA-9E4B-4D62-9566-8DF9E383DEF2}" type="presOf" srcId="{A1BC64BD-E1C7-457E-87F5-71D22BAE1B23}" destId="{5A5D093A-2B35-4CC2-AE4B-9C1DD09D930B}" srcOrd="1" destOrd="0" presId="urn:microsoft.com/office/officeart/2005/8/layout/process4"/>
    <dgm:cxn modelId="{F4CADDC3-FBBE-44F8-AAE2-109AD25724FC}" type="presOf" srcId="{D11DA8AC-FD84-4D65-A845-0F0C3C16EC28}" destId="{C76E3BCF-BD02-4AA6-9E14-5CAD6CCE9E66}" srcOrd="0" destOrd="0" presId="urn:microsoft.com/office/officeart/2005/8/layout/process4"/>
    <dgm:cxn modelId="{2990F21A-135B-48FB-B8B0-F42B3F3F3F97}" type="presOf" srcId="{1D977E85-8047-4BF7-AB23-D9160CDB6D3C}" destId="{D9211750-8035-4563-AEB4-4AD4015FF491}" srcOrd="0" destOrd="0" presId="urn:microsoft.com/office/officeart/2005/8/layout/process4"/>
    <dgm:cxn modelId="{E1546737-0464-4A93-BBEE-A7E5ACC4EDC6}" srcId="{E3F6CBEE-0167-4C83-846F-89370F17A2FE}" destId="{E96D97EE-9032-4EB7-BACF-93659172A6A4}" srcOrd="3" destOrd="0" parTransId="{F4160464-2626-46D2-953B-91C1061D2D67}" sibTransId="{1614BE73-36FD-439E-AC22-FEBE370C10E9}"/>
    <dgm:cxn modelId="{2F6E337A-D765-4E5B-B466-E9FB9A2A3D16}" srcId="{E96D97EE-9032-4EB7-BACF-93659172A6A4}" destId="{7F98DFA8-595F-4E71-A912-878C9C8F0449}" srcOrd="0" destOrd="0" parTransId="{06C59423-3F3D-4758-85B3-66DDFA24A15E}" sibTransId="{190228EF-8CA1-47AF-9101-0E078D561185}"/>
    <dgm:cxn modelId="{844EF28F-7A3C-4796-A970-BA0A6A5C68FD}" srcId="{210C174D-7D4C-4AAD-A45A-8052DBCE3606}" destId="{1D977E85-8047-4BF7-AB23-D9160CDB6D3C}" srcOrd="0" destOrd="0" parTransId="{8CE7AFE3-00DB-4F21-89DE-4FCB37768CF6}" sibTransId="{BE63E139-A007-4AE8-9B48-125D40A3C081}"/>
    <dgm:cxn modelId="{5DEC11B0-9260-42BB-A162-ABD9BA29293E}" type="presOf" srcId="{5BDF498F-2E28-4E77-B024-D139EED14A31}" destId="{615B6A1A-31EB-460C-97EE-2BB4EE0080A0}" srcOrd="0" destOrd="0" presId="urn:microsoft.com/office/officeart/2005/8/layout/process4"/>
    <dgm:cxn modelId="{56820399-D527-4DE8-B78E-7E79A90A0EB7}" srcId="{A1BC64BD-E1C7-457E-87F5-71D22BAE1B23}" destId="{ADDB7CB0-D1B5-40AB-89CE-AF03F2B1156C}" srcOrd="1" destOrd="0" parTransId="{65EB0921-5046-4ECA-A41F-29C25FB3E9A4}" sibTransId="{9B5750D9-003E-41EF-8CBD-B94B4B74FD05}"/>
    <dgm:cxn modelId="{3FC05C66-49AD-41DD-AC32-ADF4A31EBDB2}" srcId="{E3F6CBEE-0167-4C83-846F-89370F17A2FE}" destId="{A1BC64BD-E1C7-457E-87F5-71D22BAE1B23}" srcOrd="1" destOrd="0" parTransId="{E59C89D5-CFE1-4786-8F74-BC96C6B2A4DD}" sibTransId="{BF267987-CB38-4CD5-90D3-BC73DB5F2B23}"/>
    <dgm:cxn modelId="{F48D317E-A568-43DC-8337-5773097B5379}" type="presOf" srcId="{ADDB7CB0-D1B5-40AB-89CE-AF03F2B1156C}" destId="{70EF273A-D4F5-4CE6-AE80-354D0151994A}" srcOrd="0" destOrd="0" presId="urn:microsoft.com/office/officeart/2005/8/layout/process4"/>
    <dgm:cxn modelId="{64D942D1-9227-404A-AB74-EE23753C553C}" type="presOf" srcId="{268EDD06-D806-4421-9093-56CBA4BA2483}" destId="{8E1B3C76-5F74-45B6-AA19-8E9ECE248126}" srcOrd="0" destOrd="0" presId="urn:microsoft.com/office/officeart/2005/8/layout/process4"/>
    <dgm:cxn modelId="{9D807DB1-C638-40EC-A91A-C6FB7B1A0617}" srcId="{268EDD06-D806-4421-9093-56CBA4BA2483}" destId="{9DE71885-B83C-484E-93FA-DE7C06696982}" srcOrd="0" destOrd="0" parTransId="{A669B006-12A3-4BC1-AB8C-8391AE9FB49D}" sibTransId="{9E673791-9326-4925-A648-563A523E0A2F}"/>
    <dgm:cxn modelId="{C0E92FC7-EEA8-4215-BDF8-46FF4AA37882}" srcId="{E3F6CBEE-0167-4C83-846F-89370F17A2FE}" destId="{210C174D-7D4C-4AAD-A45A-8052DBCE3606}" srcOrd="0" destOrd="0" parTransId="{880EC5F2-0923-464C-A4D7-FE3B8C565AE9}" sibTransId="{5635CFDC-D08F-4F89-900F-B214DB4703AB}"/>
    <dgm:cxn modelId="{12D56C8A-848F-4A79-8E16-1D07F826D82B}" type="presParOf" srcId="{78C98010-66CF-4ABA-A004-9BBF37EA9C9A}" destId="{3484455B-0869-433B-A131-961319F8F897}" srcOrd="0" destOrd="0" presId="urn:microsoft.com/office/officeart/2005/8/layout/process4"/>
    <dgm:cxn modelId="{68E0F138-7C3D-41B1-BA84-294E2BEA8DFF}" type="presParOf" srcId="{3484455B-0869-433B-A131-961319F8F897}" destId="{0E14E9FD-FA08-4153-BB18-A27BE52C1212}" srcOrd="0" destOrd="0" presId="urn:microsoft.com/office/officeart/2005/8/layout/process4"/>
    <dgm:cxn modelId="{723A1F50-20A2-4A0D-9DFF-4F47E5ECF052}" type="presParOf" srcId="{3484455B-0869-433B-A131-961319F8F897}" destId="{C0CC8FFF-CD46-4D80-AD99-8CAAFE64C908}" srcOrd="1" destOrd="0" presId="urn:microsoft.com/office/officeart/2005/8/layout/process4"/>
    <dgm:cxn modelId="{6A2F9E20-CB6D-4A32-8E14-0DDCC9B83BD4}" type="presParOf" srcId="{3484455B-0869-433B-A131-961319F8F897}" destId="{823D8296-F9B8-4907-8E6D-503282C39B1C}" srcOrd="2" destOrd="0" presId="urn:microsoft.com/office/officeart/2005/8/layout/process4"/>
    <dgm:cxn modelId="{56E0827B-8EA7-465B-B600-5ACFC6D1D99E}" type="presParOf" srcId="{823D8296-F9B8-4907-8E6D-503282C39B1C}" destId="{A5C6688C-1223-4D8A-BF88-EA3DC338370A}" srcOrd="0" destOrd="0" presId="urn:microsoft.com/office/officeart/2005/8/layout/process4"/>
    <dgm:cxn modelId="{23CE3793-1447-4B6D-8BC8-ED4FE2EF0F55}" type="presParOf" srcId="{78C98010-66CF-4ABA-A004-9BBF37EA9C9A}" destId="{D6516B0E-C61F-47BE-A58D-6D54B8652F0F}" srcOrd="1" destOrd="0" presId="urn:microsoft.com/office/officeart/2005/8/layout/process4"/>
    <dgm:cxn modelId="{3A2E1295-0986-406E-977E-AE86ECD169D4}" type="presParOf" srcId="{78C98010-66CF-4ABA-A004-9BBF37EA9C9A}" destId="{B72CEA8C-1707-49D5-B6FA-2344E4913649}" srcOrd="2" destOrd="0" presId="urn:microsoft.com/office/officeart/2005/8/layout/process4"/>
    <dgm:cxn modelId="{ECB7C9F1-3635-47EB-8979-4F92E2EED100}" type="presParOf" srcId="{B72CEA8C-1707-49D5-B6FA-2344E4913649}" destId="{8E1B3C76-5F74-45B6-AA19-8E9ECE248126}" srcOrd="0" destOrd="0" presId="urn:microsoft.com/office/officeart/2005/8/layout/process4"/>
    <dgm:cxn modelId="{0F7E5071-C9DB-45D9-A8F5-62C2A3F81359}" type="presParOf" srcId="{B72CEA8C-1707-49D5-B6FA-2344E4913649}" destId="{71F1E6A8-FF15-4E14-BC9F-1FE029FFB466}" srcOrd="1" destOrd="0" presId="urn:microsoft.com/office/officeart/2005/8/layout/process4"/>
    <dgm:cxn modelId="{3C6F6A33-5AD5-4C94-848F-FFDDB9759047}" type="presParOf" srcId="{B72CEA8C-1707-49D5-B6FA-2344E4913649}" destId="{E0BC8B95-67FA-4029-8C26-C4835B33367E}" srcOrd="2" destOrd="0" presId="urn:microsoft.com/office/officeart/2005/8/layout/process4"/>
    <dgm:cxn modelId="{DBEC2771-400F-41D9-965A-C11E45C185F2}" type="presParOf" srcId="{E0BC8B95-67FA-4029-8C26-C4835B33367E}" destId="{53AB5352-9C19-407F-B157-A17744DB2D11}" srcOrd="0" destOrd="0" presId="urn:microsoft.com/office/officeart/2005/8/layout/process4"/>
    <dgm:cxn modelId="{59FB3C4F-4E40-406B-8829-757168B03988}" type="presParOf" srcId="{E0BC8B95-67FA-4029-8C26-C4835B33367E}" destId="{C76E3BCF-BD02-4AA6-9E14-5CAD6CCE9E66}" srcOrd="1" destOrd="0" presId="urn:microsoft.com/office/officeart/2005/8/layout/process4"/>
    <dgm:cxn modelId="{189D80A4-E66A-4077-94D2-834B54B15773}" type="presParOf" srcId="{E0BC8B95-67FA-4029-8C26-C4835B33367E}" destId="{615B6A1A-31EB-460C-97EE-2BB4EE0080A0}" srcOrd="2" destOrd="0" presId="urn:microsoft.com/office/officeart/2005/8/layout/process4"/>
    <dgm:cxn modelId="{164E7312-D318-439F-818A-45B7845324F9}" type="presParOf" srcId="{78C98010-66CF-4ABA-A004-9BBF37EA9C9A}" destId="{25F8BF98-C59B-485F-9372-53AEFE3EE6AB}" srcOrd="3" destOrd="0" presId="urn:microsoft.com/office/officeart/2005/8/layout/process4"/>
    <dgm:cxn modelId="{89F698F4-AACE-445C-9FA4-34ABA0710F2B}" type="presParOf" srcId="{78C98010-66CF-4ABA-A004-9BBF37EA9C9A}" destId="{8F93EDE0-B568-4366-8323-353A979A2C3C}" srcOrd="4" destOrd="0" presId="urn:microsoft.com/office/officeart/2005/8/layout/process4"/>
    <dgm:cxn modelId="{88BCDDA9-2852-43C2-83B3-662723C9CE30}" type="presParOf" srcId="{8F93EDE0-B568-4366-8323-353A979A2C3C}" destId="{C6F2E632-7F93-48B4-A247-827F0DFD5CD0}" srcOrd="0" destOrd="0" presId="urn:microsoft.com/office/officeart/2005/8/layout/process4"/>
    <dgm:cxn modelId="{939AE708-FBCA-4853-B4D2-55DFD475B51F}" type="presParOf" srcId="{8F93EDE0-B568-4366-8323-353A979A2C3C}" destId="{5A5D093A-2B35-4CC2-AE4B-9C1DD09D930B}" srcOrd="1" destOrd="0" presId="urn:microsoft.com/office/officeart/2005/8/layout/process4"/>
    <dgm:cxn modelId="{92DCDE50-F84C-4E70-B5CC-D14F87CA68CB}" type="presParOf" srcId="{8F93EDE0-B568-4366-8323-353A979A2C3C}" destId="{55C56EEA-8537-4870-8DD2-7A4D6A5F9CC4}" srcOrd="2" destOrd="0" presId="urn:microsoft.com/office/officeart/2005/8/layout/process4"/>
    <dgm:cxn modelId="{E6B773A6-E65F-4B36-B52E-93EA851D424D}" type="presParOf" srcId="{55C56EEA-8537-4870-8DD2-7A4D6A5F9CC4}" destId="{285FAEF0-AEF9-48B1-A223-2F20B34C095A}" srcOrd="0" destOrd="0" presId="urn:microsoft.com/office/officeart/2005/8/layout/process4"/>
    <dgm:cxn modelId="{85E17789-961A-4A56-97DF-DE30C5C0466D}" type="presParOf" srcId="{55C56EEA-8537-4870-8DD2-7A4D6A5F9CC4}" destId="{70EF273A-D4F5-4CE6-AE80-354D0151994A}" srcOrd="1" destOrd="0" presId="urn:microsoft.com/office/officeart/2005/8/layout/process4"/>
    <dgm:cxn modelId="{0D2EC497-F60A-4732-9CC5-C839516BA600}" type="presParOf" srcId="{78C98010-66CF-4ABA-A004-9BBF37EA9C9A}" destId="{B72B7D4E-B7CA-42BB-B906-AA7E55832BED}" srcOrd="5" destOrd="0" presId="urn:microsoft.com/office/officeart/2005/8/layout/process4"/>
    <dgm:cxn modelId="{61EF1679-E310-418E-9D3E-9ED711426E91}" type="presParOf" srcId="{78C98010-66CF-4ABA-A004-9BBF37EA9C9A}" destId="{247E5134-DA7C-455F-A47B-4EFB212D721F}" srcOrd="6" destOrd="0" presId="urn:microsoft.com/office/officeart/2005/8/layout/process4"/>
    <dgm:cxn modelId="{1D7FDAC1-A389-49A8-AA71-44B11ECB6381}" type="presParOf" srcId="{247E5134-DA7C-455F-A47B-4EFB212D721F}" destId="{6E2022C9-022E-4764-8C4E-7870D7CD01B6}" srcOrd="0" destOrd="0" presId="urn:microsoft.com/office/officeart/2005/8/layout/process4"/>
    <dgm:cxn modelId="{3F3AF094-FFAC-4A10-A560-20038996C6CB}" type="presParOf" srcId="{247E5134-DA7C-455F-A47B-4EFB212D721F}" destId="{F4E9983E-1EE8-44E1-8582-2FFC09CB74F1}" srcOrd="1" destOrd="0" presId="urn:microsoft.com/office/officeart/2005/8/layout/process4"/>
    <dgm:cxn modelId="{AB1163EC-4153-4850-A1C3-41A9E0B13AAA}" type="presParOf" srcId="{247E5134-DA7C-455F-A47B-4EFB212D721F}" destId="{3B2FB2B9-9499-4093-AF78-1CD7CBC2DB83}" srcOrd="2" destOrd="0" presId="urn:microsoft.com/office/officeart/2005/8/layout/process4"/>
    <dgm:cxn modelId="{3EF515BA-B6D7-4E0E-BA8C-DA2701E52FAC}" type="presParOf" srcId="{3B2FB2B9-9499-4093-AF78-1CD7CBC2DB83}" destId="{D9211750-8035-4563-AEB4-4AD4015FF49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284B33-106A-43B0-B165-CA21CC4DAA24}" type="doc">
      <dgm:prSet loTypeId="urn:microsoft.com/office/officeart/2005/8/layout/hierarchy2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E936C93-8C4C-4662-8000-C2D577962AC2}">
      <dgm:prSet phldrT="[Текст]" custT="1"/>
      <dgm:spPr/>
      <dgm:t>
        <a:bodyPr/>
        <a:lstStyle/>
        <a:p>
          <a:r>
            <a:rPr lang="ru-RU" sz="2400" dirty="0" smtClean="0"/>
            <a:t>Общий  образовательный процесс</a:t>
          </a:r>
          <a:endParaRPr lang="ru-RU" sz="2400" dirty="0"/>
        </a:p>
      </dgm:t>
    </dgm:pt>
    <dgm:pt modelId="{392B574B-C12F-4F0B-AEB6-E14A765231AD}" type="parTrans" cxnId="{8556C953-EA3B-401E-92EA-D45B383B0042}">
      <dgm:prSet/>
      <dgm:spPr/>
      <dgm:t>
        <a:bodyPr/>
        <a:lstStyle/>
        <a:p>
          <a:endParaRPr lang="ru-RU"/>
        </a:p>
      </dgm:t>
    </dgm:pt>
    <dgm:pt modelId="{EC54EE60-F3E9-4733-80F7-3377FCE05319}" type="sibTrans" cxnId="{8556C953-EA3B-401E-92EA-D45B383B0042}">
      <dgm:prSet/>
      <dgm:spPr/>
      <dgm:t>
        <a:bodyPr/>
        <a:lstStyle/>
        <a:p>
          <a:endParaRPr lang="ru-RU"/>
        </a:p>
      </dgm:t>
    </dgm:pt>
    <dgm:pt modelId="{8799034D-9D00-4649-9336-3DAA59A48C25}">
      <dgm:prSet custT="1"/>
      <dgm:spPr/>
      <dgm:t>
        <a:bodyPr/>
        <a:lstStyle/>
        <a:p>
          <a:r>
            <a:rPr lang="ru-RU" sz="2400" dirty="0" smtClean="0"/>
            <a:t>Школьное образование </a:t>
          </a:r>
          <a:endParaRPr lang="ru-RU" sz="2400" dirty="0"/>
        </a:p>
      </dgm:t>
    </dgm:pt>
    <dgm:pt modelId="{291FDC6B-E702-4466-A66F-248DEBD6A3C6}" type="parTrans" cxnId="{844F98A8-006F-4A3E-AF19-01E52008D680}">
      <dgm:prSet/>
      <dgm:spPr/>
      <dgm:t>
        <a:bodyPr/>
        <a:lstStyle/>
        <a:p>
          <a:endParaRPr lang="ru-RU"/>
        </a:p>
      </dgm:t>
    </dgm:pt>
    <dgm:pt modelId="{EC0C1D24-BB70-435E-9BFC-22EA305A41B2}" type="sibTrans" cxnId="{844F98A8-006F-4A3E-AF19-01E52008D680}">
      <dgm:prSet/>
      <dgm:spPr/>
      <dgm:t>
        <a:bodyPr/>
        <a:lstStyle/>
        <a:p>
          <a:endParaRPr lang="ru-RU"/>
        </a:p>
      </dgm:t>
    </dgm:pt>
    <dgm:pt modelId="{384AF91B-056A-4DC0-A705-34D48FAFF175}">
      <dgm:prSet custT="1"/>
      <dgm:spPr/>
      <dgm:t>
        <a:bodyPr/>
        <a:lstStyle/>
        <a:p>
          <a:r>
            <a:rPr lang="ru-RU" sz="2400" dirty="0" smtClean="0"/>
            <a:t>Дополнительное  образование </a:t>
          </a:r>
          <a:endParaRPr lang="ru-RU" sz="2400" dirty="0"/>
        </a:p>
      </dgm:t>
    </dgm:pt>
    <dgm:pt modelId="{623FDDF9-F79C-4097-95B8-67CD570ABF73}" type="parTrans" cxnId="{3228FE5C-FCCE-45C7-9F1E-D5A9E8DE89C2}">
      <dgm:prSet/>
      <dgm:spPr/>
      <dgm:t>
        <a:bodyPr/>
        <a:lstStyle/>
        <a:p>
          <a:endParaRPr lang="ru-RU"/>
        </a:p>
      </dgm:t>
    </dgm:pt>
    <dgm:pt modelId="{472D9853-74F1-4F63-BD23-C4FFE2FCA946}" type="sibTrans" cxnId="{3228FE5C-FCCE-45C7-9F1E-D5A9E8DE89C2}">
      <dgm:prSet/>
      <dgm:spPr/>
      <dgm:t>
        <a:bodyPr/>
        <a:lstStyle/>
        <a:p>
          <a:endParaRPr lang="ru-RU"/>
        </a:p>
      </dgm:t>
    </dgm:pt>
    <dgm:pt modelId="{696CC621-6C52-4D9F-A754-ED68CCE96817}">
      <dgm:prSet custT="1"/>
      <dgm:spPr/>
      <dgm:t>
        <a:bodyPr/>
        <a:lstStyle/>
        <a:p>
          <a:r>
            <a:rPr lang="ru-RU" sz="2000" dirty="0" smtClean="0"/>
            <a:t>Национально -культурные  центры</a:t>
          </a:r>
          <a:endParaRPr lang="ru-RU" sz="2000" dirty="0"/>
        </a:p>
      </dgm:t>
    </dgm:pt>
    <dgm:pt modelId="{7DDEB068-E2B9-4994-BB53-80DAFA8B872D}" type="parTrans" cxnId="{B26083AA-F3A6-4455-812B-44E4C07196EF}">
      <dgm:prSet/>
      <dgm:spPr/>
      <dgm:t>
        <a:bodyPr/>
        <a:lstStyle/>
        <a:p>
          <a:endParaRPr lang="ru-RU"/>
        </a:p>
      </dgm:t>
    </dgm:pt>
    <dgm:pt modelId="{2DCFD82C-D28A-4394-A9D4-1EA6EDEDCCB1}" type="sibTrans" cxnId="{B26083AA-F3A6-4455-812B-44E4C07196EF}">
      <dgm:prSet/>
      <dgm:spPr/>
      <dgm:t>
        <a:bodyPr/>
        <a:lstStyle/>
        <a:p>
          <a:endParaRPr lang="ru-RU"/>
        </a:p>
      </dgm:t>
    </dgm:pt>
    <dgm:pt modelId="{BA22A10E-60A4-46E4-B970-5772062D1D47}">
      <dgm:prSet custT="1"/>
      <dgm:spPr/>
      <dgm:t>
        <a:bodyPr/>
        <a:lstStyle/>
        <a:p>
          <a:r>
            <a:rPr lang="ru-RU" sz="2000" dirty="0" smtClean="0"/>
            <a:t>Эстетические  школы</a:t>
          </a:r>
          <a:endParaRPr lang="ru-RU" sz="2000" dirty="0"/>
        </a:p>
      </dgm:t>
    </dgm:pt>
    <dgm:pt modelId="{57D08B3E-A746-476E-8871-053831B7605B}" type="parTrans" cxnId="{B8AAA2F4-71BC-4D33-9C28-A543256D1418}">
      <dgm:prSet/>
      <dgm:spPr/>
      <dgm:t>
        <a:bodyPr/>
        <a:lstStyle/>
        <a:p>
          <a:endParaRPr lang="ru-RU"/>
        </a:p>
      </dgm:t>
    </dgm:pt>
    <dgm:pt modelId="{EBAEC771-5CFA-45B8-8991-43D543FD764D}" type="sibTrans" cxnId="{B8AAA2F4-71BC-4D33-9C28-A543256D1418}">
      <dgm:prSet/>
      <dgm:spPr/>
      <dgm:t>
        <a:bodyPr/>
        <a:lstStyle/>
        <a:p>
          <a:endParaRPr lang="ru-RU"/>
        </a:p>
      </dgm:t>
    </dgm:pt>
    <dgm:pt modelId="{D9041952-C93D-4ECB-A86F-FD79A1F2129A}">
      <dgm:prSet custT="1"/>
      <dgm:spPr/>
      <dgm:t>
        <a:bodyPr/>
        <a:lstStyle/>
        <a:p>
          <a:r>
            <a:rPr lang="ru-RU" sz="2000" dirty="0" smtClean="0"/>
            <a:t>Кружки, секции и т.п. </a:t>
          </a:r>
          <a:endParaRPr lang="ru-RU" sz="2000" dirty="0"/>
        </a:p>
      </dgm:t>
    </dgm:pt>
    <dgm:pt modelId="{8FE49958-944F-41C3-B830-A021412F4512}" type="parTrans" cxnId="{EB3924BE-A260-41D8-833C-440CA712C2E3}">
      <dgm:prSet/>
      <dgm:spPr/>
      <dgm:t>
        <a:bodyPr/>
        <a:lstStyle/>
        <a:p>
          <a:endParaRPr lang="ru-RU"/>
        </a:p>
      </dgm:t>
    </dgm:pt>
    <dgm:pt modelId="{D90144EC-24A5-4878-895B-7F605FB8FB2A}" type="sibTrans" cxnId="{EB3924BE-A260-41D8-833C-440CA712C2E3}">
      <dgm:prSet/>
      <dgm:spPr/>
      <dgm:t>
        <a:bodyPr/>
        <a:lstStyle/>
        <a:p>
          <a:endParaRPr lang="ru-RU"/>
        </a:p>
      </dgm:t>
    </dgm:pt>
    <dgm:pt modelId="{F464859F-1F9A-4CBE-A2F3-7C0312C52D5C}" type="pres">
      <dgm:prSet presAssocID="{94284B33-106A-43B0-B165-CA21CC4DAA2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66B8DC-29A3-4869-9326-3BC216EA6D32}" type="pres">
      <dgm:prSet presAssocID="{DE936C93-8C4C-4662-8000-C2D577962AC2}" presName="root1" presStyleCnt="0"/>
      <dgm:spPr/>
      <dgm:t>
        <a:bodyPr/>
        <a:lstStyle/>
        <a:p>
          <a:endParaRPr lang="ru-RU"/>
        </a:p>
      </dgm:t>
    </dgm:pt>
    <dgm:pt modelId="{D6F0DF2F-033B-4BB2-A18B-46F7B7B917FF}" type="pres">
      <dgm:prSet presAssocID="{DE936C93-8C4C-4662-8000-C2D577962AC2}" presName="LevelOneTextNode" presStyleLbl="node0" presStyleIdx="0" presStyleCnt="1" custScaleX="413517" custScaleY="503046" custLinFactNeighborX="-58415" custLinFactNeighborY="-54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D982A8-0131-4928-9D3A-D7E01D1F3B30}" type="pres">
      <dgm:prSet presAssocID="{DE936C93-8C4C-4662-8000-C2D577962AC2}" presName="level2hierChild" presStyleCnt="0"/>
      <dgm:spPr/>
      <dgm:t>
        <a:bodyPr/>
        <a:lstStyle/>
        <a:p>
          <a:endParaRPr lang="ru-RU"/>
        </a:p>
      </dgm:t>
    </dgm:pt>
    <dgm:pt modelId="{88110E78-557F-446F-B175-46DAF55CF287}" type="pres">
      <dgm:prSet presAssocID="{623FDDF9-F79C-4097-95B8-67CD570ABF73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7881FEB4-978B-4936-95E1-2BD7B90187F9}" type="pres">
      <dgm:prSet presAssocID="{623FDDF9-F79C-4097-95B8-67CD570ABF73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2CBC8F5-2DB3-448F-B089-0F0DA68BD02E}" type="pres">
      <dgm:prSet presAssocID="{384AF91B-056A-4DC0-A705-34D48FAFF175}" presName="root2" presStyleCnt="0"/>
      <dgm:spPr/>
      <dgm:t>
        <a:bodyPr/>
        <a:lstStyle/>
        <a:p>
          <a:endParaRPr lang="ru-RU"/>
        </a:p>
      </dgm:t>
    </dgm:pt>
    <dgm:pt modelId="{3CAE8CB3-C4E9-421B-8E88-33D6E5D601D5}" type="pres">
      <dgm:prSet presAssocID="{384AF91B-056A-4DC0-A705-34D48FAFF175}" presName="LevelTwoTextNode" presStyleLbl="node2" presStyleIdx="0" presStyleCnt="2" custScaleX="371281" custScaleY="257255" custLinFactNeighborX="15891" custLinFactNeighborY="-623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4F3AC5-92E8-40BC-A4CA-A7E25911A3FF}" type="pres">
      <dgm:prSet presAssocID="{384AF91B-056A-4DC0-A705-34D48FAFF175}" presName="level3hierChild" presStyleCnt="0"/>
      <dgm:spPr/>
      <dgm:t>
        <a:bodyPr/>
        <a:lstStyle/>
        <a:p>
          <a:endParaRPr lang="ru-RU"/>
        </a:p>
      </dgm:t>
    </dgm:pt>
    <dgm:pt modelId="{FE10BEE7-3D0E-4C22-BEFA-3C844CAE4617}" type="pres">
      <dgm:prSet presAssocID="{8FE49958-944F-41C3-B830-A021412F4512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5790EB4D-DA85-4330-95B5-1C2DE55FF4BD}" type="pres">
      <dgm:prSet presAssocID="{8FE49958-944F-41C3-B830-A021412F4512}" presName="connTx" presStyleLbl="parChTrans1D3" presStyleIdx="0" presStyleCnt="3"/>
      <dgm:spPr/>
      <dgm:t>
        <a:bodyPr/>
        <a:lstStyle/>
        <a:p>
          <a:endParaRPr lang="ru-RU"/>
        </a:p>
      </dgm:t>
    </dgm:pt>
    <dgm:pt modelId="{5BB180AC-CF3F-4A6B-B628-62268CF74FD6}" type="pres">
      <dgm:prSet presAssocID="{D9041952-C93D-4ECB-A86F-FD79A1F2129A}" presName="root2" presStyleCnt="0"/>
      <dgm:spPr/>
      <dgm:t>
        <a:bodyPr/>
        <a:lstStyle/>
        <a:p>
          <a:endParaRPr lang="ru-RU"/>
        </a:p>
      </dgm:t>
    </dgm:pt>
    <dgm:pt modelId="{72DBEE9D-C452-4154-B890-36ADCE41D329}" type="pres">
      <dgm:prSet presAssocID="{D9041952-C93D-4ECB-A86F-FD79A1F2129A}" presName="LevelTwoTextNode" presStyleLbl="node3" presStyleIdx="0" presStyleCnt="3" custScaleX="384636" custScaleY="176123" custLinFactNeighborX="20813" custLinFactNeighborY="-37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1387F6-B8F6-4682-A00B-9C69B47CE29B}" type="pres">
      <dgm:prSet presAssocID="{D9041952-C93D-4ECB-A86F-FD79A1F2129A}" presName="level3hierChild" presStyleCnt="0"/>
      <dgm:spPr/>
      <dgm:t>
        <a:bodyPr/>
        <a:lstStyle/>
        <a:p>
          <a:endParaRPr lang="ru-RU"/>
        </a:p>
      </dgm:t>
    </dgm:pt>
    <dgm:pt modelId="{331C4415-70D0-4F74-99B4-2B853F83BB13}" type="pres">
      <dgm:prSet presAssocID="{57D08B3E-A746-476E-8871-053831B7605B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9E32D8EF-A8BF-4D65-B4CF-2355F9A8CFA9}" type="pres">
      <dgm:prSet presAssocID="{57D08B3E-A746-476E-8871-053831B7605B}" presName="connTx" presStyleLbl="parChTrans1D3" presStyleIdx="1" presStyleCnt="3"/>
      <dgm:spPr/>
      <dgm:t>
        <a:bodyPr/>
        <a:lstStyle/>
        <a:p>
          <a:endParaRPr lang="ru-RU"/>
        </a:p>
      </dgm:t>
    </dgm:pt>
    <dgm:pt modelId="{0760C7F3-842F-46C4-A2D9-68EC006D0219}" type="pres">
      <dgm:prSet presAssocID="{BA22A10E-60A4-46E4-B970-5772062D1D47}" presName="root2" presStyleCnt="0"/>
      <dgm:spPr/>
      <dgm:t>
        <a:bodyPr/>
        <a:lstStyle/>
        <a:p>
          <a:endParaRPr lang="ru-RU"/>
        </a:p>
      </dgm:t>
    </dgm:pt>
    <dgm:pt modelId="{28BB2A82-7803-4FD7-8998-BB69917FB8B3}" type="pres">
      <dgm:prSet presAssocID="{BA22A10E-60A4-46E4-B970-5772062D1D47}" presName="LevelTwoTextNode" presStyleLbl="node3" presStyleIdx="1" presStyleCnt="3" custScaleX="345811" custScaleY="187241" custLinFactNeighborX="20813" custLinFactNeighborY="-12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F470E4-0792-49F5-AE31-A5FC834093FD}" type="pres">
      <dgm:prSet presAssocID="{BA22A10E-60A4-46E4-B970-5772062D1D47}" presName="level3hierChild" presStyleCnt="0"/>
      <dgm:spPr/>
      <dgm:t>
        <a:bodyPr/>
        <a:lstStyle/>
        <a:p>
          <a:endParaRPr lang="ru-RU"/>
        </a:p>
      </dgm:t>
    </dgm:pt>
    <dgm:pt modelId="{221F6BA6-8D16-4C95-8DB0-EB4B5BD1DC47}" type="pres">
      <dgm:prSet presAssocID="{7DDEB068-E2B9-4994-BB53-80DAFA8B872D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4B72E334-382A-4E27-AD08-EF84F66D3D84}" type="pres">
      <dgm:prSet presAssocID="{7DDEB068-E2B9-4994-BB53-80DAFA8B872D}" presName="connTx" presStyleLbl="parChTrans1D3" presStyleIdx="2" presStyleCnt="3"/>
      <dgm:spPr/>
      <dgm:t>
        <a:bodyPr/>
        <a:lstStyle/>
        <a:p>
          <a:endParaRPr lang="ru-RU"/>
        </a:p>
      </dgm:t>
    </dgm:pt>
    <dgm:pt modelId="{5D149611-46E3-46A9-ACD5-937F7FDA5C6E}" type="pres">
      <dgm:prSet presAssocID="{696CC621-6C52-4D9F-A754-ED68CCE96817}" presName="root2" presStyleCnt="0"/>
      <dgm:spPr/>
      <dgm:t>
        <a:bodyPr/>
        <a:lstStyle/>
        <a:p>
          <a:endParaRPr lang="ru-RU"/>
        </a:p>
      </dgm:t>
    </dgm:pt>
    <dgm:pt modelId="{2BCD66B6-AD8B-4B69-B8AE-5933615B1796}" type="pres">
      <dgm:prSet presAssocID="{696CC621-6C52-4D9F-A754-ED68CCE96817}" presName="LevelTwoTextNode" presStyleLbl="node3" presStyleIdx="2" presStyleCnt="3" custScaleX="413898" custScaleY="207638" custLinFactNeighborX="20813" custLinFactNeighborY="39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780D8D-FFAE-434E-977F-78BCEECE18FE}" type="pres">
      <dgm:prSet presAssocID="{696CC621-6C52-4D9F-A754-ED68CCE96817}" presName="level3hierChild" presStyleCnt="0"/>
      <dgm:spPr/>
      <dgm:t>
        <a:bodyPr/>
        <a:lstStyle/>
        <a:p>
          <a:endParaRPr lang="ru-RU"/>
        </a:p>
      </dgm:t>
    </dgm:pt>
    <dgm:pt modelId="{AF24D98D-5C4E-4347-91C6-5A15F322973D}" type="pres">
      <dgm:prSet presAssocID="{291FDC6B-E702-4466-A66F-248DEBD6A3C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ED074F07-EAD1-40CB-B740-54217244CD64}" type="pres">
      <dgm:prSet presAssocID="{291FDC6B-E702-4466-A66F-248DEBD6A3C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60C79472-6078-4025-9CF6-5FB957649F43}" type="pres">
      <dgm:prSet presAssocID="{8799034D-9D00-4649-9336-3DAA59A48C25}" presName="root2" presStyleCnt="0"/>
      <dgm:spPr/>
      <dgm:t>
        <a:bodyPr/>
        <a:lstStyle/>
        <a:p>
          <a:endParaRPr lang="ru-RU"/>
        </a:p>
      </dgm:t>
    </dgm:pt>
    <dgm:pt modelId="{A0719EE8-A5E9-498E-AA63-FE97D6FE5E8D}" type="pres">
      <dgm:prSet presAssocID="{8799034D-9D00-4649-9336-3DAA59A48C25}" presName="LevelTwoTextNode" presStyleLbl="node2" presStyleIdx="1" presStyleCnt="2" custScaleX="298347" custScaleY="263057" custLinFactNeighborX="15891" custLinFactNeighborY="-145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92247B-21CE-4441-9B28-0147C6F541CB}" type="pres">
      <dgm:prSet presAssocID="{8799034D-9D00-4649-9336-3DAA59A48C25}" presName="level3hierChild" presStyleCnt="0"/>
      <dgm:spPr/>
      <dgm:t>
        <a:bodyPr/>
        <a:lstStyle/>
        <a:p>
          <a:endParaRPr lang="ru-RU"/>
        </a:p>
      </dgm:t>
    </dgm:pt>
  </dgm:ptLst>
  <dgm:cxnLst>
    <dgm:cxn modelId="{146451F1-9A78-4329-BB49-CBA12172AB87}" type="presOf" srcId="{57D08B3E-A746-476E-8871-053831B7605B}" destId="{331C4415-70D0-4F74-99B4-2B853F83BB13}" srcOrd="0" destOrd="0" presId="urn:microsoft.com/office/officeart/2005/8/layout/hierarchy2"/>
    <dgm:cxn modelId="{B8AAA2F4-71BC-4D33-9C28-A543256D1418}" srcId="{384AF91B-056A-4DC0-A705-34D48FAFF175}" destId="{BA22A10E-60A4-46E4-B970-5772062D1D47}" srcOrd="1" destOrd="0" parTransId="{57D08B3E-A746-476E-8871-053831B7605B}" sibTransId="{EBAEC771-5CFA-45B8-8991-43D543FD764D}"/>
    <dgm:cxn modelId="{F86A0E6B-BE5A-40B7-8778-D70EFBA79A8C}" type="presOf" srcId="{291FDC6B-E702-4466-A66F-248DEBD6A3C6}" destId="{ED074F07-EAD1-40CB-B740-54217244CD64}" srcOrd="1" destOrd="0" presId="urn:microsoft.com/office/officeart/2005/8/layout/hierarchy2"/>
    <dgm:cxn modelId="{D31A7155-F630-43BC-BE16-B88F4B57D843}" type="presOf" srcId="{94284B33-106A-43B0-B165-CA21CC4DAA24}" destId="{F464859F-1F9A-4CBE-A2F3-7C0312C52D5C}" srcOrd="0" destOrd="0" presId="urn:microsoft.com/office/officeart/2005/8/layout/hierarchy2"/>
    <dgm:cxn modelId="{8556C953-EA3B-401E-92EA-D45B383B0042}" srcId="{94284B33-106A-43B0-B165-CA21CC4DAA24}" destId="{DE936C93-8C4C-4662-8000-C2D577962AC2}" srcOrd="0" destOrd="0" parTransId="{392B574B-C12F-4F0B-AEB6-E14A765231AD}" sibTransId="{EC54EE60-F3E9-4733-80F7-3377FCE05319}"/>
    <dgm:cxn modelId="{B26083AA-F3A6-4455-812B-44E4C07196EF}" srcId="{384AF91B-056A-4DC0-A705-34D48FAFF175}" destId="{696CC621-6C52-4D9F-A754-ED68CCE96817}" srcOrd="2" destOrd="0" parTransId="{7DDEB068-E2B9-4994-BB53-80DAFA8B872D}" sibTransId="{2DCFD82C-D28A-4394-A9D4-1EA6EDEDCCB1}"/>
    <dgm:cxn modelId="{4423B99C-3C66-433D-9B79-E2F4B077B320}" type="presOf" srcId="{BA22A10E-60A4-46E4-B970-5772062D1D47}" destId="{28BB2A82-7803-4FD7-8998-BB69917FB8B3}" srcOrd="0" destOrd="0" presId="urn:microsoft.com/office/officeart/2005/8/layout/hierarchy2"/>
    <dgm:cxn modelId="{BBC615F4-E60F-4996-9CDB-E23EAFC73AF0}" type="presOf" srcId="{384AF91B-056A-4DC0-A705-34D48FAFF175}" destId="{3CAE8CB3-C4E9-421B-8E88-33D6E5D601D5}" srcOrd="0" destOrd="0" presId="urn:microsoft.com/office/officeart/2005/8/layout/hierarchy2"/>
    <dgm:cxn modelId="{3AFD8579-4159-413C-B0FE-0C55121F33E8}" type="presOf" srcId="{7DDEB068-E2B9-4994-BB53-80DAFA8B872D}" destId="{221F6BA6-8D16-4C95-8DB0-EB4B5BD1DC47}" srcOrd="0" destOrd="0" presId="urn:microsoft.com/office/officeart/2005/8/layout/hierarchy2"/>
    <dgm:cxn modelId="{221B4CAC-F18F-4BD0-ADB5-A63D979E75F0}" type="presOf" srcId="{8FE49958-944F-41C3-B830-A021412F4512}" destId="{5790EB4D-DA85-4330-95B5-1C2DE55FF4BD}" srcOrd="1" destOrd="0" presId="urn:microsoft.com/office/officeart/2005/8/layout/hierarchy2"/>
    <dgm:cxn modelId="{809DF274-9DEB-4CCD-B6D3-498ACA47BF95}" type="presOf" srcId="{DE936C93-8C4C-4662-8000-C2D577962AC2}" destId="{D6F0DF2F-033B-4BB2-A18B-46F7B7B917FF}" srcOrd="0" destOrd="0" presId="urn:microsoft.com/office/officeart/2005/8/layout/hierarchy2"/>
    <dgm:cxn modelId="{8283B555-C6BD-49A1-92DD-47DE43AF8E41}" type="presOf" srcId="{623FDDF9-F79C-4097-95B8-67CD570ABF73}" destId="{7881FEB4-978B-4936-95E1-2BD7B90187F9}" srcOrd="1" destOrd="0" presId="urn:microsoft.com/office/officeart/2005/8/layout/hierarchy2"/>
    <dgm:cxn modelId="{778FD0EE-F40A-417B-B75D-312CF32EB532}" type="presOf" srcId="{7DDEB068-E2B9-4994-BB53-80DAFA8B872D}" destId="{4B72E334-382A-4E27-AD08-EF84F66D3D84}" srcOrd="1" destOrd="0" presId="urn:microsoft.com/office/officeart/2005/8/layout/hierarchy2"/>
    <dgm:cxn modelId="{844F98A8-006F-4A3E-AF19-01E52008D680}" srcId="{DE936C93-8C4C-4662-8000-C2D577962AC2}" destId="{8799034D-9D00-4649-9336-3DAA59A48C25}" srcOrd="1" destOrd="0" parTransId="{291FDC6B-E702-4466-A66F-248DEBD6A3C6}" sibTransId="{EC0C1D24-BB70-435E-9BFC-22EA305A41B2}"/>
    <dgm:cxn modelId="{F93E099A-6D55-45B0-AD98-C5930DEE8300}" type="presOf" srcId="{D9041952-C93D-4ECB-A86F-FD79A1F2129A}" destId="{72DBEE9D-C452-4154-B890-36ADCE41D329}" srcOrd="0" destOrd="0" presId="urn:microsoft.com/office/officeart/2005/8/layout/hierarchy2"/>
    <dgm:cxn modelId="{E7183B0E-2FAF-4576-A29F-87C74655B74C}" type="presOf" srcId="{8799034D-9D00-4649-9336-3DAA59A48C25}" destId="{A0719EE8-A5E9-498E-AA63-FE97D6FE5E8D}" srcOrd="0" destOrd="0" presId="urn:microsoft.com/office/officeart/2005/8/layout/hierarchy2"/>
    <dgm:cxn modelId="{3228FE5C-FCCE-45C7-9F1E-D5A9E8DE89C2}" srcId="{DE936C93-8C4C-4662-8000-C2D577962AC2}" destId="{384AF91B-056A-4DC0-A705-34D48FAFF175}" srcOrd="0" destOrd="0" parTransId="{623FDDF9-F79C-4097-95B8-67CD570ABF73}" sibTransId="{472D9853-74F1-4F63-BD23-C4FFE2FCA946}"/>
    <dgm:cxn modelId="{ECF362A4-F839-4088-A4B0-BF68316DEDD0}" type="presOf" srcId="{623FDDF9-F79C-4097-95B8-67CD570ABF73}" destId="{88110E78-557F-446F-B175-46DAF55CF287}" srcOrd="0" destOrd="0" presId="urn:microsoft.com/office/officeart/2005/8/layout/hierarchy2"/>
    <dgm:cxn modelId="{49544EEE-39DB-46D1-BA9C-6A47F68B7BAE}" type="presOf" srcId="{8FE49958-944F-41C3-B830-A021412F4512}" destId="{FE10BEE7-3D0E-4C22-BEFA-3C844CAE4617}" srcOrd="0" destOrd="0" presId="urn:microsoft.com/office/officeart/2005/8/layout/hierarchy2"/>
    <dgm:cxn modelId="{02208B2B-D10B-46C7-921E-1CC9CC457295}" type="presOf" srcId="{57D08B3E-A746-476E-8871-053831B7605B}" destId="{9E32D8EF-A8BF-4D65-B4CF-2355F9A8CFA9}" srcOrd="1" destOrd="0" presId="urn:microsoft.com/office/officeart/2005/8/layout/hierarchy2"/>
    <dgm:cxn modelId="{32BA304A-44FE-4853-B9F4-00E3680E6535}" type="presOf" srcId="{696CC621-6C52-4D9F-A754-ED68CCE96817}" destId="{2BCD66B6-AD8B-4B69-B8AE-5933615B1796}" srcOrd="0" destOrd="0" presId="urn:microsoft.com/office/officeart/2005/8/layout/hierarchy2"/>
    <dgm:cxn modelId="{EB3924BE-A260-41D8-833C-440CA712C2E3}" srcId="{384AF91B-056A-4DC0-A705-34D48FAFF175}" destId="{D9041952-C93D-4ECB-A86F-FD79A1F2129A}" srcOrd="0" destOrd="0" parTransId="{8FE49958-944F-41C3-B830-A021412F4512}" sibTransId="{D90144EC-24A5-4878-895B-7F605FB8FB2A}"/>
    <dgm:cxn modelId="{2AA44E22-A96E-4A29-86DC-110CC208722C}" type="presOf" srcId="{291FDC6B-E702-4466-A66F-248DEBD6A3C6}" destId="{AF24D98D-5C4E-4347-91C6-5A15F322973D}" srcOrd="0" destOrd="0" presId="urn:microsoft.com/office/officeart/2005/8/layout/hierarchy2"/>
    <dgm:cxn modelId="{53CB3CEC-448D-4E49-AE2B-37B5857A68FF}" type="presParOf" srcId="{F464859F-1F9A-4CBE-A2F3-7C0312C52D5C}" destId="{FD66B8DC-29A3-4869-9326-3BC216EA6D32}" srcOrd="0" destOrd="0" presId="urn:microsoft.com/office/officeart/2005/8/layout/hierarchy2"/>
    <dgm:cxn modelId="{733F1653-920C-42C1-83F0-87BA300D6BA0}" type="presParOf" srcId="{FD66B8DC-29A3-4869-9326-3BC216EA6D32}" destId="{D6F0DF2F-033B-4BB2-A18B-46F7B7B917FF}" srcOrd="0" destOrd="0" presId="urn:microsoft.com/office/officeart/2005/8/layout/hierarchy2"/>
    <dgm:cxn modelId="{7E7E2DAA-C50E-4A08-B6B5-2C7D1E7E5FA0}" type="presParOf" srcId="{FD66B8DC-29A3-4869-9326-3BC216EA6D32}" destId="{F4D982A8-0131-4928-9D3A-D7E01D1F3B30}" srcOrd="1" destOrd="0" presId="urn:microsoft.com/office/officeart/2005/8/layout/hierarchy2"/>
    <dgm:cxn modelId="{BAB6808B-02DD-41E7-BB71-EC947A78EEF3}" type="presParOf" srcId="{F4D982A8-0131-4928-9D3A-D7E01D1F3B30}" destId="{88110E78-557F-446F-B175-46DAF55CF287}" srcOrd="0" destOrd="0" presId="urn:microsoft.com/office/officeart/2005/8/layout/hierarchy2"/>
    <dgm:cxn modelId="{416BFBB1-57F7-46DD-A9A1-4909D12F1145}" type="presParOf" srcId="{88110E78-557F-446F-B175-46DAF55CF287}" destId="{7881FEB4-978B-4936-95E1-2BD7B90187F9}" srcOrd="0" destOrd="0" presId="urn:microsoft.com/office/officeart/2005/8/layout/hierarchy2"/>
    <dgm:cxn modelId="{4F095ED8-EFD5-4571-8495-F33B27EAE229}" type="presParOf" srcId="{F4D982A8-0131-4928-9D3A-D7E01D1F3B30}" destId="{72CBC8F5-2DB3-448F-B089-0F0DA68BD02E}" srcOrd="1" destOrd="0" presId="urn:microsoft.com/office/officeart/2005/8/layout/hierarchy2"/>
    <dgm:cxn modelId="{B24F5D0D-8DDC-4287-A59E-5B2A95F9556A}" type="presParOf" srcId="{72CBC8F5-2DB3-448F-B089-0F0DA68BD02E}" destId="{3CAE8CB3-C4E9-421B-8E88-33D6E5D601D5}" srcOrd="0" destOrd="0" presId="urn:microsoft.com/office/officeart/2005/8/layout/hierarchy2"/>
    <dgm:cxn modelId="{9D43C582-9DB5-41D5-B3EB-8AFE10A47B82}" type="presParOf" srcId="{72CBC8F5-2DB3-448F-B089-0F0DA68BD02E}" destId="{7F4F3AC5-92E8-40BC-A4CA-A7E25911A3FF}" srcOrd="1" destOrd="0" presId="urn:microsoft.com/office/officeart/2005/8/layout/hierarchy2"/>
    <dgm:cxn modelId="{FF73BDEF-4A45-49AC-88AB-B3AB5752DD28}" type="presParOf" srcId="{7F4F3AC5-92E8-40BC-A4CA-A7E25911A3FF}" destId="{FE10BEE7-3D0E-4C22-BEFA-3C844CAE4617}" srcOrd="0" destOrd="0" presId="urn:microsoft.com/office/officeart/2005/8/layout/hierarchy2"/>
    <dgm:cxn modelId="{C30A88DD-8547-4B59-A4A8-42B2F7F1BFAE}" type="presParOf" srcId="{FE10BEE7-3D0E-4C22-BEFA-3C844CAE4617}" destId="{5790EB4D-DA85-4330-95B5-1C2DE55FF4BD}" srcOrd="0" destOrd="0" presId="urn:microsoft.com/office/officeart/2005/8/layout/hierarchy2"/>
    <dgm:cxn modelId="{46AE8E2B-7DBB-41C2-9EF1-07E25588A23A}" type="presParOf" srcId="{7F4F3AC5-92E8-40BC-A4CA-A7E25911A3FF}" destId="{5BB180AC-CF3F-4A6B-B628-62268CF74FD6}" srcOrd="1" destOrd="0" presId="urn:microsoft.com/office/officeart/2005/8/layout/hierarchy2"/>
    <dgm:cxn modelId="{D691CFEC-4F08-4A5D-9D28-8523723781D2}" type="presParOf" srcId="{5BB180AC-CF3F-4A6B-B628-62268CF74FD6}" destId="{72DBEE9D-C452-4154-B890-36ADCE41D329}" srcOrd="0" destOrd="0" presId="urn:microsoft.com/office/officeart/2005/8/layout/hierarchy2"/>
    <dgm:cxn modelId="{1A093C93-86A1-405F-9E85-1E21804D587C}" type="presParOf" srcId="{5BB180AC-CF3F-4A6B-B628-62268CF74FD6}" destId="{A71387F6-B8F6-4682-A00B-9C69B47CE29B}" srcOrd="1" destOrd="0" presId="urn:microsoft.com/office/officeart/2005/8/layout/hierarchy2"/>
    <dgm:cxn modelId="{9FA87453-BAD5-4EA1-9751-F4C2CB8FDB62}" type="presParOf" srcId="{7F4F3AC5-92E8-40BC-A4CA-A7E25911A3FF}" destId="{331C4415-70D0-4F74-99B4-2B853F83BB13}" srcOrd="2" destOrd="0" presId="urn:microsoft.com/office/officeart/2005/8/layout/hierarchy2"/>
    <dgm:cxn modelId="{F82933B9-39D9-43DE-9B29-FEF90D72CD2A}" type="presParOf" srcId="{331C4415-70D0-4F74-99B4-2B853F83BB13}" destId="{9E32D8EF-A8BF-4D65-B4CF-2355F9A8CFA9}" srcOrd="0" destOrd="0" presId="urn:microsoft.com/office/officeart/2005/8/layout/hierarchy2"/>
    <dgm:cxn modelId="{534E7A05-DE90-48D7-9335-433D2D5BC9BF}" type="presParOf" srcId="{7F4F3AC5-92E8-40BC-A4CA-A7E25911A3FF}" destId="{0760C7F3-842F-46C4-A2D9-68EC006D0219}" srcOrd="3" destOrd="0" presId="urn:microsoft.com/office/officeart/2005/8/layout/hierarchy2"/>
    <dgm:cxn modelId="{82A81937-54AF-4532-B01E-B2E2CE1C2B0E}" type="presParOf" srcId="{0760C7F3-842F-46C4-A2D9-68EC006D0219}" destId="{28BB2A82-7803-4FD7-8998-BB69917FB8B3}" srcOrd="0" destOrd="0" presId="urn:microsoft.com/office/officeart/2005/8/layout/hierarchy2"/>
    <dgm:cxn modelId="{5A5AE700-C552-40B1-B703-FA288B7B2F0F}" type="presParOf" srcId="{0760C7F3-842F-46C4-A2D9-68EC006D0219}" destId="{95F470E4-0792-49F5-AE31-A5FC834093FD}" srcOrd="1" destOrd="0" presId="urn:microsoft.com/office/officeart/2005/8/layout/hierarchy2"/>
    <dgm:cxn modelId="{87D69E2D-D41B-4CDE-9FA2-DB077B23EFA0}" type="presParOf" srcId="{7F4F3AC5-92E8-40BC-A4CA-A7E25911A3FF}" destId="{221F6BA6-8D16-4C95-8DB0-EB4B5BD1DC47}" srcOrd="4" destOrd="0" presId="urn:microsoft.com/office/officeart/2005/8/layout/hierarchy2"/>
    <dgm:cxn modelId="{6912B542-07F6-429F-9E08-CF2328A1ACFE}" type="presParOf" srcId="{221F6BA6-8D16-4C95-8DB0-EB4B5BD1DC47}" destId="{4B72E334-382A-4E27-AD08-EF84F66D3D84}" srcOrd="0" destOrd="0" presId="urn:microsoft.com/office/officeart/2005/8/layout/hierarchy2"/>
    <dgm:cxn modelId="{E7E5A615-DD6B-4ABF-AD1C-80A68A37557D}" type="presParOf" srcId="{7F4F3AC5-92E8-40BC-A4CA-A7E25911A3FF}" destId="{5D149611-46E3-46A9-ACD5-937F7FDA5C6E}" srcOrd="5" destOrd="0" presId="urn:microsoft.com/office/officeart/2005/8/layout/hierarchy2"/>
    <dgm:cxn modelId="{484D329B-CC78-4140-AFC2-BC8D507BC851}" type="presParOf" srcId="{5D149611-46E3-46A9-ACD5-937F7FDA5C6E}" destId="{2BCD66B6-AD8B-4B69-B8AE-5933615B1796}" srcOrd="0" destOrd="0" presId="urn:microsoft.com/office/officeart/2005/8/layout/hierarchy2"/>
    <dgm:cxn modelId="{831A2C51-90DE-47DA-A64F-82F63023BAAB}" type="presParOf" srcId="{5D149611-46E3-46A9-ACD5-937F7FDA5C6E}" destId="{AA780D8D-FFAE-434E-977F-78BCEECE18FE}" srcOrd="1" destOrd="0" presId="urn:microsoft.com/office/officeart/2005/8/layout/hierarchy2"/>
    <dgm:cxn modelId="{6F98AEB3-0CD1-4B17-85D6-9BAC41DFDAA6}" type="presParOf" srcId="{F4D982A8-0131-4928-9D3A-D7E01D1F3B30}" destId="{AF24D98D-5C4E-4347-91C6-5A15F322973D}" srcOrd="2" destOrd="0" presId="urn:microsoft.com/office/officeart/2005/8/layout/hierarchy2"/>
    <dgm:cxn modelId="{C010DFB1-3CA2-4DD8-B136-A35639D43200}" type="presParOf" srcId="{AF24D98D-5C4E-4347-91C6-5A15F322973D}" destId="{ED074F07-EAD1-40CB-B740-54217244CD64}" srcOrd="0" destOrd="0" presId="urn:microsoft.com/office/officeart/2005/8/layout/hierarchy2"/>
    <dgm:cxn modelId="{CF14AC92-5CC5-482A-B425-46CB66468DAF}" type="presParOf" srcId="{F4D982A8-0131-4928-9D3A-D7E01D1F3B30}" destId="{60C79472-6078-4025-9CF6-5FB957649F43}" srcOrd="3" destOrd="0" presId="urn:microsoft.com/office/officeart/2005/8/layout/hierarchy2"/>
    <dgm:cxn modelId="{1F004728-8083-4B8E-975F-769E916DD734}" type="presParOf" srcId="{60C79472-6078-4025-9CF6-5FB957649F43}" destId="{A0719EE8-A5E9-498E-AA63-FE97D6FE5E8D}" srcOrd="0" destOrd="0" presId="urn:microsoft.com/office/officeart/2005/8/layout/hierarchy2"/>
    <dgm:cxn modelId="{FF46F945-208F-415A-8EE2-F9A670913128}" type="presParOf" srcId="{60C79472-6078-4025-9CF6-5FB957649F43}" destId="{9792247B-21CE-4441-9B28-0147C6F541C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D7B1F9-1180-463E-8411-DD232E79C23E}" type="doc">
      <dgm:prSet loTypeId="urn:microsoft.com/office/officeart/2005/8/layout/radial5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E9F6E22-AECE-40D8-80D3-B1D460A8D0E4}">
      <dgm:prSet phldrT="[Текст]" custT="1"/>
      <dgm:spPr/>
      <dgm:t>
        <a:bodyPr/>
        <a:lstStyle/>
        <a:p>
          <a:r>
            <a:rPr lang="ru-RU" sz="2000" dirty="0" smtClean="0"/>
            <a:t>Содержа-</a:t>
          </a:r>
        </a:p>
        <a:p>
          <a:r>
            <a:rPr lang="ru-RU" sz="2000" dirty="0" err="1" smtClean="0"/>
            <a:t>ние</a:t>
          </a:r>
          <a:r>
            <a:rPr lang="ru-RU" sz="2000" dirty="0" smtClean="0"/>
            <a:t> поликультур-</a:t>
          </a:r>
        </a:p>
        <a:p>
          <a:r>
            <a:rPr lang="ru-RU" sz="2000" dirty="0" err="1" smtClean="0"/>
            <a:t>ного</a:t>
          </a:r>
          <a:r>
            <a:rPr lang="ru-RU" sz="2000" dirty="0" smtClean="0"/>
            <a:t> воспитания</a:t>
          </a:r>
          <a:endParaRPr lang="ru-RU" sz="2000" dirty="0"/>
        </a:p>
      </dgm:t>
    </dgm:pt>
    <dgm:pt modelId="{BFF7F5C9-A220-4842-93DF-D769C7947A88}" type="parTrans" cxnId="{FEF2FA9D-730E-4680-9880-5F8DC0E94CC5}">
      <dgm:prSet/>
      <dgm:spPr/>
      <dgm:t>
        <a:bodyPr/>
        <a:lstStyle/>
        <a:p>
          <a:endParaRPr lang="ru-RU"/>
        </a:p>
      </dgm:t>
    </dgm:pt>
    <dgm:pt modelId="{BC23976B-C9BD-4CBB-AA95-2ACE73AA9A89}" type="sibTrans" cxnId="{FEF2FA9D-730E-4680-9880-5F8DC0E94CC5}">
      <dgm:prSet/>
      <dgm:spPr/>
      <dgm:t>
        <a:bodyPr/>
        <a:lstStyle/>
        <a:p>
          <a:endParaRPr lang="ru-RU"/>
        </a:p>
      </dgm:t>
    </dgm:pt>
    <dgm:pt modelId="{E9497ACF-8B14-441E-928A-2E46779CE475}">
      <dgm:prSet phldrT="[Текст]" custT="1"/>
      <dgm:spPr/>
      <dgm:t>
        <a:bodyPr/>
        <a:lstStyle/>
        <a:p>
          <a:r>
            <a:rPr lang="ru-RU" sz="2400" dirty="0" smtClean="0"/>
            <a:t>Обще-</a:t>
          </a:r>
        </a:p>
        <a:p>
          <a:r>
            <a:rPr lang="ru-RU" sz="2400" dirty="0" smtClean="0"/>
            <a:t>человече-</a:t>
          </a:r>
        </a:p>
        <a:p>
          <a:r>
            <a:rPr lang="ru-RU" sz="2400" dirty="0" err="1" smtClean="0"/>
            <a:t>ские</a:t>
          </a:r>
          <a:r>
            <a:rPr lang="ru-RU" sz="2400" dirty="0" smtClean="0"/>
            <a:t> ценности</a:t>
          </a:r>
          <a:endParaRPr lang="ru-RU" sz="2400" dirty="0"/>
        </a:p>
      </dgm:t>
    </dgm:pt>
    <dgm:pt modelId="{D960FF2B-1E97-4336-BE1D-BCF87E5A0521}" type="parTrans" cxnId="{D491A8EC-5E8B-4BB8-A082-8CB89043BE25}">
      <dgm:prSet/>
      <dgm:spPr/>
      <dgm:t>
        <a:bodyPr/>
        <a:lstStyle/>
        <a:p>
          <a:endParaRPr lang="ru-RU"/>
        </a:p>
      </dgm:t>
    </dgm:pt>
    <dgm:pt modelId="{D59F89F6-B562-41E2-A8F4-B1B8CF80503A}" type="sibTrans" cxnId="{D491A8EC-5E8B-4BB8-A082-8CB89043BE25}">
      <dgm:prSet/>
      <dgm:spPr/>
      <dgm:t>
        <a:bodyPr/>
        <a:lstStyle/>
        <a:p>
          <a:endParaRPr lang="ru-RU"/>
        </a:p>
      </dgm:t>
    </dgm:pt>
    <dgm:pt modelId="{F328EAAF-E864-434C-A042-11FA918B4805}">
      <dgm:prSet phldrT="[Текст]" custT="1"/>
      <dgm:spPr/>
      <dgm:t>
        <a:bodyPr/>
        <a:lstStyle/>
        <a:p>
          <a:r>
            <a:rPr lang="ru-RU" sz="2400" b="1" dirty="0" smtClean="0"/>
            <a:t>Интерес</a:t>
          </a:r>
          <a:endParaRPr lang="ru-RU" sz="2400" b="1" dirty="0"/>
        </a:p>
      </dgm:t>
    </dgm:pt>
    <dgm:pt modelId="{4C397627-5AC2-4B56-BDC7-9053442DC85F}" type="parTrans" cxnId="{2DBE5FD2-0984-4B3B-8FFE-52DCE26C5B95}">
      <dgm:prSet/>
      <dgm:spPr/>
      <dgm:t>
        <a:bodyPr/>
        <a:lstStyle/>
        <a:p>
          <a:endParaRPr lang="ru-RU"/>
        </a:p>
      </dgm:t>
    </dgm:pt>
    <dgm:pt modelId="{21DCF25A-B1FA-4049-8C4A-0CDB3E87330D}" type="sibTrans" cxnId="{2DBE5FD2-0984-4B3B-8FFE-52DCE26C5B95}">
      <dgm:prSet/>
      <dgm:spPr/>
      <dgm:t>
        <a:bodyPr/>
        <a:lstStyle/>
        <a:p>
          <a:endParaRPr lang="ru-RU"/>
        </a:p>
      </dgm:t>
    </dgm:pt>
    <dgm:pt modelId="{F667ADD4-6030-4060-A517-40953BFE867D}">
      <dgm:prSet phldrT="[Текст]" custT="1"/>
      <dgm:spPr/>
      <dgm:t>
        <a:bodyPr/>
        <a:lstStyle/>
        <a:p>
          <a:r>
            <a:rPr lang="ru-RU" sz="2000" b="1" dirty="0" err="1" smtClean="0"/>
            <a:t>Воспри</a:t>
          </a:r>
          <a:endParaRPr lang="ru-RU" sz="2000" b="1" dirty="0" smtClean="0"/>
        </a:p>
        <a:p>
          <a:r>
            <a:rPr lang="ru-RU" sz="2000" b="1" dirty="0" err="1" smtClean="0"/>
            <a:t>ятия</a:t>
          </a:r>
          <a:endParaRPr lang="ru-RU" sz="2000" b="1" dirty="0"/>
        </a:p>
      </dgm:t>
    </dgm:pt>
    <dgm:pt modelId="{AEA1DF89-A8BC-4EAE-9885-24DB9F6785E4}" type="parTrans" cxnId="{36065BAF-426F-4E4E-A9FA-7DD36DC773C1}">
      <dgm:prSet/>
      <dgm:spPr/>
      <dgm:t>
        <a:bodyPr/>
        <a:lstStyle/>
        <a:p>
          <a:endParaRPr lang="ru-RU"/>
        </a:p>
      </dgm:t>
    </dgm:pt>
    <dgm:pt modelId="{087F58A3-894E-473F-A09B-1EDEA285ACD2}" type="sibTrans" cxnId="{36065BAF-426F-4E4E-A9FA-7DD36DC773C1}">
      <dgm:prSet/>
      <dgm:spPr/>
      <dgm:t>
        <a:bodyPr/>
        <a:lstStyle/>
        <a:p>
          <a:endParaRPr lang="ru-RU"/>
        </a:p>
      </dgm:t>
    </dgm:pt>
    <dgm:pt modelId="{3B0ADFF1-5411-49A4-9E7E-3518100358EA}">
      <dgm:prSet phldrT="[Текст]" custT="1"/>
      <dgm:spPr/>
      <dgm:t>
        <a:bodyPr/>
        <a:lstStyle/>
        <a:p>
          <a:r>
            <a:rPr lang="ru-RU" sz="2400" dirty="0" err="1" smtClean="0"/>
            <a:t>Пережи</a:t>
          </a:r>
          <a:endParaRPr lang="ru-RU" sz="2400" dirty="0" smtClean="0"/>
        </a:p>
        <a:p>
          <a:r>
            <a:rPr lang="ru-RU" sz="2400" dirty="0" err="1" smtClean="0"/>
            <a:t>вание</a:t>
          </a:r>
          <a:endParaRPr lang="ru-RU" sz="2400" dirty="0"/>
        </a:p>
      </dgm:t>
    </dgm:pt>
    <dgm:pt modelId="{EFEE91AC-B4CE-41EE-AE18-DA30DB8F0EA0}" type="parTrans" cxnId="{BC218424-94BE-4C6E-B958-CD62B77F207C}">
      <dgm:prSet/>
      <dgm:spPr/>
      <dgm:t>
        <a:bodyPr/>
        <a:lstStyle/>
        <a:p>
          <a:endParaRPr lang="ru-RU"/>
        </a:p>
      </dgm:t>
    </dgm:pt>
    <dgm:pt modelId="{C398289F-121A-48DC-BBBA-F1041504053C}" type="sibTrans" cxnId="{BC218424-94BE-4C6E-B958-CD62B77F207C}">
      <dgm:prSet/>
      <dgm:spPr/>
      <dgm:t>
        <a:bodyPr/>
        <a:lstStyle/>
        <a:p>
          <a:endParaRPr lang="ru-RU"/>
        </a:p>
      </dgm:t>
    </dgm:pt>
    <dgm:pt modelId="{CE664869-AD0C-403D-A309-B6AD949DB7FC}">
      <dgm:prSet custT="1"/>
      <dgm:spPr/>
      <dgm:t>
        <a:bodyPr/>
        <a:lstStyle/>
        <a:p>
          <a:r>
            <a:rPr lang="ru-RU" sz="2400" dirty="0" smtClean="0"/>
            <a:t>Уважение</a:t>
          </a:r>
          <a:r>
            <a:rPr lang="ru-RU" sz="2000" dirty="0" smtClean="0"/>
            <a:t> </a:t>
          </a:r>
          <a:endParaRPr lang="ru-RU" sz="2000" dirty="0"/>
        </a:p>
      </dgm:t>
    </dgm:pt>
    <dgm:pt modelId="{52891320-5ADD-47DB-A9EA-77BF40EF7B36}" type="sibTrans" cxnId="{202BB659-132B-4C85-BB9C-41FDD8CFAC0B}">
      <dgm:prSet/>
      <dgm:spPr/>
      <dgm:t>
        <a:bodyPr/>
        <a:lstStyle/>
        <a:p>
          <a:endParaRPr lang="ru-RU"/>
        </a:p>
      </dgm:t>
    </dgm:pt>
    <dgm:pt modelId="{7B6F3137-BF7A-4C49-B5B3-5FEC2483E1C1}" type="parTrans" cxnId="{202BB659-132B-4C85-BB9C-41FDD8CFAC0B}">
      <dgm:prSet/>
      <dgm:spPr/>
      <dgm:t>
        <a:bodyPr/>
        <a:lstStyle/>
        <a:p>
          <a:endParaRPr lang="ru-RU"/>
        </a:p>
      </dgm:t>
    </dgm:pt>
    <dgm:pt modelId="{9B2FB1A4-E380-4188-8E7A-4569C11C0CEC}" type="pres">
      <dgm:prSet presAssocID="{17D7B1F9-1180-463E-8411-DD232E79C23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148033-A254-49B3-A9E4-AA45FAA7D05A}" type="pres">
      <dgm:prSet presAssocID="{FE9F6E22-AECE-40D8-80D3-B1D460A8D0E4}" presName="centerShape" presStyleLbl="node0" presStyleIdx="0" presStyleCnt="1" custScaleX="142553" custScaleY="155665" custLinFactNeighborX="765" custLinFactNeighborY="4026"/>
      <dgm:spPr/>
      <dgm:t>
        <a:bodyPr/>
        <a:lstStyle/>
        <a:p>
          <a:endParaRPr lang="ru-RU"/>
        </a:p>
      </dgm:t>
    </dgm:pt>
    <dgm:pt modelId="{3C846807-F56F-40BA-95EF-46CA8687BB7B}" type="pres">
      <dgm:prSet presAssocID="{D960FF2B-1E97-4336-BE1D-BCF87E5A0521}" presName="parTrans" presStyleLbl="sibTrans2D1" presStyleIdx="0" presStyleCnt="5"/>
      <dgm:spPr/>
      <dgm:t>
        <a:bodyPr/>
        <a:lstStyle/>
        <a:p>
          <a:endParaRPr lang="ru-RU"/>
        </a:p>
      </dgm:t>
    </dgm:pt>
    <dgm:pt modelId="{A424EE8A-FD42-4D1C-A03B-D4DF01C15E67}" type="pres">
      <dgm:prSet presAssocID="{D960FF2B-1E97-4336-BE1D-BCF87E5A0521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B82DE168-D191-45AA-9973-E9CC424A660F}" type="pres">
      <dgm:prSet presAssocID="{E9497ACF-8B14-441E-928A-2E46779CE475}" presName="node" presStyleLbl="node1" presStyleIdx="0" presStyleCnt="5" custScaleX="139477" custScaleY="112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C63A6-63B0-4E7B-A480-A056B673FC75}" type="pres">
      <dgm:prSet presAssocID="{4C397627-5AC2-4B56-BDC7-9053442DC85F}" presName="parTrans" presStyleLbl="sibTrans2D1" presStyleIdx="1" presStyleCnt="5"/>
      <dgm:spPr/>
      <dgm:t>
        <a:bodyPr/>
        <a:lstStyle/>
        <a:p>
          <a:endParaRPr lang="ru-RU"/>
        </a:p>
      </dgm:t>
    </dgm:pt>
    <dgm:pt modelId="{A1FD6AE9-E3FC-4B35-8200-99112045DC85}" type="pres">
      <dgm:prSet presAssocID="{4C397627-5AC2-4B56-BDC7-9053442DC85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9113110B-78BC-4776-8E70-E5AA59842AA7}" type="pres">
      <dgm:prSet presAssocID="{F328EAAF-E864-434C-A042-11FA918B4805}" presName="node" presStyleLbl="node1" presStyleIdx="1" presStyleCnt="5" custScaleX="122445" custScaleY="114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EFD96-35AB-4E56-9DDF-EF7B9E49E692}" type="pres">
      <dgm:prSet presAssocID="{AEA1DF89-A8BC-4EAE-9885-24DB9F6785E4}" presName="parTrans" presStyleLbl="sibTrans2D1" presStyleIdx="2" presStyleCnt="5"/>
      <dgm:spPr/>
      <dgm:t>
        <a:bodyPr/>
        <a:lstStyle/>
        <a:p>
          <a:endParaRPr lang="ru-RU"/>
        </a:p>
      </dgm:t>
    </dgm:pt>
    <dgm:pt modelId="{C788318A-BDC9-4BD3-B19E-A23A1D0DEBF4}" type="pres">
      <dgm:prSet presAssocID="{AEA1DF89-A8BC-4EAE-9885-24DB9F6785E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0A410E3-344D-417D-A975-93899121C5E6}" type="pres">
      <dgm:prSet presAssocID="{F667ADD4-6030-4060-A517-40953BFE867D}" presName="node" presStyleLbl="node1" presStyleIdx="2" presStyleCnt="5" custRadScaleRad="117376" custRadScaleInc="-13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5C4FE-354D-43A0-9EFB-ADA815455A12}" type="pres">
      <dgm:prSet presAssocID="{EFEE91AC-B4CE-41EE-AE18-DA30DB8F0EA0}" presName="parTrans" presStyleLbl="sibTrans2D1" presStyleIdx="3" presStyleCnt="5"/>
      <dgm:spPr/>
      <dgm:t>
        <a:bodyPr/>
        <a:lstStyle/>
        <a:p>
          <a:endParaRPr lang="ru-RU"/>
        </a:p>
      </dgm:t>
    </dgm:pt>
    <dgm:pt modelId="{1149A361-21A3-47BA-8D6D-E47A9F9401DE}" type="pres">
      <dgm:prSet presAssocID="{EFEE91AC-B4CE-41EE-AE18-DA30DB8F0EA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BB1C36F9-4111-4AFB-A883-C3F54B14C5FC}" type="pres">
      <dgm:prSet presAssocID="{3B0ADFF1-5411-49A4-9E7E-3518100358EA}" presName="node" presStyleLbl="node1" presStyleIdx="3" presStyleCnt="5" custRadScaleRad="118118" custRadScaleInc="8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6985B-599C-4238-9F20-549128162090}" type="pres">
      <dgm:prSet presAssocID="{7B6F3137-BF7A-4C49-B5B3-5FEC2483E1C1}" presName="parTrans" presStyleLbl="sibTrans2D1" presStyleIdx="4" presStyleCnt="5"/>
      <dgm:spPr/>
      <dgm:t>
        <a:bodyPr/>
        <a:lstStyle/>
        <a:p>
          <a:endParaRPr lang="ru-RU"/>
        </a:p>
      </dgm:t>
    </dgm:pt>
    <dgm:pt modelId="{7B12CC09-F05E-4C74-99B4-225D841C3E79}" type="pres">
      <dgm:prSet presAssocID="{7B6F3137-BF7A-4C49-B5B3-5FEC2483E1C1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B15D4735-ABB0-4934-AC8B-F4E1561D6D4B}" type="pres">
      <dgm:prSet presAssocID="{CE664869-AD0C-403D-A309-B6AD949DB7FC}" presName="node" presStyleLbl="node1" presStyleIdx="4" presStyleCnt="5" custScaleX="128598" custScaleY="114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7EEBD8-2EA7-404A-B7CC-D5398EAE873B}" type="presOf" srcId="{E9497ACF-8B14-441E-928A-2E46779CE475}" destId="{B82DE168-D191-45AA-9973-E9CC424A660F}" srcOrd="0" destOrd="0" presId="urn:microsoft.com/office/officeart/2005/8/layout/radial5"/>
    <dgm:cxn modelId="{F17EB6F5-8455-46C8-8564-0E4B5A0F836B}" type="presOf" srcId="{F328EAAF-E864-434C-A042-11FA918B4805}" destId="{9113110B-78BC-4776-8E70-E5AA59842AA7}" srcOrd="0" destOrd="0" presId="urn:microsoft.com/office/officeart/2005/8/layout/radial5"/>
    <dgm:cxn modelId="{FEF2FA9D-730E-4680-9880-5F8DC0E94CC5}" srcId="{17D7B1F9-1180-463E-8411-DD232E79C23E}" destId="{FE9F6E22-AECE-40D8-80D3-B1D460A8D0E4}" srcOrd="0" destOrd="0" parTransId="{BFF7F5C9-A220-4842-93DF-D769C7947A88}" sibTransId="{BC23976B-C9BD-4CBB-AA95-2ACE73AA9A89}"/>
    <dgm:cxn modelId="{36065BAF-426F-4E4E-A9FA-7DD36DC773C1}" srcId="{FE9F6E22-AECE-40D8-80D3-B1D460A8D0E4}" destId="{F667ADD4-6030-4060-A517-40953BFE867D}" srcOrd="2" destOrd="0" parTransId="{AEA1DF89-A8BC-4EAE-9885-24DB9F6785E4}" sibTransId="{087F58A3-894E-473F-A09B-1EDEA285ACD2}"/>
    <dgm:cxn modelId="{6420B134-FCF4-49BE-8887-11D42EB0E45B}" type="presOf" srcId="{AEA1DF89-A8BC-4EAE-9885-24DB9F6785E4}" destId="{C788318A-BDC9-4BD3-B19E-A23A1D0DEBF4}" srcOrd="1" destOrd="0" presId="urn:microsoft.com/office/officeart/2005/8/layout/radial5"/>
    <dgm:cxn modelId="{356E94A7-BB48-4A61-A57F-025E89011BE3}" type="presOf" srcId="{AEA1DF89-A8BC-4EAE-9885-24DB9F6785E4}" destId="{02DEFD96-35AB-4E56-9DDF-EF7B9E49E692}" srcOrd="0" destOrd="0" presId="urn:microsoft.com/office/officeart/2005/8/layout/radial5"/>
    <dgm:cxn modelId="{623D8DC2-1842-45F9-95E4-9D04F7AEA347}" type="presOf" srcId="{CE664869-AD0C-403D-A309-B6AD949DB7FC}" destId="{B15D4735-ABB0-4934-AC8B-F4E1561D6D4B}" srcOrd="0" destOrd="0" presId="urn:microsoft.com/office/officeart/2005/8/layout/radial5"/>
    <dgm:cxn modelId="{76B60D2E-2B05-4F0D-BD5C-DE4731888B36}" type="presOf" srcId="{EFEE91AC-B4CE-41EE-AE18-DA30DB8F0EA0}" destId="{1149A361-21A3-47BA-8D6D-E47A9F9401DE}" srcOrd="1" destOrd="0" presId="urn:microsoft.com/office/officeart/2005/8/layout/radial5"/>
    <dgm:cxn modelId="{BCAAB0CE-9C81-4C65-BB6C-021A15521E68}" type="presOf" srcId="{4C397627-5AC2-4B56-BDC7-9053442DC85F}" destId="{A1FD6AE9-E3FC-4B35-8200-99112045DC85}" srcOrd="1" destOrd="0" presId="urn:microsoft.com/office/officeart/2005/8/layout/radial5"/>
    <dgm:cxn modelId="{9A87AFF4-DEAB-4D39-A2F1-BA4E9FED22BD}" type="presOf" srcId="{7B6F3137-BF7A-4C49-B5B3-5FEC2483E1C1}" destId="{4DC6985B-599C-4238-9F20-549128162090}" srcOrd="0" destOrd="0" presId="urn:microsoft.com/office/officeart/2005/8/layout/radial5"/>
    <dgm:cxn modelId="{39CECC92-B545-453A-BFFF-3F666D29C3A0}" type="presOf" srcId="{4C397627-5AC2-4B56-BDC7-9053442DC85F}" destId="{A12C63A6-63B0-4E7B-A480-A056B673FC75}" srcOrd="0" destOrd="0" presId="urn:microsoft.com/office/officeart/2005/8/layout/radial5"/>
    <dgm:cxn modelId="{8E00E3C2-8A0E-468C-A6AC-FFD5BC11D356}" type="presOf" srcId="{3B0ADFF1-5411-49A4-9E7E-3518100358EA}" destId="{BB1C36F9-4111-4AFB-A883-C3F54B14C5FC}" srcOrd="0" destOrd="0" presId="urn:microsoft.com/office/officeart/2005/8/layout/radial5"/>
    <dgm:cxn modelId="{202BB659-132B-4C85-BB9C-41FDD8CFAC0B}" srcId="{FE9F6E22-AECE-40D8-80D3-B1D460A8D0E4}" destId="{CE664869-AD0C-403D-A309-B6AD949DB7FC}" srcOrd="4" destOrd="0" parTransId="{7B6F3137-BF7A-4C49-B5B3-5FEC2483E1C1}" sibTransId="{52891320-5ADD-47DB-A9EA-77BF40EF7B36}"/>
    <dgm:cxn modelId="{72D8A4EA-6A87-49FE-AEA9-C69549B0FFBE}" type="presOf" srcId="{FE9F6E22-AECE-40D8-80D3-B1D460A8D0E4}" destId="{15148033-A254-49B3-A9E4-AA45FAA7D05A}" srcOrd="0" destOrd="0" presId="urn:microsoft.com/office/officeart/2005/8/layout/radial5"/>
    <dgm:cxn modelId="{FCCCDF2A-839D-4DFF-BA95-371EFFF49913}" type="presOf" srcId="{D960FF2B-1E97-4336-BE1D-BCF87E5A0521}" destId="{A424EE8A-FD42-4D1C-A03B-D4DF01C15E67}" srcOrd="1" destOrd="0" presId="urn:microsoft.com/office/officeart/2005/8/layout/radial5"/>
    <dgm:cxn modelId="{D491A8EC-5E8B-4BB8-A082-8CB89043BE25}" srcId="{FE9F6E22-AECE-40D8-80D3-B1D460A8D0E4}" destId="{E9497ACF-8B14-441E-928A-2E46779CE475}" srcOrd="0" destOrd="0" parTransId="{D960FF2B-1E97-4336-BE1D-BCF87E5A0521}" sibTransId="{D59F89F6-B562-41E2-A8F4-B1B8CF80503A}"/>
    <dgm:cxn modelId="{2DBE5FD2-0984-4B3B-8FFE-52DCE26C5B95}" srcId="{FE9F6E22-AECE-40D8-80D3-B1D460A8D0E4}" destId="{F328EAAF-E864-434C-A042-11FA918B4805}" srcOrd="1" destOrd="0" parTransId="{4C397627-5AC2-4B56-BDC7-9053442DC85F}" sibTransId="{21DCF25A-B1FA-4049-8C4A-0CDB3E87330D}"/>
    <dgm:cxn modelId="{BC218424-94BE-4C6E-B958-CD62B77F207C}" srcId="{FE9F6E22-AECE-40D8-80D3-B1D460A8D0E4}" destId="{3B0ADFF1-5411-49A4-9E7E-3518100358EA}" srcOrd="3" destOrd="0" parTransId="{EFEE91AC-B4CE-41EE-AE18-DA30DB8F0EA0}" sibTransId="{C398289F-121A-48DC-BBBA-F1041504053C}"/>
    <dgm:cxn modelId="{D4C44489-F73B-4FE4-B220-C5D1DFD8408B}" type="presOf" srcId="{F667ADD4-6030-4060-A517-40953BFE867D}" destId="{00A410E3-344D-417D-A975-93899121C5E6}" srcOrd="0" destOrd="0" presId="urn:microsoft.com/office/officeart/2005/8/layout/radial5"/>
    <dgm:cxn modelId="{9BDC0E7C-E438-4D99-AE37-BB420B95C9C6}" type="presOf" srcId="{17D7B1F9-1180-463E-8411-DD232E79C23E}" destId="{9B2FB1A4-E380-4188-8E7A-4569C11C0CEC}" srcOrd="0" destOrd="0" presId="urn:microsoft.com/office/officeart/2005/8/layout/radial5"/>
    <dgm:cxn modelId="{CEAC0E26-679D-4D5E-B234-17DA748AEADF}" type="presOf" srcId="{D960FF2B-1E97-4336-BE1D-BCF87E5A0521}" destId="{3C846807-F56F-40BA-95EF-46CA8687BB7B}" srcOrd="0" destOrd="0" presId="urn:microsoft.com/office/officeart/2005/8/layout/radial5"/>
    <dgm:cxn modelId="{B0673AFA-02B7-47EE-A46B-B0F52213D589}" type="presOf" srcId="{EFEE91AC-B4CE-41EE-AE18-DA30DB8F0EA0}" destId="{8235C4FE-354D-43A0-9EFB-ADA815455A12}" srcOrd="0" destOrd="0" presId="urn:microsoft.com/office/officeart/2005/8/layout/radial5"/>
    <dgm:cxn modelId="{C01F4C39-82FB-40E6-AC34-C2E7622517E2}" type="presOf" srcId="{7B6F3137-BF7A-4C49-B5B3-5FEC2483E1C1}" destId="{7B12CC09-F05E-4C74-99B4-225D841C3E79}" srcOrd="1" destOrd="0" presId="urn:microsoft.com/office/officeart/2005/8/layout/radial5"/>
    <dgm:cxn modelId="{EEAEF1A2-3742-4B24-9AFF-23171FB97A22}" type="presParOf" srcId="{9B2FB1A4-E380-4188-8E7A-4569C11C0CEC}" destId="{15148033-A254-49B3-A9E4-AA45FAA7D05A}" srcOrd="0" destOrd="0" presId="urn:microsoft.com/office/officeart/2005/8/layout/radial5"/>
    <dgm:cxn modelId="{C3CC29A5-4121-41B5-BB03-305CD1B16A68}" type="presParOf" srcId="{9B2FB1A4-E380-4188-8E7A-4569C11C0CEC}" destId="{3C846807-F56F-40BA-95EF-46CA8687BB7B}" srcOrd="1" destOrd="0" presId="urn:microsoft.com/office/officeart/2005/8/layout/radial5"/>
    <dgm:cxn modelId="{AF280BA5-DD3C-461C-9255-896941282E78}" type="presParOf" srcId="{3C846807-F56F-40BA-95EF-46CA8687BB7B}" destId="{A424EE8A-FD42-4D1C-A03B-D4DF01C15E67}" srcOrd="0" destOrd="0" presId="urn:microsoft.com/office/officeart/2005/8/layout/radial5"/>
    <dgm:cxn modelId="{DC95CB8F-D2CC-42E2-AD40-0D7A71153171}" type="presParOf" srcId="{9B2FB1A4-E380-4188-8E7A-4569C11C0CEC}" destId="{B82DE168-D191-45AA-9973-E9CC424A660F}" srcOrd="2" destOrd="0" presId="urn:microsoft.com/office/officeart/2005/8/layout/radial5"/>
    <dgm:cxn modelId="{745C3C6E-0971-408A-A677-4B253FEF9860}" type="presParOf" srcId="{9B2FB1A4-E380-4188-8E7A-4569C11C0CEC}" destId="{A12C63A6-63B0-4E7B-A480-A056B673FC75}" srcOrd="3" destOrd="0" presId="urn:microsoft.com/office/officeart/2005/8/layout/radial5"/>
    <dgm:cxn modelId="{16A0AE63-1EEA-4F5C-8BA2-BC514B5F4851}" type="presParOf" srcId="{A12C63A6-63B0-4E7B-A480-A056B673FC75}" destId="{A1FD6AE9-E3FC-4B35-8200-99112045DC85}" srcOrd="0" destOrd="0" presId="urn:microsoft.com/office/officeart/2005/8/layout/radial5"/>
    <dgm:cxn modelId="{F28EC284-C589-481F-A03A-BE6B3FE3862F}" type="presParOf" srcId="{9B2FB1A4-E380-4188-8E7A-4569C11C0CEC}" destId="{9113110B-78BC-4776-8E70-E5AA59842AA7}" srcOrd="4" destOrd="0" presId="urn:microsoft.com/office/officeart/2005/8/layout/radial5"/>
    <dgm:cxn modelId="{9F2641C0-8841-4109-A0DC-1E52D912EC34}" type="presParOf" srcId="{9B2FB1A4-E380-4188-8E7A-4569C11C0CEC}" destId="{02DEFD96-35AB-4E56-9DDF-EF7B9E49E692}" srcOrd="5" destOrd="0" presId="urn:microsoft.com/office/officeart/2005/8/layout/radial5"/>
    <dgm:cxn modelId="{0C466E1F-07D0-445A-B815-FC8FF50FD113}" type="presParOf" srcId="{02DEFD96-35AB-4E56-9DDF-EF7B9E49E692}" destId="{C788318A-BDC9-4BD3-B19E-A23A1D0DEBF4}" srcOrd="0" destOrd="0" presId="urn:microsoft.com/office/officeart/2005/8/layout/radial5"/>
    <dgm:cxn modelId="{411C311F-0419-4564-835D-9DCB761758B8}" type="presParOf" srcId="{9B2FB1A4-E380-4188-8E7A-4569C11C0CEC}" destId="{00A410E3-344D-417D-A975-93899121C5E6}" srcOrd="6" destOrd="0" presId="urn:microsoft.com/office/officeart/2005/8/layout/radial5"/>
    <dgm:cxn modelId="{93AA15B2-21C0-4782-9711-FFA2529803D2}" type="presParOf" srcId="{9B2FB1A4-E380-4188-8E7A-4569C11C0CEC}" destId="{8235C4FE-354D-43A0-9EFB-ADA815455A12}" srcOrd="7" destOrd="0" presId="urn:microsoft.com/office/officeart/2005/8/layout/radial5"/>
    <dgm:cxn modelId="{5CB320CF-191B-42B1-94C3-2DAFDDCBBAC6}" type="presParOf" srcId="{8235C4FE-354D-43A0-9EFB-ADA815455A12}" destId="{1149A361-21A3-47BA-8D6D-E47A9F9401DE}" srcOrd="0" destOrd="0" presId="urn:microsoft.com/office/officeart/2005/8/layout/radial5"/>
    <dgm:cxn modelId="{9450CA00-236F-4D6E-8571-7E327DE35346}" type="presParOf" srcId="{9B2FB1A4-E380-4188-8E7A-4569C11C0CEC}" destId="{BB1C36F9-4111-4AFB-A883-C3F54B14C5FC}" srcOrd="8" destOrd="0" presId="urn:microsoft.com/office/officeart/2005/8/layout/radial5"/>
    <dgm:cxn modelId="{42275AB9-E533-400B-95EC-E4C854910617}" type="presParOf" srcId="{9B2FB1A4-E380-4188-8E7A-4569C11C0CEC}" destId="{4DC6985B-599C-4238-9F20-549128162090}" srcOrd="9" destOrd="0" presId="urn:microsoft.com/office/officeart/2005/8/layout/radial5"/>
    <dgm:cxn modelId="{FEB55A74-A399-4884-AA45-6846D3B02BA9}" type="presParOf" srcId="{4DC6985B-599C-4238-9F20-549128162090}" destId="{7B12CC09-F05E-4C74-99B4-225D841C3E79}" srcOrd="0" destOrd="0" presId="urn:microsoft.com/office/officeart/2005/8/layout/radial5"/>
    <dgm:cxn modelId="{41DC33B4-95FC-4EF8-8F8D-44F917369E31}" type="presParOf" srcId="{9B2FB1A4-E380-4188-8E7A-4569C11C0CEC}" destId="{B15D4735-ABB0-4934-AC8B-F4E1561D6D4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08840-1A21-43C1-86AF-5D4805D99FB8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5D95F0-7F2D-4150-B1B5-3834C98470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8E2376-2530-4DEE-89CC-D25C6E28FEC6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180FC-9862-4709-8265-D46FFCC621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B9FE8-4072-42DB-AA9F-7AAA01C4E593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83361-413A-4031-B517-0C13A6808E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9EFB56-5F8C-4DBD-A88D-6B2ACF090999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4380A-5B66-4664-BD75-330E5613AE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73715-7FCA-4E25-BD74-6C1AB962B526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73A96-6093-4624-B311-20175CEE24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48F6CF-BEC1-4FC0-81CF-9B619CC92E89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B87B3-0815-4A3C-9C3D-D175CAD6CC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9714AB-2699-4EBD-AFC6-AF024A55B6E1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D0700-7295-4D10-B8EB-59A08775F5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CFB20-0707-4815-8E41-937B21CAEE3C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4E7BD8-ECB9-4BB1-B12C-C5E52A8485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ED1E3A-E674-41D5-9598-0867E23CCD15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03128-FC77-435A-99FE-C1233EEFD3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C75FE-8038-4F8D-8968-898312FCA37B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9478E643-2337-46FE-B69D-B96BB92A94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80F55AFE-EAE7-4A1D-919F-E697A98DA6F0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02825-4A92-4041-821B-8FA403C632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0643A0D-9B2B-4896-9B43-222B9C361572}" type="datetimeFigureOut">
              <a:rPr lang="ru-RU" smtClean="0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BD7786A-06F8-43A6-867C-FA3BE33940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6.xml"/><Relationship Id="rId9" Type="http://schemas.openxmlformats.org/officeDocument/2006/relationships/hyperlink" Target="&#1075;&#1086;&#1083;&#1091;&#1073;&#1086;&#1081;%20&#1097;&#1077;&#1085;&#1086;&#1082;.wm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nsportal.ru/" TargetMode="External"/><Relationship Id="rId3" Type="http://schemas.openxmlformats.org/officeDocument/2006/relationships/hyperlink" Target="http://standart.edu.ru/" TargetMode="External"/><Relationship Id="rId7" Type="http://schemas.openxmlformats.org/officeDocument/2006/relationships/hyperlink" Target="http://www.o-detstve.ru/" TargetMode="External"/><Relationship Id="rId2" Type="http://schemas.openxmlformats.org/officeDocument/2006/relationships/hyperlink" Target="http://&#1084;&#1080;&#1085;&#1086;&#1073;&#1088;&#1085;&#1072;&#1091;&#1082;&#1080;.&#1088;&#1092;/&#1076;&#1086;&#1082;&#1091;&#1084;&#1077;&#1085;&#1090;&#1099;/2974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o.gendocs.ru/docs/" TargetMode="External"/><Relationship Id="rId5" Type="http://schemas.openxmlformats.org/officeDocument/2006/relationships/hyperlink" Target="http://www.coolreferat.com/&#1055;&#1086;&#1083;&#1080;&#1082;&#1091;&#1083;&#1100;&#1090;&#1091;&#1088;&#1085;&#1086;&#1077;_&#1074;&#1086;&#1089;&#1087;&#1080;&#1090;&#1072;&#1085;&#1080;&#1077;" TargetMode="External"/><Relationship Id="rId4" Type="http://schemas.openxmlformats.org/officeDocument/2006/relationships/hyperlink" Target="http://mon95.ru/content/view/1706/156/" TargetMode="External"/><Relationship Id="rId9" Type="http://schemas.openxmlformats.org/officeDocument/2006/relationships/hyperlink" Target="http://lpechnikova.ru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du.glavsprav.ru/_static/_spages/spb_law_fgos/draft_of_a_law.doc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hyperlink" Target="&#1075;&#1086;&#1083;&#1091;&#1073;&#1086;&#1081;%20&#1097;&#1077;&#1085;&#1086;&#1082;.wmv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hyperlink" Target="&#1075;&#1086;&#1083;&#1091;&#1073;&#1086;&#1081;%20&#1097;&#1077;&#1085;&#1086;&#1082;.wmv" TargetMode="Externa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0"/>
            <a:ext cx="6480048" cy="230124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Поликультурное </a:t>
            </a:r>
            <a:r>
              <a:rPr lang="ru-RU" sz="4000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образование – актуальная проблема образовательной организации</a:t>
            </a:r>
            <a:endParaRPr lang="ru-RU" sz="40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1428728" y="5572140"/>
            <a:ext cx="6572296" cy="1143008"/>
          </a:xfrm>
          <a:prstGeom prst="fra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Медведева Светлана Александровна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ru-RU" smtClean="0">
                <a:solidFill>
                  <a:schemeClr val="tx1"/>
                </a:solidFill>
              </a:rPr>
              <a:t>ГАУ ДПО ЯО ИРО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1" descr="национальность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42962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:\Users\связной\Desktop\д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0"/>
            <a:ext cx="21177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642910" y="214290"/>
          <a:ext cx="7929618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9" descr="C:\Users\связной\Desktop\д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14884"/>
            <a:ext cx="2141537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" descr="C:\Users\Анна\Desktop\имаааажжжиик\дети\55-29-06-2010.gif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/>
          <a:srcRect t="9289" r="71698" b="14078"/>
          <a:stretch>
            <a:fillRect/>
          </a:stretch>
        </p:blipFill>
        <p:spPr bwMode="auto">
          <a:xfrm>
            <a:off x="214282" y="0"/>
            <a:ext cx="21431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1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0"/>
            <a:ext cx="2714644" cy="280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14290"/>
            <a:ext cx="5614998" cy="221457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Результатами поликультурного воспитания, должны быть:</a:t>
            </a:r>
            <a:endParaRPr lang="ru-RU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57290" y="3000372"/>
            <a:ext cx="7643866" cy="3429024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200" dirty="0" smtClean="0"/>
              <a:t>понимание и уважение иных народов, культур, цивилизаций, жизненных ценностей, включая культуру быта;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dirty="0" smtClean="0"/>
              <a:t>осознание необходимости взаимопонимания между людьми и народами;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dirty="0" smtClean="0"/>
              <a:t>способность общаться;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dirty="0" smtClean="0"/>
              <a:t>осознание не только </a:t>
            </a:r>
            <a:r>
              <a:rPr lang="ru-RU" sz="2200" b="1" dirty="0" smtClean="0"/>
              <a:t>прав</a:t>
            </a:r>
            <a:r>
              <a:rPr lang="ru-RU" sz="2200" dirty="0" smtClean="0"/>
              <a:t>, но и </a:t>
            </a:r>
            <a:r>
              <a:rPr lang="ru-RU" sz="2200" b="1" dirty="0" smtClean="0"/>
              <a:t>обязанностей</a:t>
            </a:r>
            <a:r>
              <a:rPr lang="ru-RU" sz="2200" dirty="0" smtClean="0"/>
              <a:t> в отношении иных социальных и национальных групп;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dirty="0" smtClean="0"/>
              <a:t>понимание необходимости активной межнациональной солидарности и сотрудничества;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dirty="0" smtClean="0"/>
              <a:t>понимание особенностей различных культур достижение взаимодействия и взаимообмена;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dirty="0" smtClean="0"/>
              <a:t>готовность участвовать в решении проблем другого сообщества и этноса.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штурм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0" y="-235628"/>
            <a:ext cx="9408422" cy="70936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5900750" cy="72547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Мозговой штурм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4214818"/>
            <a:ext cx="448975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Создание банка идей</a:t>
            </a:r>
          </a:p>
          <a:p>
            <a:pPr>
              <a:buFont typeface="Arial" pitchFamily="34" charset="0"/>
              <a:buChar char="•"/>
            </a:pP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анализ идей</a:t>
            </a:r>
          </a:p>
          <a:p>
            <a:pPr>
              <a:buFont typeface="Arial" pitchFamily="34" charset="0"/>
              <a:buChar char="•"/>
            </a:pP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Обработка результатов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582594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Примеры форм и содержания мероприятий: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4352956" cy="4000527"/>
          </a:xfrm>
        </p:spPr>
        <p:txBody>
          <a:bodyPr>
            <a:noAutofit/>
          </a:bodyPr>
          <a:lstStyle/>
          <a:p>
            <a:r>
              <a:rPr lang="ru-RU" sz="2400" dirty="0" smtClean="0"/>
              <a:t>1. Школа национального этикета.</a:t>
            </a:r>
          </a:p>
          <a:p>
            <a:r>
              <a:rPr lang="ru-RU" sz="2400" dirty="0" smtClean="0"/>
              <a:t>2. На экране национальная классика.</a:t>
            </a:r>
          </a:p>
          <a:p>
            <a:r>
              <a:rPr lang="ru-RU" sz="2400" dirty="0" smtClean="0"/>
              <a:t>3. Декада национальной культуры.</a:t>
            </a:r>
          </a:p>
          <a:p>
            <a:r>
              <a:rPr lang="ru-RU" sz="2400" dirty="0" smtClean="0"/>
              <a:t>4. Великие люди народа. (русского, татарского, башкирского… и других)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352956" cy="5643601"/>
          </a:xfrm>
        </p:spPr>
        <p:txBody>
          <a:bodyPr>
            <a:noAutofit/>
          </a:bodyPr>
          <a:lstStyle/>
          <a:p>
            <a:r>
              <a:rPr lang="ru-RU" sz="2400" dirty="0" smtClean="0"/>
              <a:t>1. Цикл бесед.</a:t>
            </a:r>
          </a:p>
          <a:p>
            <a:r>
              <a:rPr lang="ru-RU" sz="2400" dirty="0" smtClean="0"/>
              <a:t>2. Просмотр фильмов с последующим обсуждением.</a:t>
            </a:r>
          </a:p>
          <a:p>
            <a:r>
              <a:rPr lang="ru-RU" sz="2400" dirty="0" smtClean="0"/>
              <a:t>3. Посещение национальных музеев, национальных театров, концертов национальной музыки, книжных выставок.</a:t>
            </a:r>
          </a:p>
          <a:p>
            <a:r>
              <a:rPr lang="ru-RU" sz="2400" dirty="0" smtClean="0"/>
              <a:t>4. Цикл бесед, или театрализованное представление</a:t>
            </a:r>
            <a:r>
              <a:rPr lang="ru-RU" sz="1100" dirty="0" smtClean="0"/>
              <a:t>.</a:t>
            </a:r>
          </a:p>
        </p:txBody>
      </p:sp>
      <p:pic>
        <p:nvPicPr>
          <p:cNvPr id="8" name="Picture 9" descr="C:\Users\связной\Desktop\д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775576"/>
            <a:ext cx="2570165" cy="208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C:\Users\связной\Desktop\д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000636"/>
            <a:ext cx="21177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2112115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/>
              <a:t>      Поликультурная педагогика может быть оценена как непременный инструмент выхода из кризиса воспитания и образования, способствующий гармонизации отношений представителей различных цивилизаций и культур.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5800" y="2571744"/>
            <a:ext cx="6629400" cy="392909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Используемые источники:</a:t>
            </a: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/>
              </a:rPr>
              <a:t>http://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/>
              </a:rPr>
              <a:t>минобрнауки.рф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/>
              </a:rPr>
              <a:t>/документы/2974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- ФЗ «Об образовании в РФ»</a:t>
            </a: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3"/>
              </a:rPr>
              <a:t>http://standart.edu.ru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ФГОС </a:t>
            </a: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4"/>
              </a:rPr>
              <a:t>http://mon95.ru/content/view/1706/156/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5"/>
              </a:rPr>
              <a:t>http://www.coolreferat.com/</a:t>
            </a: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6"/>
              </a:rPr>
              <a:t>http://do.gendocs.ru/docs/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7"/>
              </a:rPr>
              <a:t>http://www.o-detstve.ru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8"/>
              </a:rPr>
              <a:t>http://nsportal.ru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9"/>
              </a:rPr>
              <a:t>http://lpechnikova.ru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055_tolerance.jpg"/>
          <p:cNvPicPr>
            <a:picLocks noChangeAspect="1" noChangeArrowheads="1"/>
          </p:cNvPicPr>
          <p:nvPr/>
        </p:nvPicPr>
        <p:blipFill>
          <a:blip r:embed="rId2"/>
          <a:srcRect l="8127" t="16152" r="6852" b="7723"/>
          <a:stretch>
            <a:fillRect/>
          </a:stretch>
        </p:blipFill>
        <p:spPr>
          <a:xfrm>
            <a:off x="1214414" y="428603"/>
            <a:ext cx="7072362" cy="5803873"/>
          </a:xfrm>
          <a:prstGeom prst="doubleWave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11250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B prst="softRound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6615130" cy="2071702"/>
          </a:xfrm>
        </p:spPr>
        <p:txBody>
          <a:bodyPr/>
          <a:lstStyle/>
          <a:p>
            <a:pPr algn="ctr"/>
            <a:r>
              <a:rPr lang="ru-RU" sz="6600" dirty="0" smtClean="0"/>
              <a:t>Спасибо </a:t>
            </a:r>
            <a:br>
              <a:rPr lang="ru-RU" sz="6600" dirty="0" smtClean="0"/>
            </a:br>
            <a:r>
              <a:rPr lang="ru-RU" sz="6600" dirty="0" smtClean="0"/>
              <a:t>за внимание 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92080" y="4653136"/>
            <a:ext cx="3851920" cy="1872208"/>
          </a:xfrm>
        </p:spPr>
        <p:txBody>
          <a:bodyPr>
            <a:noAutofit/>
          </a:bodyPr>
          <a:lstStyle/>
          <a:p>
            <a:r>
              <a:rPr lang="ru-RU" dirty="0" smtClean="0"/>
              <a:t>Приглашаем к сотрудничеству</a:t>
            </a:r>
          </a:p>
          <a:p>
            <a:r>
              <a:rPr lang="ru-RU" dirty="0" smtClean="0"/>
              <a:t>48 60 23 </a:t>
            </a:r>
            <a:r>
              <a:rPr lang="en-US" dirty="0" smtClean="0"/>
              <a:t>sve.medvedeva2012@yandex.ru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786182" y="609600"/>
            <a:ext cx="4900618" cy="124776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/>
              </a:rPr>
              <a:t> </a:t>
            </a:r>
            <a:r>
              <a:rPr lang="ru-RU" sz="240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hlinkClick r:id="rId2"/>
              </a:rPr>
              <a:t>ФЗ «Об образовании в Российской Федерации» от 29.12.12 г. № 273-ФЗ</a:t>
            </a:r>
            <a:endParaRPr lang="ru-RU" sz="2400" dirty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28860" y="2428868"/>
            <a:ext cx="6400816" cy="35719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В Законе Российской Федерации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«Об образовании»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провозглашается тезис о «единстве федерального культурного и образовательного пространства, защите и развитии системой образования национальных культур, региональных культурных традиций и особенностей в условиях многонационального государства»  </a:t>
            </a:r>
          </a:p>
          <a:p>
            <a:endParaRPr lang="ru-RU" dirty="0"/>
          </a:p>
        </p:txBody>
      </p:sp>
      <p:pic>
        <p:nvPicPr>
          <p:cNvPr id="2050" name="Picture 2" descr="http://www.gym44.ru/uploads/content/preview/s300x0/1366023328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142852"/>
            <a:ext cx="3429025" cy="2246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48" y="357188"/>
            <a:ext cx="6286544" cy="10001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Поликультурное воспитание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07327848"/>
              </p:ext>
            </p:extLst>
          </p:nvPr>
        </p:nvGraphicFramePr>
        <p:xfrm>
          <a:off x="0" y="1714488"/>
          <a:ext cx="807246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2" descr="C:\Users\Анна\Desktop\имаааажжжиик\дети\55-29-06-2010.gif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/>
          <a:srcRect t="9289" r="71698" b="14078"/>
          <a:stretch>
            <a:fillRect/>
          </a:stretch>
        </p:blipFill>
        <p:spPr bwMode="auto">
          <a:xfrm>
            <a:off x="6858016" y="500042"/>
            <a:ext cx="21431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" descr="C:\Users\Анна\Desktop\имаааажжжиик\дети\55-29-06-2010.gif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/>
          <a:srcRect l="39622" r="25472"/>
          <a:stretch>
            <a:fillRect/>
          </a:stretch>
        </p:blipFill>
        <p:spPr bwMode="auto">
          <a:xfrm>
            <a:off x="6286512" y="3786190"/>
            <a:ext cx="2608140" cy="30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470648" cy="7257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Поликультурное воспитание – это: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42910" y="857232"/>
            <a:ext cx="4286280" cy="150019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– ознакомление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 с культурными традициями, обычаями других наций и народностей</a:t>
            </a:r>
            <a:endParaRPr lang="ru-RU" sz="24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428860" y="2428868"/>
            <a:ext cx="4786346" cy="200026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- способ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противостоять расизму, предубеждениям, ксенофобии, предвзятости,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этноцентризму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ненависти, основанной на культурных различиях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571868" y="4572008"/>
            <a:ext cx="5429288" cy="207170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- подготовка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жизни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полиэтническом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социуме: овладение культурой своего народа, создание представлений о многообразии культур и воспитание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этнотолерантности</a:t>
            </a:r>
            <a:endParaRPr lang="ru-RU" sz="2400" dirty="0"/>
          </a:p>
        </p:txBody>
      </p:sp>
      <p:pic>
        <p:nvPicPr>
          <p:cNvPr id="7" name="Picture 10" descr="C:\Users\связной\Desktop\д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86255"/>
            <a:ext cx="2942319" cy="23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:\Users\связной\Desktop\д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9878" y="428604"/>
            <a:ext cx="317412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7358114" cy="890574"/>
          </a:xfrm>
        </p:spPr>
        <p:txBody>
          <a:bodyPr>
            <a:noAutofit/>
          </a:bodyPr>
          <a:lstStyle/>
          <a:p>
            <a:r>
              <a:rPr lang="ru-RU" sz="3200" dirty="0" smtClean="0"/>
              <a:t>Цель поликультурного воспитания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71604" y="1643050"/>
            <a:ext cx="7086600" cy="235745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формирование человека, способного к эффективной жизнедеятельности в многонациональной и поликультурной среде, обладающего обостренным чувством понимания и уважения других культур, умениями жить в мире и согласии с людьми разных национальностей, рас, верований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2" descr="C:\Users\Анна\Desktop\имаааажжжиик\дети\55-29-06-201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857628"/>
            <a:ext cx="842962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1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36"/>
            <a:ext cx="5072098" cy="524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70648" cy="7257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Задачи поликультурного воспитания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357422" y="928670"/>
          <a:ext cx="6786578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115328" cy="642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Принцип поликультурного воспитания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1071546"/>
          <a:ext cx="864399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C:\Users\Анна\Desktop\имаааажжжиик\дети\55-29-06-2010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143380"/>
            <a:ext cx="86439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57411814"/>
              </p:ext>
            </p:extLst>
          </p:nvPr>
        </p:nvGraphicFramePr>
        <p:xfrm>
          <a:off x="642910" y="1397000"/>
          <a:ext cx="6500858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57224" y="285728"/>
            <a:ext cx="661513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1-й этап: 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Младший школьный возраст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Рисунок 2" descr="C:\Users\Анна\Desktop\имаааажжжиик\дети\55-29-06-2010.gif"/>
          <p:cNvPicPr>
            <a:picLocks noChangeAspect="1" noChangeArrowheads="1"/>
          </p:cNvPicPr>
          <p:nvPr/>
        </p:nvPicPr>
        <p:blipFill>
          <a:blip r:embed="rId7"/>
          <a:srcRect l="25207" r="49587"/>
          <a:stretch>
            <a:fillRect/>
          </a:stretch>
        </p:blipFill>
        <p:spPr bwMode="auto">
          <a:xfrm>
            <a:off x="7330551" y="1500174"/>
            <a:ext cx="181344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:\Users\связной\Desktop\д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1"/>
            <a:ext cx="1855785" cy="1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Users\связной\Desktop\д3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6275" y="5357826"/>
            <a:ext cx="21177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2" descr="C:\Users\Анна\Desktop\имаааажжжиик\дети\55-29-06-2010.gif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7"/>
          <a:srcRect t="9289" r="71698" b="14078"/>
          <a:stretch>
            <a:fillRect/>
          </a:stretch>
        </p:blipFill>
        <p:spPr bwMode="auto">
          <a:xfrm>
            <a:off x="7215174" y="3214686"/>
            <a:ext cx="1928826" cy="180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42844" y="1285860"/>
          <a:ext cx="8501122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C:\Users\Анна\Desktop\имаааажжжиик\дети\55-29-06-2010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429132"/>
            <a:ext cx="86439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797226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2-й этап -</a:t>
            </a:r>
            <a:b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подростковый возраст 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1532</TotalTime>
  <Words>508</Words>
  <Application>Microsoft Office PowerPoint</Application>
  <PresentationFormat>Экран (4:3)</PresentationFormat>
  <Paragraphs>93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Franklin Gothic Book</vt:lpstr>
      <vt:lpstr>Times New Roman</vt:lpstr>
      <vt:lpstr>Wingdings</vt:lpstr>
      <vt:lpstr>Wingdings 2</vt:lpstr>
      <vt:lpstr>Техническая</vt:lpstr>
      <vt:lpstr>Поликультурное образование – актуальная проблема образовательной организации</vt:lpstr>
      <vt:lpstr> ФЗ «Об образовании в Российской Федерации» от 29.12.12 г. № 273-ФЗ</vt:lpstr>
      <vt:lpstr>Поликультурное воспитание </vt:lpstr>
      <vt:lpstr>Поликультурное воспитание – это: </vt:lpstr>
      <vt:lpstr>Цель поликультурного воспитания</vt:lpstr>
      <vt:lpstr>Задачи поликультурного воспитания</vt:lpstr>
      <vt:lpstr>Принцип поликультурного воспитания</vt:lpstr>
      <vt:lpstr>1-й этап:  Младший школьный возраст</vt:lpstr>
      <vt:lpstr> 2-й этап - подростковый возраст </vt:lpstr>
      <vt:lpstr>Презентация PowerPoint</vt:lpstr>
      <vt:lpstr>Результатами поликультурного воспитания, должны быть:</vt:lpstr>
      <vt:lpstr>Мозговой штурм</vt:lpstr>
      <vt:lpstr> Примеры форм и содержания мероприятий:</vt:lpstr>
      <vt:lpstr>      Поликультурная педагогика может быть оценена как непременный инструмент выхода из кризиса воспитания и образования, способствующий гармонизации отношений представителей различных цивилизаций и культур. </vt:lpstr>
      <vt:lpstr>Спасибо  за внимание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</dc:creator>
  <cp:lastModifiedBy>Светлана Александровна Медведева</cp:lastModifiedBy>
  <cp:revision>155</cp:revision>
  <dcterms:created xsi:type="dcterms:W3CDTF">2011-05-28T20:18:45Z</dcterms:created>
  <dcterms:modified xsi:type="dcterms:W3CDTF">2018-12-07T12:35:04Z</dcterms:modified>
</cp:coreProperties>
</file>