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  <p:sldMasterId id="2147483753" r:id="rId3"/>
    <p:sldMasterId id="2147483765" r:id="rId4"/>
    <p:sldMasterId id="2147483777" r:id="rId5"/>
  </p:sldMasterIdLst>
  <p:notesMasterIdLst>
    <p:notesMasterId r:id="rId24"/>
  </p:notesMasterIdLst>
  <p:handoutMasterIdLst>
    <p:handoutMasterId r:id="rId25"/>
  </p:handoutMasterIdLst>
  <p:sldIdLst>
    <p:sldId id="401" r:id="rId6"/>
    <p:sldId id="413" r:id="rId7"/>
    <p:sldId id="425" r:id="rId8"/>
    <p:sldId id="407" r:id="rId9"/>
    <p:sldId id="427" r:id="rId10"/>
    <p:sldId id="429" r:id="rId11"/>
    <p:sldId id="431" r:id="rId12"/>
    <p:sldId id="435" r:id="rId13"/>
    <p:sldId id="436" r:id="rId14"/>
    <p:sldId id="437" r:id="rId15"/>
    <p:sldId id="438" r:id="rId16"/>
    <p:sldId id="408" r:id="rId17"/>
    <p:sldId id="423" r:id="rId18"/>
    <p:sldId id="409" r:id="rId19"/>
    <p:sldId id="353" r:id="rId20"/>
    <p:sldId id="421" r:id="rId21"/>
    <p:sldId id="422" r:id="rId22"/>
    <p:sldId id="283" r:id="rId23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46D2"/>
    <a:srgbClr val="35496D"/>
    <a:srgbClr val="4A80C2"/>
    <a:srgbClr val="23A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1" autoAdjust="0"/>
    <p:restoredTop sz="94675" autoAdjust="0"/>
  </p:normalViewPr>
  <p:slideViewPr>
    <p:cSldViewPr>
      <p:cViewPr>
        <p:scale>
          <a:sx n="80" d="100"/>
          <a:sy n="80" d="100"/>
        </p:scale>
        <p:origin x="-106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3E7C47-1EE6-418C-9D96-37BB0F9542E0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F5F0DBA3-2F49-485D-BA3A-A85D80191258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2400" b="1" dirty="0" smtClean="0">
              <a:solidFill>
                <a:srgbClr val="002060"/>
              </a:solidFill>
            </a:rPr>
            <a:t>Концепция воспитания свободного человека </a:t>
          </a:r>
        </a:p>
        <a:p>
          <a:pPr algn="l"/>
          <a:r>
            <a:rPr lang="ru-RU" sz="2400" b="1" dirty="0" smtClean="0">
              <a:solidFill>
                <a:srgbClr val="002060"/>
              </a:solidFill>
            </a:rPr>
            <a:t>(М.И. Рожков)</a:t>
          </a:r>
          <a:endParaRPr lang="ru-RU" sz="2400" b="1" dirty="0">
            <a:solidFill>
              <a:srgbClr val="002060"/>
            </a:solidFill>
          </a:endParaRPr>
        </a:p>
      </dgm:t>
    </dgm:pt>
    <dgm:pt modelId="{D1915A16-935C-4B5D-8141-BB805987DF2C}" type="parTrans" cxnId="{F638F62F-D2CF-4FF6-BFF3-5CF408F57302}">
      <dgm:prSet/>
      <dgm:spPr/>
      <dgm:t>
        <a:bodyPr/>
        <a:lstStyle/>
        <a:p>
          <a:endParaRPr lang="ru-RU"/>
        </a:p>
      </dgm:t>
    </dgm:pt>
    <dgm:pt modelId="{90046DBD-041B-4298-BA9B-1232AD29562B}" type="sibTrans" cxnId="{F638F62F-D2CF-4FF6-BFF3-5CF408F57302}">
      <dgm:prSet/>
      <dgm:spPr/>
      <dgm:t>
        <a:bodyPr/>
        <a:lstStyle/>
        <a:p>
          <a:endParaRPr lang="ru-RU"/>
        </a:p>
      </dgm:t>
    </dgm:pt>
    <dgm:pt modelId="{6D167C84-DE3A-4C8D-AABA-8D87EAAEBC31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2400" b="1" dirty="0" smtClean="0">
              <a:solidFill>
                <a:srgbClr val="002060"/>
              </a:solidFill>
            </a:rPr>
            <a:t>   Концепция развития воспитания в условиях интеграции общего и дополнительного образования (А.В. Золотарёва)</a:t>
          </a:r>
          <a:endParaRPr lang="ru-RU" sz="2400" b="1" dirty="0">
            <a:solidFill>
              <a:srgbClr val="002060"/>
            </a:solidFill>
          </a:endParaRPr>
        </a:p>
      </dgm:t>
    </dgm:pt>
    <dgm:pt modelId="{D8899B2C-EBE5-4255-BE42-9D1205C603D9}" type="parTrans" cxnId="{A64DEA4D-B06F-45AC-A633-F5F7AF38246F}">
      <dgm:prSet/>
      <dgm:spPr/>
      <dgm:t>
        <a:bodyPr/>
        <a:lstStyle/>
        <a:p>
          <a:endParaRPr lang="ru-RU"/>
        </a:p>
      </dgm:t>
    </dgm:pt>
    <dgm:pt modelId="{9D81D99F-28E5-4CA1-9DBC-05659483D42D}" type="sibTrans" cxnId="{A64DEA4D-B06F-45AC-A633-F5F7AF38246F}">
      <dgm:prSet/>
      <dgm:spPr/>
      <dgm:t>
        <a:bodyPr/>
        <a:lstStyle/>
        <a:p>
          <a:endParaRPr lang="ru-RU"/>
        </a:p>
      </dgm:t>
    </dgm:pt>
    <dgm:pt modelId="{D062E0B0-3080-43A2-ABE7-1E5C0F2881D0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2400" b="1" dirty="0" smtClean="0">
              <a:solidFill>
                <a:srgbClr val="002060"/>
              </a:solidFill>
            </a:rPr>
            <a:t>Концепция воспитания детей в условиях детского дома (Л.В. Байбородова)</a:t>
          </a:r>
          <a:endParaRPr lang="ru-RU" sz="2400" b="1" dirty="0">
            <a:solidFill>
              <a:srgbClr val="002060"/>
            </a:solidFill>
          </a:endParaRPr>
        </a:p>
      </dgm:t>
    </dgm:pt>
    <dgm:pt modelId="{58F74E12-A7CC-4D61-B0EC-5AEBCB7E6328}" type="parTrans" cxnId="{B03EA941-74AC-42F8-85AB-7435C7E78F45}">
      <dgm:prSet/>
      <dgm:spPr/>
      <dgm:t>
        <a:bodyPr/>
        <a:lstStyle/>
        <a:p>
          <a:endParaRPr lang="ru-RU"/>
        </a:p>
      </dgm:t>
    </dgm:pt>
    <dgm:pt modelId="{AB1BD5BE-7760-44E9-B7AD-CB36862CDD8E}" type="sibTrans" cxnId="{B03EA941-74AC-42F8-85AB-7435C7E78F45}">
      <dgm:prSet/>
      <dgm:spPr/>
      <dgm:t>
        <a:bodyPr/>
        <a:lstStyle/>
        <a:p>
          <a:endParaRPr lang="ru-RU"/>
        </a:p>
      </dgm:t>
    </dgm:pt>
    <dgm:pt modelId="{43413EF9-E180-469A-B822-82CEDC3BB6CC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2400" b="1" dirty="0" smtClean="0">
              <a:solidFill>
                <a:srgbClr val="002060"/>
              </a:solidFill>
            </a:rPr>
            <a:t>Концепция</a:t>
          </a:r>
          <a:r>
            <a:rPr lang="ru-RU" sz="2400" b="1" baseline="0" dirty="0" smtClean="0">
              <a:solidFill>
                <a:srgbClr val="002060"/>
              </a:solidFill>
            </a:rPr>
            <a:t> социального закаливания (М.И. Рожков)</a:t>
          </a:r>
          <a:endParaRPr lang="ru-RU" sz="2400" b="1" dirty="0">
            <a:solidFill>
              <a:srgbClr val="002060"/>
            </a:solidFill>
          </a:endParaRPr>
        </a:p>
      </dgm:t>
    </dgm:pt>
    <dgm:pt modelId="{3F2F2CFC-F617-4834-91E6-1894315666CD}" type="parTrans" cxnId="{26556609-0A5C-4439-80C3-DC273597D96A}">
      <dgm:prSet/>
      <dgm:spPr/>
      <dgm:t>
        <a:bodyPr/>
        <a:lstStyle/>
        <a:p>
          <a:endParaRPr lang="ru-RU"/>
        </a:p>
      </dgm:t>
    </dgm:pt>
    <dgm:pt modelId="{B4EB837A-207D-4D3D-B63D-BC4A5CB6CD50}" type="sibTrans" cxnId="{26556609-0A5C-4439-80C3-DC273597D96A}">
      <dgm:prSet/>
      <dgm:spPr/>
      <dgm:t>
        <a:bodyPr/>
        <a:lstStyle/>
        <a:p>
          <a:endParaRPr lang="ru-RU"/>
        </a:p>
      </dgm:t>
    </dgm:pt>
    <dgm:pt modelId="{67EA6A7B-AA24-4F87-8954-1FB2FEC1D43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2400" b="1" dirty="0" smtClean="0">
              <a:solidFill>
                <a:srgbClr val="002060"/>
              </a:solidFill>
            </a:rPr>
            <a:t>Концепция самосовершенствования личности </a:t>
          </a:r>
        </a:p>
        <a:p>
          <a:pPr algn="l"/>
          <a:r>
            <a:rPr lang="ru-RU" sz="2400" b="1" dirty="0" smtClean="0">
              <a:solidFill>
                <a:srgbClr val="002060"/>
              </a:solidFill>
            </a:rPr>
            <a:t>(Г.К. Селевко)</a:t>
          </a:r>
          <a:endParaRPr lang="ru-RU" sz="2400" b="1" dirty="0">
            <a:solidFill>
              <a:srgbClr val="002060"/>
            </a:solidFill>
          </a:endParaRPr>
        </a:p>
      </dgm:t>
    </dgm:pt>
    <dgm:pt modelId="{FEDC68F2-FF2A-4740-89FF-7979E05A1BD5}" type="parTrans" cxnId="{5BD21248-E871-43F4-98BE-8191A93F9E80}">
      <dgm:prSet/>
      <dgm:spPr/>
      <dgm:t>
        <a:bodyPr/>
        <a:lstStyle/>
        <a:p>
          <a:endParaRPr lang="ru-RU"/>
        </a:p>
      </dgm:t>
    </dgm:pt>
    <dgm:pt modelId="{AB26B0BA-76D0-44C1-A7A5-B9CD9CE564DD}" type="sibTrans" cxnId="{5BD21248-E871-43F4-98BE-8191A93F9E80}">
      <dgm:prSet/>
      <dgm:spPr/>
      <dgm:t>
        <a:bodyPr/>
        <a:lstStyle/>
        <a:p>
          <a:endParaRPr lang="ru-RU"/>
        </a:p>
      </dgm:t>
    </dgm:pt>
    <dgm:pt modelId="{9193A9F5-48C7-4464-8F17-1EE339564DF1}" type="pres">
      <dgm:prSet presAssocID="{633E7C47-1EE6-418C-9D96-37BB0F9542E0}" presName="linearFlow" presStyleCnt="0">
        <dgm:presLayoutVars>
          <dgm:dir/>
          <dgm:resizeHandles val="exact"/>
        </dgm:presLayoutVars>
      </dgm:prSet>
      <dgm:spPr/>
    </dgm:pt>
    <dgm:pt modelId="{3B8DDD67-92A5-41D6-8F76-C8A019C268B6}" type="pres">
      <dgm:prSet presAssocID="{F5F0DBA3-2F49-485D-BA3A-A85D80191258}" presName="composite" presStyleCnt="0"/>
      <dgm:spPr/>
    </dgm:pt>
    <dgm:pt modelId="{C0DA9E75-69B7-4B51-9487-9184DE04D5CB}" type="pres">
      <dgm:prSet presAssocID="{F5F0DBA3-2F49-485D-BA3A-A85D80191258}" presName="imgShp" presStyleLbl="fgImgPlace1" presStyleIdx="0" presStyleCnt="5" custLinFactX="-83257" custLinFactNeighborX="-100000" custLinFactNeighborY="4277"/>
      <dgm:spPr>
        <a:prstGeom prst="stripedRightArrow">
          <a:avLst/>
        </a:prstGeom>
        <a:solidFill>
          <a:schemeClr val="accent1">
            <a:lumMod val="75000"/>
          </a:schemeClr>
        </a:solidFill>
      </dgm:spPr>
    </dgm:pt>
    <dgm:pt modelId="{253534AF-CEBF-4218-9F25-E149B36C3123}" type="pres">
      <dgm:prSet presAssocID="{F5F0DBA3-2F49-485D-BA3A-A85D80191258}" presName="txShp" presStyleLbl="node1" presStyleIdx="0" presStyleCnt="5" custScaleX="144550" custLinFactNeighborX="4930" custLinFactNeighborY="6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8757BE-A7F6-4A47-8DC7-3E5938B287FD}" type="pres">
      <dgm:prSet presAssocID="{90046DBD-041B-4298-BA9B-1232AD29562B}" presName="spacing" presStyleCnt="0"/>
      <dgm:spPr/>
    </dgm:pt>
    <dgm:pt modelId="{B8BDA725-3AD3-44DF-AB2E-8865B1422FB3}" type="pres">
      <dgm:prSet presAssocID="{6D167C84-DE3A-4C8D-AABA-8D87EAAEBC31}" presName="composite" presStyleCnt="0"/>
      <dgm:spPr/>
    </dgm:pt>
    <dgm:pt modelId="{49CE7217-7F80-46BA-B423-F49E42690E52}" type="pres">
      <dgm:prSet presAssocID="{6D167C84-DE3A-4C8D-AABA-8D87EAAEBC31}" presName="imgShp" presStyleLbl="fgImgPlace1" presStyleIdx="1" presStyleCnt="5" custLinFactX="-83257" custLinFactNeighborX="-100000" custLinFactNeighborY="-2528"/>
      <dgm:spPr>
        <a:prstGeom prst="stripedRightArrow">
          <a:avLst/>
        </a:prstGeom>
        <a:solidFill>
          <a:schemeClr val="accent1">
            <a:lumMod val="75000"/>
          </a:schemeClr>
        </a:solidFill>
      </dgm:spPr>
    </dgm:pt>
    <dgm:pt modelId="{81AC36CC-A26D-4D07-8E67-A89325741B75}" type="pres">
      <dgm:prSet presAssocID="{6D167C84-DE3A-4C8D-AABA-8D87EAAEBC31}" presName="txShp" presStyleLbl="node1" presStyleIdx="1" presStyleCnt="5" custScaleX="146967" custLinFactNeighborX="5328" custLinFactNeighborY="-7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F679B-BC8D-42B1-8C9F-DFF3305DDCE2}" type="pres">
      <dgm:prSet presAssocID="{9D81D99F-28E5-4CA1-9DBC-05659483D42D}" presName="spacing" presStyleCnt="0"/>
      <dgm:spPr/>
    </dgm:pt>
    <dgm:pt modelId="{CA790762-B33D-4630-8FF5-F90D20CD6F15}" type="pres">
      <dgm:prSet presAssocID="{D062E0B0-3080-43A2-ABE7-1E5C0F2881D0}" presName="composite" presStyleCnt="0"/>
      <dgm:spPr/>
    </dgm:pt>
    <dgm:pt modelId="{A6D33D52-A6DD-4C75-8A2C-7C3B417CA8E3}" type="pres">
      <dgm:prSet presAssocID="{D062E0B0-3080-43A2-ABE7-1E5C0F2881D0}" presName="imgShp" presStyleLbl="fgImgPlace1" presStyleIdx="2" presStyleCnt="5" custLinFactX="-83257" custLinFactNeighborX="-100000" custLinFactNeighborY="1854"/>
      <dgm:spPr>
        <a:prstGeom prst="rightArrow">
          <a:avLst/>
        </a:prstGeom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039E7CCF-C9EE-459D-A91A-4F7F06B6639B}" type="pres">
      <dgm:prSet presAssocID="{D062E0B0-3080-43A2-ABE7-1E5C0F2881D0}" presName="txShp" presStyleLbl="node1" presStyleIdx="2" presStyleCnt="5" custScaleX="144752" custLinFactNeighborX="3624" custLinFactNeighborY="1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5844C-10CF-4BBB-A91D-70006C705886}" type="pres">
      <dgm:prSet presAssocID="{AB1BD5BE-7760-44E9-B7AD-CB36862CDD8E}" presName="spacing" presStyleCnt="0"/>
      <dgm:spPr/>
    </dgm:pt>
    <dgm:pt modelId="{74EA1116-4E7E-4D24-BC22-2608E10E12CA}" type="pres">
      <dgm:prSet presAssocID="{43413EF9-E180-469A-B822-82CEDC3BB6CC}" presName="composite" presStyleCnt="0"/>
      <dgm:spPr/>
    </dgm:pt>
    <dgm:pt modelId="{67B5C195-DE92-47CB-AEAB-6E67D504DF78}" type="pres">
      <dgm:prSet presAssocID="{43413EF9-E180-469A-B822-82CEDC3BB6CC}" presName="imgShp" presStyleLbl="fgImgPlace1" presStyleIdx="3" presStyleCnt="5" custLinFactX="-83257" custLinFactNeighborX="-100000" custLinFactNeighborY="-4951"/>
      <dgm:spPr>
        <a:prstGeom prst="rightArrow">
          <a:avLst/>
        </a:prstGeom>
        <a:solidFill>
          <a:schemeClr val="accent1">
            <a:lumMod val="75000"/>
          </a:schemeClr>
        </a:solidFill>
      </dgm:spPr>
    </dgm:pt>
    <dgm:pt modelId="{156ACE84-4C7E-4ECB-BD6D-5D324D3E4A55}" type="pres">
      <dgm:prSet presAssocID="{43413EF9-E180-469A-B822-82CEDC3BB6CC}" presName="txShp" presStyleLbl="node1" presStyleIdx="3" presStyleCnt="5" custScaleX="144752" custLinFactNeighborX="2416" custLinFactNeighborY="6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ECBE6B-BD95-4614-884E-A76F05E684BA}" type="pres">
      <dgm:prSet presAssocID="{B4EB837A-207D-4D3D-B63D-BC4A5CB6CD50}" presName="spacing" presStyleCnt="0"/>
      <dgm:spPr/>
    </dgm:pt>
    <dgm:pt modelId="{362DEBB9-ECE8-4336-94E3-74F7CA84C73E}" type="pres">
      <dgm:prSet presAssocID="{67EA6A7B-AA24-4F87-8954-1FB2FEC1D439}" presName="composite" presStyleCnt="0"/>
      <dgm:spPr/>
    </dgm:pt>
    <dgm:pt modelId="{96D3B158-2EE4-408F-86E3-972364AC25BF}" type="pres">
      <dgm:prSet presAssocID="{67EA6A7B-AA24-4F87-8954-1FB2FEC1D439}" presName="imgShp" presStyleLbl="fgImgPlace1" presStyleIdx="4" presStyleCnt="5" custLinFactX="-100000" custLinFactNeighborX="-111580" custLinFactNeighborY="-569"/>
      <dgm:spPr>
        <a:prstGeom prst="rightArrow">
          <a:avLst/>
        </a:prstGeom>
        <a:solidFill>
          <a:schemeClr val="accent1">
            <a:lumMod val="75000"/>
          </a:schemeClr>
        </a:solidFill>
      </dgm:spPr>
    </dgm:pt>
    <dgm:pt modelId="{AD316AAF-999A-449A-BE61-309C04026C17}" type="pres">
      <dgm:prSet presAssocID="{67EA6A7B-AA24-4F87-8954-1FB2FEC1D439}" presName="txShp" presStyleLbl="node1" presStyleIdx="4" presStyleCnt="5" custScaleX="145146" custLinFactNeighborX="3821" custLinFactNeighborY="-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06B5DF-0B06-4F22-A5DE-0B5B38B7F737}" type="presOf" srcId="{633E7C47-1EE6-418C-9D96-37BB0F9542E0}" destId="{9193A9F5-48C7-4464-8F17-1EE339564DF1}" srcOrd="0" destOrd="0" presId="urn:microsoft.com/office/officeart/2005/8/layout/vList3#1"/>
    <dgm:cxn modelId="{F638F62F-D2CF-4FF6-BFF3-5CF408F57302}" srcId="{633E7C47-1EE6-418C-9D96-37BB0F9542E0}" destId="{F5F0DBA3-2F49-485D-BA3A-A85D80191258}" srcOrd="0" destOrd="0" parTransId="{D1915A16-935C-4B5D-8141-BB805987DF2C}" sibTransId="{90046DBD-041B-4298-BA9B-1232AD29562B}"/>
    <dgm:cxn modelId="{26556609-0A5C-4439-80C3-DC273597D96A}" srcId="{633E7C47-1EE6-418C-9D96-37BB0F9542E0}" destId="{43413EF9-E180-469A-B822-82CEDC3BB6CC}" srcOrd="3" destOrd="0" parTransId="{3F2F2CFC-F617-4834-91E6-1894315666CD}" sibTransId="{B4EB837A-207D-4D3D-B63D-BC4A5CB6CD50}"/>
    <dgm:cxn modelId="{A64DEA4D-B06F-45AC-A633-F5F7AF38246F}" srcId="{633E7C47-1EE6-418C-9D96-37BB0F9542E0}" destId="{6D167C84-DE3A-4C8D-AABA-8D87EAAEBC31}" srcOrd="1" destOrd="0" parTransId="{D8899B2C-EBE5-4255-BE42-9D1205C603D9}" sibTransId="{9D81D99F-28E5-4CA1-9DBC-05659483D42D}"/>
    <dgm:cxn modelId="{E9DC522D-8E6F-492B-94BC-CA54F3718A0D}" type="presOf" srcId="{F5F0DBA3-2F49-485D-BA3A-A85D80191258}" destId="{253534AF-CEBF-4218-9F25-E149B36C3123}" srcOrd="0" destOrd="0" presId="urn:microsoft.com/office/officeart/2005/8/layout/vList3#1"/>
    <dgm:cxn modelId="{A7502FA6-70F5-4718-AB32-F7E90C238FD2}" type="presOf" srcId="{D062E0B0-3080-43A2-ABE7-1E5C0F2881D0}" destId="{039E7CCF-C9EE-459D-A91A-4F7F06B6639B}" srcOrd="0" destOrd="0" presId="urn:microsoft.com/office/officeart/2005/8/layout/vList3#1"/>
    <dgm:cxn modelId="{B77E5443-1252-4E28-8F05-3C042FE72CDC}" type="presOf" srcId="{43413EF9-E180-469A-B822-82CEDC3BB6CC}" destId="{156ACE84-4C7E-4ECB-BD6D-5D324D3E4A55}" srcOrd="0" destOrd="0" presId="urn:microsoft.com/office/officeart/2005/8/layout/vList3#1"/>
    <dgm:cxn modelId="{B03EA941-74AC-42F8-85AB-7435C7E78F45}" srcId="{633E7C47-1EE6-418C-9D96-37BB0F9542E0}" destId="{D062E0B0-3080-43A2-ABE7-1E5C0F2881D0}" srcOrd="2" destOrd="0" parTransId="{58F74E12-A7CC-4D61-B0EC-5AEBCB7E6328}" sibTransId="{AB1BD5BE-7760-44E9-B7AD-CB36862CDD8E}"/>
    <dgm:cxn modelId="{5BD21248-E871-43F4-98BE-8191A93F9E80}" srcId="{633E7C47-1EE6-418C-9D96-37BB0F9542E0}" destId="{67EA6A7B-AA24-4F87-8954-1FB2FEC1D439}" srcOrd="4" destOrd="0" parTransId="{FEDC68F2-FF2A-4740-89FF-7979E05A1BD5}" sibTransId="{AB26B0BA-76D0-44C1-A7A5-B9CD9CE564DD}"/>
    <dgm:cxn modelId="{7FD64687-FF31-461B-8351-8C9F4B2B2D81}" type="presOf" srcId="{67EA6A7B-AA24-4F87-8954-1FB2FEC1D439}" destId="{AD316AAF-999A-449A-BE61-309C04026C17}" srcOrd="0" destOrd="0" presId="urn:microsoft.com/office/officeart/2005/8/layout/vList3#1"/>
    <dgm:cxn modelId="{09DC1B6B-CF58-4717-9EC3-439776BE34CE}" type="presOf" srcId="{6D167C84-DE3A-4C8D-AABA-8D87EAAEBC31}" destId="{81AC36CC-A26D-4D07-8E67-A89325741B75}" srcOrd="0" destOrd="0" presId="urn:microsoft.com/office/officeart/2005/8/layout/vList3#1"/>
    <dgm:cxn modelId="{32901C71-E916-4F18-8DAA-D72CDFAE1E0D}" type="presParOf" srcId="{9193A9F5-48C7-4464-8F17-1EE339564DF1}" destId="{3B8DDD67-92A5-41D6-8F76-C8A019C268B6}" srcOrd="0" destOrd="0" presId="urn:microsoft.com/office/officeart/2005/8/layout/vList3#1"/>
    <dgm:cxn modelId="{01BF1C3F-AE4F-4744-A51A-17059A22BC53}" type="presParOf" srcId="{3B8DDD67-92A5-41D6-8F76-C8A019C268B6}" destId="{C0DA9E75-69B7-4B51-9487-9184DE04D5CB}" srcOrd="0" destOrd="0" presId="urn:microsoft.com/office/officeart/2005/8/layout/vList3#1"/>
    <dgm:cxn modelId="{77FDBDED-2BF2-495A-B62F-2EDBD5247B2E}" type="presParOf" srcId="{3B8DDD67-92A5-41D6-8F76-C8A019C268B6}" destId="{253534AF-CEBF-4218-9F25-E149B36C3123}" srcOrd="1" destOrd="0" presId="urn:microsoft.com/office/officeart/2005/8/layout/vList3#1"/>
    <dgm:cxn modelId="{B189CC77-F421-47F7-83AE-245DAAE469C7}" type="presParOf" srcId="{9193A9F5-48C7-4464-8F17-1EE339564DF1}" destId="{9F8757BE-A7F6-4A47-8DC7-3E5938B287FD}" srcOrd="1" destOrd="0" presId="urn:microsoft.com/office/officeart/2005/8/layout/vList3#1"/>
    <dgm:cxn modelId="{0A49C87C-6B8B-4A60-B2A1-A23B2745AB2E}" type="presParOf" srcId="{9193A9F5-48C7-4464-8F17-1EE339564DF1}" destId="{B8BDA725-3AD3-44DF-AB2E-8865B1422FB3}" srcOrd="2" destOrd="0" presId="urn:microsoft.com/office/officeart/2005/8/layout/vList3#1"/>
    <dgm:cxn modelId="{342AAB09-6D7E-4C4E-8A22-DEC990794365}" type="presParOf" srcId="{B8BDA725-3AD3-44DF-AB2E-8865B1422FB3}" destId="{49CE7217-7F80-46BA-B423-F49E42690E52}" srcOrd="0" destOrd="0" presId="urn:microsoft.com/office/officeart/2005/8/layout/vList3#1"/>
    <dgm:cxn modelId="{4BDE964C-0EC1-47B0-800E-5B72A45642DC}" type="presParOf" srcId="{B8BDA725-3AD3-44DF-AB2E-8865B1422FB3}" destId="{81AC36CC-A26D-4D07-8E67-A89325741B75}" srcOrd="1" destOrd="0" presId="urn:microsoft.com/office/officeart/2005/8/layout/vList3#1"/>
    <dgm:cxn modelId="{B8207922-D3B3-4634-A40F-4C454BB44F05}" type="presParOf" srcId="{9193A9F5-48C7-4464-8F17-1EE339564DF1}" destId="{D04F679B-BC8D-42B1-8C9F-DFF3305DDCE2}" srcOrd="3" destOrd="0" presId="urn:microsoft.com/office/officeart/2005/8/layout/vList3#1"/>
    <dgm:cxn modelId="{5D0762AD-C9C1-421C-A0DE-EC863EC23EA3}" type="presParOf" srcId="{9193A9F5-48C7-4464-8F17-1EE339564DF1}" destId="{CA790762-B33D-4630-8FF5-F90D20CD6F15}" srcOrd="4" destOrd="0" presId="urn:microsoft.com/office/officeart/2005/8/layout/vList3#1"/>
    <dgm:cxn modelId="{4DBC6AC9-F86C-4EF2-B984-1BB4DA73E99E}" type="presParOf" srcId="{CA790762-B33D-4630-8FF5-F90D20CD6F15}" destId="{A6D33D52-A6DD-4C75-8A2C-7C3B417CA8E3}" srcOrd="0" destOrd="0" presId="urn:microsoft.com/office/officeart/2005/8/layout/vList3#1"/>
    <dgm:cxn modelId="{65B3E874-F1C1-4029-8052-C373D09A7491}" type="presParOf" srcId="{CA790762-B33D-4630-8FF5-F90D20CD6F15}" destId="{039E7CCF-C9EE-459D-A91A-4F7F06B6639B}" srcOrd="1" destOrd="0" presId="urn:microsoft.com/office/officeart/2005/8/layout/vList3#1"/>
    <dgm:cxn modelId="{3BDC9092-1D29-428B-88F8-51C6A39C8635}" type="presParOf" srcId="{9193A9F5-48C7-4464-8F17-1EE339564DF1}" destId="{9225844C-10CF-4BBB-A91D-70006C705886}" srcOrd="5" destOrd="0" presId="urn:microsoft.com/office/officeart/2005/8/layout/vList3#1"/>
    <dgm:cxn modelId="{2DFAF369-591F-4335-8570-11CD1287FDA4}" type="presParOf" srcId="{9193A9F5-48C7-4464-8F17-1EE339564DF1}" destId="{74EA1116-4E7E-4D24-BC22-2608E10E12CA}" srcOrd="6" destOrd="0" presId="urn:microsoft.com/office/officeart/2005/8/layout/vList3#1"/>
    <dgm:cxn modelId="{1E04851E-3B6C-44B8-B85F-3CB4776A81A4}" type="presParOf" srcId="{74EA1116-4E7E-4D24-BC22-2608E10E12CA}" destId="{67B5C195-DE92-47CB-AEAB-6E67D504DF78}" srcOrd="0" destOrd="0" presId="urn:microsoft.com/office/officeart/2005/8/layout/vList3#1"/>
    <dgm:cxn modelId="{38B55604-3492-4740-A3D8-CDDC5466B702}" type="presParOf" srcId="{74EA1116-4E7E-4D24-BC22-2608E10E12CA}" destId="{156ACE84-4C7E-4ECB-BD6D-5D324D3E4A55}" srcOrd="1" destOrd="0" presId="urn:microsoft.com/office/officeart/2005/8/layout/vList3#1"/>
    <dgm:cxn modelId="{96D313E0-EE48-4B5C-8ACD-C898192E27F2}" type="presParOf" srcId="{9193A9F5-48C7-4464-8F17-1EE339564DF1}" destId="{C8ECBE6B-BD95-4614-884E-A76F05E684BA}" srcOrd="7" destOrd="0" presId="urn:microsoft.com/office/officeart/2005/8/layout/vList3#1"/>
    <dgm:cxn modelId="{D20D9069-F137-46CD-9E4B-1E44187E9B3A}" type="presParOf" srcId="{9193A9F5-48C7-4464-8F17-1EE339564DF1}" destId="{362DEBB9-ECE8-4336-94E3-74F7CA84C73E}" srcOrd="8" destOrd="0" presId="urn:microsoft.com/office/officeart/2005/8/layout/vList3#1"/>
    <dgm:cxn modelId="{4587D51E-956A-44F8-8450-12D3A62A53F8}" type="presParOf" srcId="{362DEBB9-ECE8-4336-94E3-74F7CA84C73E}" destId="{96D3B158-2EE4-408F-86E3-972364AC25BF}" srcOrd="0" destOrd="0" presId="urn:microsoft.com/office/officeart/2005/8/layout/vList3#1"/>
    <dgm:cxn modelId="{52385BEA-DAD2-4B3C-9642-C41BF4FAA95A}" type="presParOf" srcId="{362DEBB9-ECE8-4336-94E3-74F7CA84C73E}" destId="{AD316AAF-999A-449A-BE61-309C04026C1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E57036-C85A-4AE3-B8D1-77827E573A59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848252-F4AC-455B-B1EF-F794C8A362F6}">
      <dgm:prSet phldrT="[Текст]" custT="1"/>
      <dgm:spPr/>
      <dgm:t>
        <a:bodyPr/>
        <a:lstStyle/>
        <a:p>
          <a:r>
            <a:rPr lang="ru-RU" sz="2000" b="1" i="0" dirty="0" smtClean="0"/>
            <a:t>Общественное обсуждения проекта Стратегии развития воспитания в РФ и анализ предложений участников </a:t>
          </a:r>
          <a:endParaRPr lang="ru-RU" sz="2000" b="1" i="0" dirty="0"/>
        </a:p>
      </dgm:t>
    </dgm:pt>
    <dgm:pt modelId="{1BE3B6D8-7A28-4120-9DF0-586438923F31}" type="parTrans" cxnId="{9B21A3D3-3EA6-4A55-8E6A-8D3FE253B3FE}">
      <dgm:prSet/>
      <dgm:spPr/>
      <dgm:t>
        <a:bodyPr/>
        <a:lstStyle/>
        <a:p>
          <a:endParaRPr lang="ru-RU"/>
        </a:p>
      </dgm:t>
    </dgm:pt>
    <dgm:pt modelId="{D23E75A4-2843-4301-BE8A-4A794952BBD7}" type="sibTrans" cxnId="{9B21A3D3-3EA6-4A55-8E6A-8D3FE253B3FE}">
      <dgm:prSet/>
      <dgm:spPr/>
      <dgm:t>
        <a:bodyPr/>
        <a:lstStyle/>
        <a:p>
          <a:endParaRPr lang="ru-RU"/>
        </a:p>
      </dgm:t>
    </dgm:pt>
    <dgm:pt modelId="{A3775C2D-1DF8-41E2-9DCF-AF60E62FE78F}">
      <dgm:prSet custT="1"/>
      <dgm:spPr/>
      <dgm:t>
        <a:bodyPr/>
        <a:lstStyle/>
        <a:p>
          <a:r>
            <a:rPr lang="ru-RU" sz="2000" b="1" i="0" dirty="0" smtClean="0"/>
            <a:t>Обсуждение Проекта программы развития воспитания в Ярославской области в профессиональных сообществах</a:t>
          </a:r>
          <a:endParaRPr lang="ru-RU" sz="2000" b="1" i="0" dirty="0"/>
        </a:p>
      </dgm:t>
    </dgm:pt>
    <dgm:pt modelId="{5ECF9C75-DE7E-48D9-9658-7F22FA56B533}" type="parTrans" cxnId="{80EF4FCA-05F4-44AF-923B-9DF7ED2E09B8}">
      <dgm:prSet/>
      <dgm:spPr/>
      <dgm:t>
        <a:bodyPr/>
        <a:lstStyle/>
        <a:p>
          <a:endParaRPr lang="ru-RU"/>
        </a:p>
      </dgm:t>
    </dgm:pt>
    <dgm:pt modelId="{F6A3841E-5D48-4115-B818-BEB7F37D62B1}" type="sibTrans" cxnId="{80EF4FCA-05F4-44AF-923B-9DF7ED2E09B8}">
      <dgm:prSet/>
      <dgm:spPr/>
      <dgm:t>
        <a:bodyPr/>
        <a:lstStyle/>
        <a:p>
          <a:endParaRPr lang="ru-RU"/>
        </a:p>
      </dgm:t>
    </dgm:pt>
    <dgm:pt modelId="{01FB2611-A3A5-4F7F-B5B6-87F7C28617CF}">
      <dgm:prSet custT="1"/>
      <dgm:spPr/>
      <dgm:t>
        <a:bodyPr/>
        <a:lstStyle/>
        <a:p>
          <a:r>
            <a:rPr lang="ru-RU" sz="2000" b="1" dirty="0" smtClean="0"/>
            <a:t>Создание</a:t>
          </a:r>
          <a:r>
            <a:rPr lang="ru-RU" sz="2000" b="1" baseline="0" dirty="0" smtClean="0"/>
            <a:t> межведомственной рабочей группы по разработке региональной программы развития воспитания</a:t>
          </a:r>
          <a:endParaRPr lang="ru-RU" sz="2000" b="1" dirty="0"/>
        </a:p>
      </dgm:t>
    </dgm:pt>
    <dgm:pt modelId="{A68ADD0D-13AE-40FD-AEEF-94C2F1A0C9E1}" type="parTrans" cxnId="{2599B178-1FE0-49F1-A8B4-6EC5D1B2925F}">
      <dgm:prSet/>
      <dgm:spPr/>
      <dgm:t>
        <a:bodyPr/>
        <a:lstStyle/>
        <a:p>
          <a:endParaRPr lang="ru-RU"/>
        </a:p>
      </dgm:t>
    </dgm:pt>
    <dgm:pt modelId="{2373DE28-368F-49DD-8B89-3FAE30E562CF}" type="sibTrans" cxnId="{2599B178-1FE0-49F1-A8B4-6EC5D1B2925F}">
      <dgm:prSet/>
      <dgm:spPr/>
      <dgm:t>
        <a:bodyPr/>
        <a:lstStyle/>
        <a:p>
          <a:endParaRPr lang="ru-RU"/>
        </a:p>
      </dgm:t>
    </dgm:pt>
    <dgm:pt modelId="{68C4152B-4BF2-4D6E-B952-646374F2EC56}">
      <dgm:prSet custT="1"/>
      <dgm:spPr/>
      <dgm:t>
        <a:bodyPr/>
        <a:lstStyle/>
        <a:p>
          <a:r>
            <a:rPr lang="ru-RU" sz="2000" b="1" i="0" dirty="0" smtClean="0"/>
            <a:t>Организация диалоговой площадки по обсуждению основных идей программы развития воспитания в регионе</a:t>
          </a:r>
          <a:endParaRPr lang="ru-RU" sz="2000" b="1" i="0" dirty="0"/>
        </a:p>
      </dgm:t>
    </dgm:pt>
    <dgm:pt modelId="{93EF12B5-42D6-4F6A-BE41-F44C41A17B41}" type="parTrans" cxnId="{0AA9013C-B24F-43F9-A726-68FAC20E1722}">
      <dgm:prSet/>
      <dgm:spPr/>
      <dgm:t>
        <a:bodyPr/>
        <a:lstStyle/>
        <a:p>
          <a:endParaRPr lang="ru-RU"/>
        </a:p>
      </dgm:t>
    </dgm:pt>
    <dgm:pt modelId="{8503CE85-5891-49B1-B3C7-7E81A6D39FC9}" type="sibTrans" cxnId="{0AA9013C-B24F-43F9-A726-68FAC20E1722}">
      <dgm:prSet/>
      <dgm:spPr/>
      <dgm:t>
        <a:bodyPr/>
        <a:lstStyle/>
        <a:p>
          <a:endParaRPr lang="ru-RU"/>
        </a:p>
      </dgm:t>
    </dgm:pt>
    <dgm:pt modelId="{502F9384-492B-4F48-ACAD-A802559374A3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Определение ресурсов для реализации региональной программы развития воспитания, стратегических программ и инициативных проектов</a:t>
          </a:r>
          <a:endParaRPr lang="ru-RU" sz="2000" b="1" i="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F437951A-3BF1-4F50-B613-61ACD3197840}" type="parTrans" cxnId="{859B3361-B92E-4BA7-B914-29D57A2B553D}">
      <dgm:prSet/>
      <dgm:spPr/>
      <dgm:t>
        <a:bodyPr/>
        <a:lstStyle/>
        <a:p>
          <a:endParaRPr lang="ru-RU"/>
        </a:p>
      </dgm:t>
    </dgm:pt>
    <dgm:pt modelId="{017C4C5B-DA2E-4CD6-9522-B4037753806F}" type="sibTrans" cxnId="{859B3361-B92E-4BA7-B914-29D57A2B553D}">
      <dgm:prSet/>
      <dgm:spPr/>
      <dgm:t>
        <a:bodyPr/>
        <a:lstStyle/>
        <a:p>
          <a:endParaRPr lang="ru-RU"/>
        </a:p>
      </dgm:t>
    </dgm:pt>
    <dgm:pt modelId="{E39717D4-9DEC-4278-8240-966EC9282400}" type="pres">
      <dgm:prSet presAssocID="{43E57036-C85A-4AE3-B8D1-77827E573A5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6422A1B-BAB6-422F-84F2-AF9B8689507A}" type="pres">
      <dgm:prSet presAssocID="{43E57036-C85A-4AE3-B8D1-77827E573A59}" presName="Name1" presStyleCnt="0"/>
      <dgm:spPr/>
      <dgm:t>
        <a:bodyPr/>
        <a:lstStyle/>
        <a:p>
          <a:endParaRPr lang="ru-RU"/>
        </a:p>
      </dgm:t>
    </dgm:pt>
    <dgm:pt modelId="{C619E156-8B45-491B-A1A3-BAF9A3CCBB51}" type="pres">
      <dgm:prSet presAssocID="{43E57036-C85A-4AE3-B8D1-77827E573A59}" presName="cycle" presStyleCnt="0"/>
      <dgm:spPr/>
      <dgm:t>
        <a:bodyPr/>
        <a:lstStyle/>
        <a:p>
          <a:endParaRPr lang="ru-RU"/>
        </a:p>
      </dgm:t>
    </dgm:pt>
    <dgm:pt modelId="{545FC572-BF33-4AD3-9F35-6B6A95C0EE26}" type="pres">
      <dgm:prSet presAssocID="{43E57036-C85A-4AE3-B8D1-77827E573A59}" presName="srcNode" presStyleLbl="node1" presStyleIdx="0" presStyleCnt="5"/>
      <dgm:spPr/>
      <dgm:t>
        <a:bodyPr/>
        <a:lstStyle/>
        <a:p>
          <a:endParaRPr lang="ru-RU"/>
        </a:p>
      </dgm:t>
    </dgm:pt>
    <dgm:pt modelId="{55526B81-E366-4345-BFB3-8F624EDAA6B5}" type="pres">
      <dgm:prSet presAssocID="{43E57036-C85A-4AE3-B8D1-77827E573A59}" presName="conn" presStyleLbl="parChTrans1D2" presStyleIdx="0" presStyleCnt="1"/>
      <dgm:spPr/>
      <dgm:t>
        <a:bodyPr/>
        <a:lstStyle/>
        <a:p>
          <a:endParaRPr lang="ru-RU"/>
        </a:p>
      </dgm:t>
    </dgm:pt>
    <dgm:pt modelId="{93A80EED-6F75-40FD-8ED2-4285D18279E0}" type="pres">
      <dgm:prSet presAssocID="{43E57036-C85A-4AE3-B8D1-77827E573A59}" presName="extraNode" presStyleLbl="node1" presStyleIdx="0" presStyleCnt="5"/>
      <dgm:spPr/>
      <dgm:t>
        <a:bodyPr/>
        <a:lstStyle/>
        <a:p>
          <a:endParaRPr lang="ru-RU"/>
        </a:p>
      </dgm:t>
    </dgm:pt>
    <dgm:pt modelId="{E5730CE8-C91C-4144-A3F7-C3FF5E3FDCA6}" type="pres">
      <dgm:prSet presAssocID="{43E57036-C85A-4AE3-B8D1-77827E573A59}" presName="dstNode" presStyleLbl="node1" presStyleIdx="0" presStyleCnt="5"/>
      <dgm:spPr/>
      <dgm:t>
        <a:bodyPr/>
        <a:lstStyle/>
        <a:p>
          <a:endParaRPr lang="ru-RU"/>
        </a:p>
      </dgm:t>
    </dgm:pt>
    <dgm:pt modelId="{5714C42D-16E5-4BA0-952C-AF96F3CA524E}" type="pres">
      <dgm:prSet presAssocID="{68848252-F4AC-455B-B1EF-F794C8A362F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7DE12-CEAD-42B4-BF86-8CA5820FD7A1}" type="pres">
      <dgm:prSet presAssocID="{68848252-F4AC-455B-B1EF-F794C8A362F6}" presName="accent_1" presStyleCnt="0"/>
      <dgm:spPr/>
    </dgm:pt>
    <dgm:pt modelId="{461D5F83-4ABD-4BBC-B8CE-6B00683CAE0B}" type="pres">
      <dgm:prSet presAssocID="{68848252-F4AC-455B-B1EF-F794C8A362F6}" presName="accentRepeatNode" presStyleLbl="solidFgAcc1" presStyleIdx="0" presStyleCnt="5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7A5D5400-9051-4FBC-A8E6-DF12E0AE01A4}" type="pres">
      <dgm:prSet presAssocID="{01FB2611-A3A5-4F7F-B5B6-87F7C28617C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D08B3-90D9-485D-94C8-453FED9CE06E}" type="pres">
      <dgm:prSet presAssocID="{01FB2611-A3A5-4F7F-B5B6-87F7C28617CF}" presName="accent_2" presStyleCnt="0"/>
      <dgm:spPr/>
    </dgm:pt>
    <dgm:pt modelId="{305F3E7D-24AE-444E-942F-59E475D0526A}" type="pres">
      <dgm:prSet presAssocID="{01FB2611-A3A5-4F7F-B5B6-87F7C28617CF}" presName="accentRepeatNode" presStyleLbl="solidFgAcc1" presStyleIdx="1" presStyleCnt="5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8A846DF9-8F4A-47DB-878E-359C5BF2A09B}" type="pres">
      <dgm:prSet presAssocID="{68C4152B-4BF2-4D6E-B952-646374F2EC5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A18EA-A3B2-4C1B-A3AF-E0F63F2FD6A7}" type="pres">
      <dgm:prSet presAssocID="{68C4152B-4BF2-4D6E-B952-646374F2EC56}" presName="accent_3" presStyleCnt="0"/>
      <dgm:spPr/>
    </dgm:pt>
    <dgm:pt modelId="{A456C020-64F0-42F5-9F05-3BC7CB9E99C1}" type="pres">
      <dgm:prSet presAssocID="{68C4152B-4BF2-4D6E-B952-646374F2EC56}" presName="accentRepeatNode" presStyleLbl="solidFgAcc1" presStyleIdx="2" presStyleCnt="5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6D2D260E-C49F-423D-9289-90939D6CC60D}" type="pres">
      <dgm:prSet presAssocID="{502F9384-492B-4F48-ACAD-A802559374A3}" presName="text_4" presStyleLbl="node1" presStyleIdx="3" presStyleCnt="5" custScaleY="123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81530-BCED-486F-A7BE-B3FD23A38D23}" type="pres">
      <dgm:prSet presAssocID="{502F9384-492B-4F48-ACAD-A802559374A3}" presName="accent_4" presStyleCnt="0"/>
      <dgm:spPr/>
    </dgm:pt>
    <dgm:pt modelId="{ADD4FA4C-3C23-4D69-BE69-AD370C2ACC26}" type="pres">
      <dgm:prSet presAssocID="{502F9384-492B-4F48-ACAD-A802559374A3}" presName="accentRepeatNode" presStyleLbl="solidFgAcc1" presStyleIdx="3" presStyleCnt="5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C2A7CBFB-59C1-4738-96B1-0EADFEA553FE}" type="pres">
      <dgm:prSet presAssocID="{A3775C2D-1DF8-41E2-9DCF-AF60E62FE78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8FCD1-B93E-402B-A96C-1E5013014CA3}" type="pres">
      <dgm:prSet presAssocID="{A3775C2D-1DF8-41E2-9DCF-AF60E62FE78F}" presName="accent_5" presStyleCnt="0"/>
      <dgm:spPr/>
    </dgm:pt>
    <dgm:pt modelId="{C59C690D-33D8-42F0-AED9-8828D385FA37}" type="pres">
      <dgm:prSet presAssocID="{A3775C2D-1DF8-41E2-9DCF-AF60E62FE78F}" presName="accentRepeatNode" presStyleLbl="solidFgAcc1" presStyleIdx="4" presStyleCnt="5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B827D6F1-52A5-46C8-A65A-C58D390389FB}" type="presOf" srcId="{68848252-F4AC-455B-B1EF-F794C8A362F6}" destId="{5714C42D-16E5-4BA0-952C-AF96F3CA524E}" srcOrd="0" destOrd="0" presId="urn:microsoft.com/office/officeart/2008/layout/VerticalCurvedList"/>
    <dgm:cxn modelId="{6B047255-895A-4A0B-8E85-AFFBB6451F4A}" type="presOf" srcId="{502F9384-492B-4F48-ACAD-A802559374A3}" destId="{6D2D260E-C49F-423D-9289-90939D6CC60D}" srcOrd="0" destOrd="0" presId="urn:microsoft.com/office/officeart/2008/layout/VerticalCurvedList"/>
    <dgm:cxn modelId="{AEDF2643-6141-4D33-9569-3ACDC3C6B52C}" type="presOf" srcId="{68C4152B-4BF2-4D6E-B952-646374F2EC56}" destId="{8A846DF9-8F4A-47DB-878E-359C5BF2A09B}" srcOrd="0" destOrd="0" presId="urn:microsoft.com/office/officeart/2008/layout/VerticalCurvedList"/>
    <dgm:cxn modelId="{0AA9013C-B24F-43F9-A726-68FAC20E1722}" srcId="{43E57036-C85A-4AE3-B8D1-77827E573A59}" destId="{68C4152B-4BF2-4D6E-B952-646374F2EC56}" srcOrd="2" destOrd="0" parTransId="{93EF12B5-42D6-4F6A-BE41-F44C41A17B41}" sibTransId="{8503CE85-5891-49B1-B3C7-7E81A6D39FC9}"/>
    <dgm:cxn modelId="{643D5DF0-E382-4527-88A3-F08F9D2703D3}" type="presOf" srcId="{01FB2611-A3A5-4F7F-B5B6-87F7C28617CF}" destId="{7A5D5400-9051-4FBC-A8E6-DF12E0AE01A4}" srcOrd="0" destOrd="0" presId="urn:microsoft.com/office/officeart/2008/layout/VerticalCurvedList"/>
    <dgm:cxn modelId="{602ABE88-D18B-4F42-B43D-ACF1A9DC7030}" type="presOf" srcId="{D23E75A4-2843-4301-BE8A-4A794952BBD7}" destId="{55526B81-E366-4345-BFB3-8F624EDAA6B5}" srcOrd="0" destOrd="0" presId="urn:microsoft.com/office/officeart/2008/layout/VerticalCurvedList"/>
    <dgm:cxn modelId="{80EF4FCA-05F4-44AF-923B-9DF7ED2E09B8}" srcId="{43E57036-C85A-4AE3-B8D1-77827E573A59}" destId="{A3775C2D-1DF8-41E2-9DCF-AF60E62FE78F}" srcOrd="4" destOrd="0" parTransId="{5ECF9C75-DE7E-48D9-9658-7F22FA56B533}" sibTransId="{F6A3841E-5D48-4115-B818-BEB7F37D62B1}"/>
    <dgm:cxn modelId="{EA36F006-3A9C-405F-8777-39484015D106}" type="presOf" srcId="{43E57036-C85A-4AE3-B8D1-77827E573A59}" destId="{E39717D4-9DEC-4278-8240-966EC9282400}" srcOrd="0" destOrd="0" presId="urn:microsoft.com/office/officeart/2008/layout/VerticalCurvedList"/>
    <dgm:cxn modelId="{9B21A3D3-3EA6-4A55-8E6A-8D3FE253B3FE}" srcId="{43E57036-C85A-4AE3-B8D1-77827E573A59}" destId="{68848252-F4AC-455B-B1EF-F794C8A362F6}" srcOrd="0" destOrd="0" parTransId="{1BE3B6D8-7A28-4120-9DF0-586438923F31}" sibTransId="{D23E75A4-2843-4301-BE8A-4A794952BBD7}"/>
    <dgm:cxn modelId="{859B3361-B92E-4BA7-B914-29D57A2B553D}" srcId="{43E57036-C85A-4AE3-B8D1-77827E573A59}" destId="{502F9384-492B-4F48-ACAD-A802559374A3}" srcOrd="3" destOrd="0" parTransId="{F437951A-3BF1-4F50-B613-61ACD3197840}" sibTransId="{017C4C5B-DA2E-4CD6-9522-B4037753806F}"/>
    <dgm:cxn modelId="{AFDD83F7-6D56-409F-AB0E-449CB997AEFC}" type="presOf" srcId="{A3775C2D-1DF8-41E2-9DCF-AF60E62FE78F}" destId="{C2A7CBFB-59C1-4738-96B1-0EADFEA553FE}" srcOrd="0" destOrd="0" presId="urn:microsoft.com/office/officeart/2008/layout/VerticalCurvedList"/>
    <dgm:cxn modelId="{2599B178-1FE0-49F1-A8B4-6EC5D1B2925F}" srcId="{43E57036-C85A-4AE3-B8D1-77827E573A59}" destId="{01FB2611-A3A5-4F7F-B5B6-87F7C28617CF}" srcOrd="1" destOrd="0" parTransId="{A68ADD0D-13AE-40FD-AEEF-94C2F1A0C9E1}" sibTransId="{2373DE28-368F-49DD-8B89-3FAE30E562CF}"/>
    <dgm:cxn modelId="{BFFB391D-4507-4D5B-8C81-D54E0DB081A3}" type="presParOf" srcId="{E39717D4-9DEC-4278-8240-966EC9282400}" destId="{06422A1B-BAB6-422F-84F2-AF9B8689507A}" srcOrd="0" destOrd="0" presId="urn:microsoft.com/office/officeart/2008/layout/VerticalCurvedList"/>
    <dgm:cxn modelId="{46D3EC5F-90FD-47E6-BA29-E69312665E4F}" type="presParOf" srcId="{06422A1B-BAB6-422F-84F2-AF9B8689507A}" destId="{C619E156-8B45-491B-A1A3-BAF9A3CCBB51}" srcOrd="0" destOrd="0" presId="urn:microsoft.com/office/officeart/2008/layout/VerticalCurvedList"/>
    <dgm:cxn modelId="{B9102548-495A-4E15-A57A-C2E70858239A}" type="presParOf" srcId="{C619E156-8B45-491B-A1A3-BAF9A3CCBB51}" destId="{545FC572-BF33-4AD3-9F35-6B6A95C0EE26}" srcOrd="0" destOrd="0" presId="urn:microsoft.com/office/officeart/2008/layout/VerticalCurvedList"/>
    <dgm:cxn modelId="{D0F00A3D-C849-47AC-90B7-223CEE3E8E66}" type="presParOf" srcId="{C619E156-8B45-491B-A1A3-BAF9A3CCBB51}" destId="{55526B81-E366-4345-BFB3-8F624EDAA6B5}" srcOrd="1" destOrd="0" presId="urn:microsoft.com/office/officeart/2008/layout/VerticalCurvedList"/>
    <dgm:cxn modelId="{FF217711-ED47-49FA-95C1-7F990C147E52}" type="presParOf" srcId="{C619E156-8B45-491B-A1A3-BAF9A3CCBB51}" destId="{93A80EED-6F75-40FD-8ED2-4285D18279E0}" srcOrd="2" destOrd="0" presId="urn:microsoft.com/office/officeart/2008/layout/VerticalCurvedList"/>
    <dgm:cxn modelId="{055227FD-35A9-44C2-B248-55B5FED32C7D}" type="presParOf" srcId="{C619E156-8B45-491B-A1A3-BAF9A3CCBB51}" destId="{E5730CE8-C91C-4144-A3F7-C3FF5E3FDCA6}" srcOrd="3" destOrd="0" presId="urn:microsoft.com/office/officeart/2008/layout/VerticalCurvedList"/>
    <dgm:cxn modelId="{6FBEFB99-26F3-48BA-8246-BF36B2CB9873}" type="presParOf" srcId="{06422A1B-BAB6-422F-84F2-AF9B8689507A}" destId="{5714C42D-16E5-4BA0-952C-AF96F3CA524E}" srcOrd="1" destOrd="0" presId="urn:microsoft.com/office/officeart/2008/layout/VerticalCurvedList"/>
    <dgm:cxn modelId="{B190626F-1166-4234-A112-083989627A56}" type="presParOf" srcId="{06422A1B-BAB6-422F-84F2-AF9B8689507A}" destId="{B5F7DE12-CEAD-42B4-BF86-8CA5820FD7A1}" srcOrd="2" destOrd="0" presId="urn:microsoft.com/office/officeart/2008/layout/VerticalCurvedList"/>
    <dgm:cxn modelId="{82BBE4BA-2FE4-4E49-B1A8-4A50BA98D3E9}" type="presParOf" srcId="{B5F7DE12-CEAD-42B4-BF86-8CA5820FD7A1}" destId="{461D5F83-4ABD-4BBC-B8CE-6B00683CAE0B}" srcOrd="0" destOrd="0" presId="urn:microsoft.com/office/officeart/2008/layout/VerticalCurvedList"/>
    <dgm:cxn modelId="{E8664D13-96FC-45EE-8454-DC9CD226D7B4}" type="presParOf" srcId="{06422A1B-BAB6-422F-84F2-AF9B8689507A}" destId="{7A5D5400-9051-4FBC-A8E6-DF12E0AE01A4}" srcOrd="3" destOrd="0" presId="urn:microsoft.com/office/officeart/2008/layout/VerticalCurvedList"/>
    <dgm:cxn modelId="{5B9A56FA-C794-4A9E-B204-66FE589DEF29}" type="presParOf" srcId="{06422A1B-BAB6-422F-84F2-AF9B8689507A}" destId="{AB6D08B3-90D9-485D-94C8-453FED9CE06E}" srcOrd="4" destOrd="0" presId="urn:microsoft.com/office/officeart/2008/layout/VerticalCurvedList"/>
    <dgm:cxn modelId="{8D02D705-435D-47C8-AE89-8D207D1964B7}" type="presParOf" srcId="{AB6D08B3-90D9-485D-94C8-453FED9CE06E}" destId="{305F3E7D-24AE-444E-942F-59E475D0526A}" srcOrd="0" destOrd="0" presId="urn:microsoft.com/office/officeart/2008/layout/VerticalCurvedList"/>
    <dgm:cxn modelId="{277DC66C-C5AA-47AD-8454-4F44E7823AC6}" type="presParOf" srcId="{06422A1B-BAB6-422F-84F2-AF9B8689507A}" destId="{8A846DF9-8F4A-47DB-878E-359C5BF2A09B}" srcOrd="5" destOrd="0" presId="urn:microsoft.com/office/officeart/2008/layout/VerticalCurvedList"/>
    <dgm:cxn modelId="{7BBD4B1D-1C84-4017-9CED-5D404D91A9AC}" type="presParOf" srcId="{06422A1B-BAB6-422F-84F2-AF9B8689507A}" destId="{0F1A18EA-A3B2-4C1B-A3AF-E0F63F2FD6A7}" srcOrd="6" destOrd="0" presId="urn:microsoft.com/office/officeart/2008/layout/VerticalCurvedList"/>
    <dgm:cxn modelId="{BD61D4D2-BA8B-4E22-826A-CB6D8E226704}" type="presParOf" srcId="{0F1A18EA-A3B2-4C1B-A3AF-E0F63F2FD6A7}" destId="{A456C020-64F0-42F5-9F05-3BC7CB9E99C1}" srcOrd="0" destOrd="0" presId="urn:microsoft.com/office/officeart/2008/layout/VerticalCurvedList"/>
    <dgm:cxn modelId="{6DD481DF-6D58-44E9-A474-CE3D8991AED9}" type="presParOf" srcId="{06422A1B-BAB6-422F-84F2-AF9B8689507A}" destId="{6D2D260E-C49F-423D-9289-90939D6CC60D}" srcOrd="7" destOrd="0" presId="urn:microsoft.com/office/officeart/2008/layout/VerticalCurvedList"/>
    <dgm:cxn modelId="{F8393C03-01FF-445A-B98E-E9F6D9DA35AA}" type="presParOf" srcId="{06422A1B-BAB6-422F-84F2-AF9B8689507A}" destId="{47F81530-BCED-486F-A7BE-B3FD23A38D23}" srcOrd="8" destOrd="0" presId="urn:microsoft.com/office/officeart/2008/layout/VerticalCurvedList"/>
    <dgm:cxn modelId="{5D623C6B-6518-4A3A-93DF-1DB610CAE716}" type="presParOf" srcId="{47F81530-BCED-486F-A7BE-B3FD23A38D23}" destId="{ADD4FA4C-3C23-4D69-BE69-AD370C2ACC26}" srcOrd="0" destOrd="0" presId="urn:microsoft.com/office/officeart/2008/layout/VerticalCurvedList"/>
    <dgm:cxn modelId="{A7D62FBE-D700-43A8-9037-8D27989D7474}" type="presParOf" srcId="{06422A1B-BAB6-422F-84F2-AF9B8689507A}" destId="{C2A7CBFB-59C1-4738-96B1-0EADFEA553FE}" srcOrd="9" destOrd="0" presId="urn:microsoft.com/office/officeart/2008/layout/VerticalCurvedList"/>
    <dgm:cxn modelId="{03958707-B532-4555-BE35-C32CF7829283}" type="presParOf" srcId="{06422A1B-BAB6-422F-84F2-AF9B8689507A}" destId="{9D78FCD1-B93E-402B-A96C-1E5013014CA3}" srcOrd="10" destOrd="0" presId="urn:microsoft.com/office/officeart/2008/layout/VerticalCurvedList"/>
    <dgm:cxn modelId="{F73BCFAA-B75C-404E-B709-6C5C89458A1C}" type="presParOf" srcId="{9D78FCD1-B93E-402B-A96C-1E5013014CA3}" destId="{C59C690D-33D8-42F0-AED9-8828D385FA3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DC6FF7-7873-4232-B36D-6A58C5EC5D46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220345-2D46-4DE9-B794-80B8AADD1518}">
      <dgm:prSet phldrT="[Текст]" custT="1"/>
      <dgm:spPr/>
      <dgm:t>
        <a:bodyPr/>
        <a:lstStyle/>
        <a:p>
          <a:r>
            <a:rPr lang="ru-RU" sz="2400" b="1" dirty="0" smtClean="0"/>
            <a:t>Идея межнационального согласия и межкультурных коммуникаций</a:t>
          </a:r>
        </a:p>
      </dgm:t>
    </dgm:pt>
    <dgm:pt modelId="{1E00CB31-A28E-4AD6-ABCD-628C209F9887}" type="parTrans" cxnId="{35964B7A-5117-440D-9A77-56600C9EAD5B}">
      <dgm:prSet/>
      <dgm:spPr/>
      <dgm:t>
        <a:bodyPr/>
        <a:lstStyle/>
        <a:p>
          <a:endParaRPr lang="ru-RU"/>
        </a:p>
      </dgm:t>
    </dgm:pt>
    <dgm:pt modelId="{D468325B-C2BB-4592-BDEF-B8729F913800}" type="sibTrans" cxnId="{35964B7A-5117-440D-9A77-56600C9EAD5B}">
      <dgm:prSet/>
      <dgm:spPr/>
      <dgm:t>
        <a:bodyPr/>
        <a:lstStyle/>
        <a:p>
          <a:endParaRPr lang="ru-RU"/>
        </a:p>
      </dgm:t>
    </dgm:pt>
    <dgm:pt modelId="{55CBA78F-6237-4D9E-8258-8FEB0D3344A5}">
      <dgm:prSet phldrT="[Текст]" custT="1"/>
      <dgm:spPr/>
      <dgm:t>
        <a:bodyPr/>
        <a:lstStyle/>
        <a:p>
          <a:r>
            <a:rPr lang="ru-RU" sz="2400" b="1" dirty="0" smtClean="0"/>
            <a:t>Идея диалога </a:t>
          </a:r>
        </a:p>
      </dgm:t>
    </dgm:pt>
    <dgm:pt modelId="{166F77EC-EA57-47B0-A88D-0565D95B5DE8}" type="parTrans" cxnId="{78F21456-A1E9-4690-AFF9-1AB26051C95C}">
      <dgm:prSet/>
      <dgm:spPr/>
      <dgm:t>
        <a:bodyPr/>
        <a:lstStyle/>
        <a:p>
          <a:endParaRPr lang="ru-RU"/>
        </a:p>
      </dgm:t>
    </dgm:pt>
    <dgm:pt modelId="{199D450C-705E-41B8-A003-00063156DD1F}" type="sibTrans" cxnId="{78F21456-A1E9-4690-AFF9-1AB26051C95C}">
      <dgm:prSet/>
      <dgm:spPr/>
      <dgm:t>
        <a:bodyPr/>
        <a:lstStyle/>
        <a:p>
          <a:endParaRPr lang="ru-RU"/>
        </a:p>
      </dgm:t>
    </dgm:pt>
    <dgm:pt modelId="{41105C72-48F2-4FCD-86DB-1CB4829F5008}">
      <dgm:prSet phldrT="[Текст]" custT="1"/>
      <dgm:spPr/>
      <dgm:t>
        <a:bodyPr/>
        <a:lstStyle/>
        <a:p>
          <a:r>
            <a:rPr lang="ru-RU" sz="2400" b="1" dirty="0" smtClean="0"/>
            <a:t>Идея социального партнерства </a:t>
          </a:r>
        </a:p>
      </dgm:t>
    </dgm:pt>
    <dgm:pt modelId="{9BE4A002-D061-4F39-816A-0A3E93DE2373}" type="parTrans" cxnId="{FA8905E3-9CAE-419E-A5DD-B5D79B73B764}">
      <dgm:prSet/>
      <dgm:spPr/>
      <dgm:t>
        <a:bodyPr/>
        <a:lstStyle/>
        <a:p>
          <a:endParaRPr lang="ru-RU"/>
        </a:p>
      </dgm:t>
    </dgm:pt>
    <dgm:pt modelId="{CE7415FC-07B5-460D-B3FB-EA744A6327B4}" type="sibTrans" cxnId="{FA8905E3-9CAE-419E-A5DD-B5D79B73B764}">
      <dgm:prSet/>
      <dgm:spPr/>
      <dgm:t>
        <a:bodyPr/>
        <a:lstStyle/>
        <a:p>
          <a:endParaRPr lang="ru-RU"/>
        </a:p>
      </dgm:t>
    </dgm:pt>
    <dgm:pt modelId="{89F0EFE7-4AF6-4BF6-AD59-F2010A563468}">
      <dgm:prSet custT="1"/>
      <dgm:spPr/>
      <dgm:t>
        <a:bodyPr/>
        <a:lstStyle/>
        <a:p>
          <a:r>
            <a:rPr lang="ru-RU" sz="2400" b="1" dirty="0" smtClean="0"/>
            <a:t>Идея социального проектирования</a:t>
          </a:r>
        </a:p>
      </dgm:t>
    </dgm:pt>
    <dgm:pt modelId="{C9F2D519-4AC9-477E-A7BC-46F993BC289D}" type="parTrans" cxnId="{13CC1631-5F75-4370-8734-EA45B819E3BD}">
      <dgm:prSet/>
      <dgm:spPr/>
      <dgm:t>
        <a:bodyPr/>
        <a:lstStyle/>
        <a:p>
          <a:endParaRPr lang="ru-RU"/>
        </a:p>
      </dgm:t>
    </dgm:pt>
    <dgm:pt modelId="{6169E956-5182-45DF-BE65-5C2B7E929337}" type="sibTrans" cxnId="{13CC1631-5F75-4370-8734-EA45B819E3BD}">
      <dgm:prSet/>
      <dgm:spPr/>
      <dgm:t>
        <a:bodyPr/>
        <a:lstStyle/>
        <a:p>
          <a:endParaRPr lang="ru-RU"/>
        </a:p>
      </dgm:t>
    </dgm:pt>
    <dgm:pt modelId="{DEED1AF9-93F9-42CC-989D-4D13004FDF54}">
      <dgm:prSet custT="1"/>
      <dgm:spPr/>
      <dgm:t>
        <a:bodyPr/>
        <a:lstStyle/>
        <a:p>
          <a:r>
            <a:rPr lang="ru-RU" sz="2400" b="1" dirty="0"/>
            <a:t>Идея командной деятельности</a:t>
          </a:r>
        </a:p>
      </dgm:t>
    </dgm:pt>
    <dgm:pt modelId="{BBF04364-59E1-470B-99C6-F8599B4BD848}" type="parTrans" cxnId="{B7815CF1-F22E-460C-9204-1F405F17A88A}">
      <dgm:prSet/>
      <dgm:spPr/>
      <dgm:t>
        <a:bodyPr/>
        <a:lstStyle/>
        <a:p>
          <a:endParaRPr lang="ru-RU"/>
        </a:p>
      </dgm:t>
    </dgm:pt>
    <dgm:pt modelId="{9B7B1428-75E8-432B-BA99-3263B5E91151}" type="sibTrans" cxnId="{B7815CF1-F22E-460C-9204-1F405F17A88A}">
      <dgm:prSet/>
      <dgm:spPr/>
      <dgm:t>
        <a:bodyPr/>
        <a:lstStyle/>
        <a:p>
          <a:endParaRPr lang="ru-RU"/>
        </a:p>
      </dgm:t>
    </dgm:pt>
    <dgm:pt modelId="{F967FB41-A463-4FFB-84A4-3D2F00B88DE6}">
      <dgm:prSet custT="1"/>
      <dgm:spPr/>
      <dgm:t>
        <a:bodyPr/>
        <a:lstStyle/>
        <a:p>
          <a:r>
            <a:rPr lang="ru-RU" sz="2400" b="1" dirty="0"/>
            <a:t>Идея использования социальных практик</a:t>
          </a:r>
        </a:p>
      </dgm:t>
    </dgm:pt>
    <dgm:pt modelId="{E46BEC0A-2973-473A-89F5-25C71D1F12FE}" type="parTrans" cxnId="{B2F6BF14-24B5-4E84-8121-D2C1D93F6EFA}">
      <dgm:prSet/>
      <dgm:spPr/>
      <dgm:t>
        <a:bodyPr/>
        <a:lstStyle/>
        <a:p>
          <a:endParaRPr lang="ru-RU"/>
        </a:p>
      </dgm:t>
    </dgm:pt>
    <dgm:pt modelId="{07DACA83-13CA-431C-94DF-AC4D3F0B6E53}" type="sibTrans" cxnId="{B2F6BF14-24B5-4E84-8121-D2C1D93F6EFA}">
      <dgm:prSet/>
      <dgm:spPr/>
      <dgm:t>
        <a:bodyPr/>
        <a:lstStyle/>
        <a:p>
          <a:endParaRPr lang="ru-RU"/>
        </a:p>
      </dgm:t>
    </dgm:pt>
    <dgm:pt modelId="{A2AF620A-FCBE-4FE6-B70C-23F97E8ABC54}">
      <dgm:prSet custT="1"/>
      <dgm:spPr/>
      <dgm:t>
        <a:bodyPr/>
        <a:lstStyle/>
        <a:p>
          <a:r>
            <a:rPr lang="ru-RU" sz="2400" b="1" dirty="0"/>
            <a:t>Идея поддержки и укрепления межпоколенческих связей</a:t>
          </a:r>
        </a:p>
      </dgm:t>
    </dgm:pt>
    <dgm:pt modelId="{3DE1F92C-FADD-43EB-8D0C-D387DBF779A7}" type="parTrans" cxnId="{1DDB54C5-3EF2-46F5-A449-5AAB521BA123}">
      <dgm:prSet/>
      <dgm:spPr/>
      <dgm:t>
        <a:bodyPr/>
        <a:lstStyle/>
        <a:p>
          <a:endParaRPr lang="ru-RU"/>
        </a:p>
      </dgm:t>
    </dgm:pt>
    <dgm:pt modelId="{B9001DD4-95D0-4039-9A8A-EFA71BD4B4C3}" type="sibTrans" cxnId="{1DDB54C5-3EF2-46F5-A449-5AAB521BA123}">
      <dgm:prSet/>
      <dgm:spPr/>
      <dgm:t>
        <a:bodyPr/>
        <a:lstStyle/>
        <a:p>
          <a:endParaRPr lang="ru-RU"/>
        </a:p>
      </dgm:t>
    </dgm:pt>
    <dgm:pt modelId="{DFC836FD-640E-4A03-B49B-F1DD4174BE85}" type="pres">
      <dgm:prSet presAssocID="{C6DC6FF7-7873-4232-B36D-6A58C5EC5D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4EC079-0D73-4E8D-803D-EC2841A88834}" type="pres">
      <dgm:prSet presAssocID="{B7220345-2D46-4DE9-B794-80B8AADD1518}" presName="parentLin" presStyleCnt="0"/>
      <dgm:spPr/>
    </dgm:pt>
    <dgm:pt modelId="{E6E73A91-93A8-4F0B-856B-927E0106DD93}" type="pres">
      <dgm:prSet presAssocID="{B7220345-2D46-4DE9-B794-80B8AADD1518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04C1247-25EE-4011-8F34-58D6AE7AC802}" type="pres">
      <dgm:prSet presAssocID="{B7220345-2D46-4DE9-B794-80B8AADD1518}" presName="parentText" presStyleLbl="node1" presStyleIdx="0" presStyleCnt="7" custScaleX="142857" custScaleY="1522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8A776-BFB8-4F9E-91C3-C09A328CA894}" type="pres">
      <dgm:prSet presAssocID="{B7220345-2D46-4DE9-B794-80B8AADD1518}" presName="negativeSpace" presStyleCnt="0"/>
      <dgm:spPr/>
    </dgm:pt>
    <dgm:pt modelId="{069E9E14-1AE6-463A-B5EF-A2DFC1589AF8}" type="pres">
      <dgm:prSet presAssocID="{B7220345-2D46-4DE9-B794-80B8AADD1518}" presName="childText" presStyleLbl="conFgAcc1" presStyleIdx="0" presStyleCnt="7" custLinFactNeighborX="1224" custLinFactNeighborY="-30987">
        <dgm:presLayoutVars>
          <dgm:bulletEnabled val="1"/>
        </dgm:presLayoutVars>
      </dgm:prSet>
      <dgm:spPr>
        <a:solidFill>
          <a:schemeClr val="accent1">
            <a:lumMod val="40000"/>
            <a:lumOff val="60000"/>
            <a:alpha val="90000"/>
          </a:schemeClr>
        </a:solidFill>
      </dgm:spPr>
    </dgm:pt>
    <dgm:pt modelId="{C7D5053A-0F76-4F68-B71C-2681B275E21B}" type="pres">
      <dgm:prSet presAssocID="{D468325B-C2BB-4592-BDEF-B8729F913800}" presName="spaceBetweenRectangles" presStyleCnt="0"/>
      <dgm:spPr/>
    </dgm:pt>
    <dgm:pt modelId="{AF9D2A86-AC41-4C32-93C5-053D4B38DF17}" type="pres">
      <dgm:prSet presAssocID="{55CBA78F-6237-4D9E-8258-8FEB0D3344A5}" presName="parentLin" presStyleCnt="0"/>
      <dgm:spPr/>
    </dgm:pt>
    <dgm:pt modelId="{58F89762-4097-44BC-84A3-22639DF07E90}" type="pres">
      <dgm:prSet presAssocID="{55CBA78F-6237-4D9E-8258-8FEB0D3344A5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50E5403E-C3E8-41DC-906E-89F358012C64}" type="pres">
      <dgm:prSet presAssocID="{55CBA78F-6237-4D9E-8258-8FEB0D3344A5}" presName="parentText" presStyleLbl="node1" presStyleIdx="1" presStyleCnt="7" custScaleX="1473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389EB-A3BC-4FA5-9F25-9F939C4145E5}" type="pres">
      <dgm:prSet presAssocID="{55CBA78F-6237-4D9E-8258-8FEB0D3344A5}" presName="negativeSpace" presStyleCnt="0"/>
      <dgm:spPr/>
    </dgm:pt>
    <dgm:pt modelId="{EC6197D3-54EF-4D89-B4ED-9169C74911C0}" type="pres">
      <dgm:prSet presAssocID="{55CBA78F-6237-4D9E-8258-8FEB0D3344A5}" presName="childText" presStyleLbl="conFgAcc1" presStyleIdx="1" presStyleCnt="7">
        <dgm:presLayoutVars>
          <dgm:bulletEnabled val="1"/>
        </dgm:presLayoutVars>
      </dgm:prSet>
      <dgm:spPr>
        <a:solidFill>
          <a:schemeClr val="accent1">
            <a:lumMod val="40000"/>
            <a:lumOff val="60000"/>
            <a:alpha val="90000"/>
          </a:schemeClr>
        </a:solidFill>
      </dgm:spPr>
    </dgm:pt>
    <dgm:pt modelId="{C676CF8C-86BF-4C75-A77A-A8911794E97C}" type="pres">
      <dgm:prSet presAssocID="{199D450C-705E-41B8-A003-00063156DD1F}" presName="spaceBetweenRectangles" presStyleCnt="0"/>
      <dgm:spPr/>
    </dgm:pt>
    <dgm:pt modelId="{9306C3E0-1466-432B-BEC8-55AF221278CE}" type="pres">
      <dgm:prSet presAssocID="{41105C72-48F2-4FCD-86DB-1CB4829F5008}" presName="parentLin" presStyleCnt="0"/>
      <dgm:spPr/>
    </dgm:pt>
    <dgm:pt modelId="{07C71D7B-9599-41DD-9811-4F49085A69C1}" type="pres">
      <dgm:prSet presAssocID="{41105C72-48F2-4FCD-86DB-1CB4829F5008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033097C1-B7EA-4024-96C6-A72B63A421DD}" type="pres">
      <dgm:prSet presAssocID="{41105C72-48F2-4FCD-86DB-1CB4829F5008}" presName="parentText" presStyleLbl="node1" presStyleIdx="2" presStyleCnt="7" custScaleX="142857" custScaleY="1278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E9970-E419-4021-8B7A-8707E9AFB94B}" type="pres">
      <dgm:prSet presAssocID="{41105C72-48F2-4FCD-86DB-1CB4829F5008}" presName="negativeSpace" presStyleCnt="0"/>
      <dgm:spPr/>
    </dgm:pt>
    <dgm:pt modelId="{1E5BA458-5BEF-413B-876D-BE2B78B89D5F}" type="pres">
      <dgm:prSet presAssocID="{41105C72-48F2-4FCD-86DB-1CB4829F5008}" presName="childText" presStyleLbl="conFgAcc1" presStyleIdx="2" presStyleCnt="7">
        <dgm:presLayoutVars>
          <dgm:bulletEnabled val="1"/>
        </dgm:presLayoutVars>
      </dgm:prSet>
      <dgm:spPr>
        <a:solidFill>
          <a:schemeClr val="accent1">
            <a:lumMod val="40000"/>
            <a:lumOff val="60000"/>
            <a:alpha val="90000"/>
          </a:schemeClr>
        </a:solidFill>
      </dgm:spPr>
    </dgm:pt>
    <dgm:pt modelId="{7815B7B6-E984-46EF-A880-6606A5115D75}" type="pres">
      <dgm:prSet presAssocID="{CE7415FC-07B5-460D-B3FB-EA744A6327B4}" presName="spaceBetweenRectangles" presStyleCnt="0"/>
      <dgm:spPr/>
    </dgm:pt>
    <dgm:pt modelId="{553BC602-138E-430C-B103-F7B48D1B18FE}" type="pres">
      <dgm:prSet presAssocID="{89F0EFE7-4AF6-4BF6-AD59-F2010A563468}" presName="parentLin" presStyleCnt="0"/>
      <dgm:spPr/>
    </dgm:pt>
    <dgm:pt modelId="{9BD1C705-E5D6-4678-A885-6B8E429568A5}" type="pres">
      <dgm:prSet presAssocID="{89F0EFE7-4AF6-4BF6-AD59-F2010A563468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22799937-D384-4167-968A-202B8E555B34}" type="pres">
      <dgm:prSet presAssocID="{89F0EFE7-4AF6-4BF6-AD59-F2010A563468}" presName="parentText" presStyleLbl="node1" presStyleIdx="3" presStyleCnt="7" custScaleX="142857" custScaleY="1370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ED393-8D5B-429B-9B1E-F981EBDF1CB8}" type="pres">
      <dgm:prSet presAssocID="{89F0EFE7-4AF6-4BF6-AD59-F2010A563468}" presName="negativeSpace" presStyleCnt="0"/>
      <dgm:spPr/>
    </dgm:pt>
    <dgm:pt modelId="{BEE4562F-0A49-4779-AAF7-20C7A90AD837}" type="pres">
      <dgm:prSet presAssocID="{89F0EFE7-4AF6-4BF6-AD59-F2010A563468}" presName="childText" presStyleLbl="conFgAcc1" presStyleIdx="3" presStyleCnt="7">
        <dgm:presLayoutVars>
          <dgm:bulletEnabled val="1"/>
        </dgm:presLayoutVars>
      </dgm:prSet>
      <dgm:spPr>
        <a:solidFill>
          <a:schemeClr val="accent1">
            <a:lumMod val="40000"/>
            <a:lumOff val="60000"/>
            <a:alpha val="90000"/>
          </a:schemeClr>
        </a:solidFill>
      </dgm:spPr>
    </dgm:pt>
    <dgm:pt modelId="{C7BF47EA-4497-4A1A-AFDF-0F3119A1124C}" type="pres">
      <dgm:prSet presAssocID="{6169E956-5182-45DF-BE65-5C2B7E929337}" presName="spaceBetweenRectangles" presStyleCnt="0"/>
      <dgm:spPr/>
    </dgm:pt>
    <dgm:pt modelId="{CB0CB275-2A31-4314-A310-25014E439409}" type="pres">
      <dgm:prSet presAssocID="{A2AF620A-FCBE-4FE6-B70C-23F97E8ABC54}" presName="parentLin" presStyleCnt="0"/>
      <dgm:spPr/>
    </dgm:pt>
    <dgm:pt modelId="{84F8351E-9BB6-4C4C-8496-02877E49382A}" type="pres">
      <dgm:prSet presAssocID="{A2AF620A-FCBE-4FE6-B70C-23F97E8ABC54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E9671E67-AEBC-447C-8B10-375441956B1E}" type="pres">
      <dgm:prSet presAssocID="{A2AF620A-FCBE-4FE6-B70C-23F97E8ABC54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5EB55-820D-4570-9EA2-D7ABD40BBE3C}" type="pres">
      <dgm:prSet presAssocID="{A2AF620A-FCBE-4FE6-B70C-23F97E8ABC54}" presName="negativeSpace" presStyleCnt="0"/>
      <dgm:spPr/>
    </dgm:pt>
    <dgm:pt modelId="{F104A03D-B082-46DF-A3E4-F8F59F0B6369}" type="pres">
      <dgm:prSet presAssocID="{A2AF620A-FCBE-4FE6-B70C-23F97E8ABC54}" presName="childText" presStyleLbl="conFgAcc1" presStyleIdx="4" presStyleCnt="7">
        <dgm:presLayoutVars>
          <dgm:bulletEnabled val="1"/>
        </dgm:presLayoutVars>
      </dgm:prSet>
      <dgm:spPr/>
    </dgm:pt>
    <dgm:pt modelId="{E734CE0A-3800-4511-8B07-1CC39149559E}" type="pres">
      <dgm:prSet presAssocID="{B9001DD4-95D0-4039-9A8A-EFA71BD4B4C3}" presName="spaceBetweenRectangles" presStyleCnt="0"/>
      <dgm:spPr/>
    </dgm:pt>
    <dgm:pt modelId="{67F46265-68A2-48C9-816F-F708399123FD}" type="pres">
      <dgm:prSet presAssocID="{DEED1AF9-93F9-42CC-989D-4D13004FDF54}" presName="parentLin" presStyleCnt="0"/>
      <dgm:spPr/>
    </dgm:pt>
    <dgm:pt modelId="{33EC56DF-F02B-4FA2-8CD8-7C8958B1EC7C}" type="pres">
      <dgm:prSet presAssocID="{DEED1AF9-93F9-42CC-989D-4D13004FDF54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49D26DBC-1A12-431A-BEB3-E296E32490D7}" type="pres">
      <dgm:prSet presAssocID="{DEED1AF9-93F9-42CC-989D-4D13004FDF54}" presName="parentText" presStyleLbl="node1" presStyleIdx="5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C21D1-D8C5-4921-ADB2-081BA54480AD}" type="pres">
      <dgm:prSet presAssocID="{DEED1AF9-93F9-42CC-989D-4D13004FDF54}" presName="negativeSpace" presStyleCnt="0"/>
      <dgm:spPr/>
    </dgm:pt>
    <dgm:pt modelId="{2D0E20D1-CE22-4CD2-A8AF-C3787448CE79}" type="pres">
      <dgm:prSet presAssocID="{DEED1AF9-93F9-42CC-989D-4D13004FDF54}" presName="childText" presStyleLbl="conFgAcc1" presStyleIdx="5" presStyleCnt="7">
        <dgm:presLayoutVars>
          <dgm:bulletEnabled val="1"/>
        </dgm:presLayoutVars>
      </dgm:prSet>
      <dgm:spPr/>
    </dgm:pt>
    <dgm:pt modelId="{72B8A48F-7BF7-4EAA-8D91-C8C75C7C50AD}" type="pres">
      <dgm:prSet presAssocID="{9B7B1428-75E8-432B-BA99-3263B5E91151}" presName="spaceBetweenRectangles" presStyleCnt="0"/>
      <dgm:spPr/>
    </dgm:pt>
    <dgm:pt modelId="{78C74322-65D1-437E-95BE-3740011E6CAD}" type="pres">
      <dgm:prSet presAssocID="{F967FB41-A463-4FFB-84A4-3D2F00B88DE6}" presName="parentLin" presStyleCnt="0"/>
      <dgm:spPr/>
    </dgm:pt>
    <dgm:pt modelId="{26EB5CE1-45CB-4E73-9DCE-5E2F1D1A6943}" type="pres">
      <dgm:prSet presAssocID="{F967FB41-A463-4FFB-84A4-3D2F00B88DE6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C6C6DC60-22A6-48F6-AA7E-099C517F4D70}" type="pres">
      <dgm:prSet presAssocID="{F967FB41-A463-4FFB-84A4-3D2F00B88DE6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06D097-91E2-4ABE-9755-FD474E37E7C8}" type="pres">
      <dgm:prSet presAssocID="{F967FB41-A463-4FFB-84A4-3D2F00B88DE6}" presName="negativeSpace" presStyleCnt="0"/>
      <dgm:spPr/>
    </dgm:pt>
    <dgm:pt modelId="{A551A280-22CD-4BF9-8B91-F3533C40D042}" type="pres">
      <dgm:prSet presAssocID="{F967FB41-A463-4FFB-84A4-3D2F00B88DE6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4E81E3F1-1133-4C2D-8F3E-6713A9521D75}" type="presOf" srcId="{DEED1AF9-93F9-42CC-989D-4D13004FDF54}" destId="{33EC56DF-F02B-4FA2-8CD8-7C8958B1EC7C}" srcOrd="0" destOrd="0" presId="urn:microsoft.com/office/officeart/2005/8/layout/list1"/>
    <dgm:cxn modelId="{6A43DBD5-D318-43A1-BB87-55F77A906849}" type="presOf" srcId="{A2AF620A-FCBE-4FE6-B70C-23F97E8ABC54}" destId="{84F8351E-9BB6-4C4C-8496-02877E49382A}" srcOrd="0" destOrd="0" presId="urn:microsoft.com/office/officeart/2005/8/layout/list1"/>
    <dgm:cxn modelId="{B7815CF1-F22E-460C-9204-1F405F17A88A}" srcId="{C6DC6FF7-7873-4232-B36D-6A58C5EC5D46}" destId="{DEED1AF9-93F9-42CC-989D-4D13004FDF54}" srcOrd="5" destOrd="0" parTransId="{BBF04364-59E1-470B-99C6-F8599B4BD848}" sibTransId="{9B7B1428-75E8-432B-BA99-3263B5E91151}"/>
    <dgm:cxn modelId="{119065D1-6B19-4517-886F-D9F482113342}" type="presOf" srcId="{F967FB41-A463-4FFB-84A4-3D2F00B88DE6}" destId="{C6C6DC60-22A6-48F6-AA7E-099C517F4D70}" srcOrd="1" destOrd="0" presId="urn:microsoft.com/office/officeart/2005/8/layout/list1"/>
    <dgm:cxn modelId="{13CC1631-5F75-4370-8734-EA45B819E3BD}" srcId="{C6DC6FF7-7873-4232-B36D-6A58C5EC5D46}" destId="{89F0EFE7-4AF6-4BF6-AD59-F2010A563468}" srcOrd="3" destOrd="0" parTransId="{C9F2D519-4AC9-477E-A7BC-46F993BC289D}" sibTransId="{6169E956-5182-45DF-BE65-5C2B7E929337}"/>
    <dgm:cxn modelId="{ADF99F02-045C-4B55-A4D7-2E7DE350F252}" type="presOf" srcId="{89F0EFE7-4AF6-4BF6-AD59-F2010A563468}" destId="{22799937-D384-4167-968A-202B8E555B34}" srcOrd="1" destOrd="0" presId="urn:microsoft.com/office/officeart/2005/8/layout/list1"/>
    <dgm:cxn modelId="{9DDB47C1-2454-41A7-BD46-845FDB8929C7}" type="presOf" srcId="{41105C72-48F2-4FCD-86DB-1CB4829F5008}" destId="{033097C1-B7EA-4024-96C6-A72B63A421DD}" srcOrd="1" destOrd="0" presId="urn:microsoft.com/office/officeart/2005/8/layout/list1"/>
    <dgm:cxn modelId="{FA8905E3-9CAE-419E-A5DD-B5D79B73B764}" srcId="{C6DC6FF7-7873-4232-B36D-6A58C5EC5D46}" destId="{41105C72-48F2-4FCD-86DB-1CB4829F5008}" srcOrd="2" destOrd="0" parTransId="{9BE4A002-D061-4F39-816A-0A3E93DE2373}" sibTransId="{CE7415FC-07B5-460D-B3FB-EA744A6327B4}"/>
    <dgm:cxn modelId="{96612EC8-CE48-43D4-AF09-D1E6590CAB6E}" type="presOf" srcId="{F967FB41-A463-4FFB-84A4-3D2F00B88DE6}" destId="{26EB5CE1-45CB-4E73-9DCE-5E2F1D1A6943}" srcOrd="0" destOrd="0" presId="urn:microsoft.com/office/officeart/2005/8/layout/list1"/>
    <dgm:cxn modelId="{08027397-03CC-4C98-A388-29D0684BA8AB}" type="presOf" srcId="{C6DC6FF7-7873-4232-B36D-6A58C5EC5D46}" destId="{DFC836FD-640E-4A03-B49B-F1DD4174BE85}" srcOrd="0" destOrd="0" presId="urn:microsoft.com/office/officeart/2005/8/layout/list1"/>
    <dgm:cxn modelId="{AC826B75-FDB7-4C55-A232-34A5C1970F68}" type="presOf" srcId="{A2AF620A-FCBE-4FE6-B70C-23F97E8ABC54}" destId="{E9671E67-AEBC-447C-8B10-375441956B1E}" srcOrd="1" destOrd="0" presId="urn:microsoft.com/office/officeart/2005/8/layout/list1"/>
    <dgm:cxn modelId="{78F21456-A1E9-4690-AFF9-1AB26051C95C}" srcId="{C6DC6FF7-7873-4232-B36D-6A58C5EC5D46}" destId="{55CBA78F-6237-4D9E-8258-8FEB0D3344A5}" srcOrd="1" destOrd="0" parTransId="{166F77EC-EA57-47B0-A88D-0565D95B5DE8}" sibTransId="{199D450C-705E-41B8-A003-00063156DD1F}"/>
    <dgm:cxn modelId="{1DDB54C5-3EF2-46F5-A449-5AAB521BA123}" srcId="{C6DC6FF7-7873-4232-B36D-6A58C5EC5D46}" destId="{A2AF620A-FCBE-4FE6-B70C-23F97E8ABC54}" srcOrd="4" destOrd="0" parTransId="{3DE1F92C-FADD-43EB-8D0C-D387DBF779A7}" sibTransId="{B9001DD4-95D0-4039-9A8A-EFA71BD4B4C3}"/>
    <dgm:cxn modelId="{11E37795-1B29-4812-9BB4-1A9B6C7BFEE5}" type="presOf" srcId="{B7220345-2D46-4DE9-B794-80B8AADD1518}" destId="{E6E73A91-93A8-4F0B-856B-927E0106DD93}" srcOrd="0" destOrd="0" presId="urn:microsoft.com/office/officeart/2005/8/layout/list1"/>
    <dgm:cxn modelId="{20FECC5A-C289-4D8B-90E7-B1FACFE51B5B}" type="presOf" srcId="{41105C72-48F2-4FCD-86DB-1CB4829F5008}" destId="{07C71D7B-9599-41DD-9811-4F49085A69C1}" srcOrd="0" destOrd="0" presId="urn:microsoft.com/office/officeart/2005/8/layout/list1"/>
    <dgm:cxn modelId="{B2F6BF14-24B5-4E84-8121-D2C1D93F6EFA}" srcId="{C6DC6FF7-7873-4232-B36D-6A58C5EC5D46}" destId="{F967FB41-A463-4FFB-84A4-3D2F00B88DE6}" srcOrd="6" destOrd="0" parTransId="{E46BEC0A-2973-473A-89F5-25C71D1F12FE}" sibTransId="{07DACA83-13CA-431C-94DF-AC4D3F0B6E53}"/>
    <dgm:cxn modelId="{06C0E54B-CFFD-4E67-B523-91F681F1D896}" type="presOf" srcId="{55CBA78F-6237-4D9E-8258-8FEB0D3344A5}" destId="{58F89762-4097-44BC-84A3-22639DF07E90}" srcOrd="0" destOrd="0" presId="urn:microsoft.com/office/officeart/2005/8/layout/list1"/>
    <dgm:cxn modelId="{35964B7A-5117-440D-9A77-56600C9EAD5B}" srcId="{C6DC6FF7-7873-4232-B36D-6A58C5EC5D46}" destId="{B7220345-2D46-4DE9-B794-80B8AADD1518}" srcOrd="0" destOrd="0" parTransId="{1E00CB31-A28E-4AD6-ABCD-628C209F9887}" sibTransId="{D468325B-C2BB-4592-BDEF-B8729F913800}"/>
    <dgm:cxn modelId="{5D78A5C7-F53E-49D0-A5BC-1D9700F4DDDD}" type="presOf" srcId="{DEED1AF9-93F9-42CC-989D-4D13004FDF54}" destId="{49D26DBC-1A12-431A-BEB3-E296E32490D7}" srcOrd="1" destOrd="0" presId="urn:microsoft.com/office/officeart/2005/8/layout/list1"/>
    <dgm:cxn modelId="{D5F51840-4F01-490C-975D-50C7F10B6467}" type="presOf" srcId="{B7220345-2D46-4DE9-B794-80B8AADD1518}" destId="{B04C1247-25EE-4011-8F34-58D6AE7AC802}" srcOrd="1" destOrd="0" presId="urn:microsoft.com/office/officeart/2005/8/layout/list1"/>
    <dgm:cxn modelId="{21E50B6C-01F1-4E62-A478-250273786575}" type="presOf" srcId="{55CBA78F-6237-4D9E-8258-8FEB0D3344A5}" destId="{50E5403E-C3E8-41DC-906E-89F358012C64}" srcOrd="1" destOrd="0" presId="urn:microsoft.com/office/officeart/2005/8/layout/list1"/>
    <dgm:cxn modelId="{CC6458C3-D3C4-469E-9781-21BC9F1C386B}" type="presOf" srcId="{89F0EFE7-4AF6-4BF6-AD59-F2010A563468}" destId="{9BD1C705-E5D6-4678-A885-6B8E429568A5}" srcOrd="0" destOrd="0" presId="urn:microsoft.com/office/officeart/2005/8/layout/list1"/>
    <dgm:cxn modelId="{5A8A46CF-72B9-4682-824D-B5F0B8763DC5}" type="presParOf" srcId="{DFC836FD-640E-4A03-B49B-F1DD4174BE85}" destId="{594EC079-0D73-4E8D-803D-EC2841A88834}" srcOrd="0" destOrd="0" presId="urn:microsoft.com/office/officeart/2005/8/layout/list1"/>
    <dgm:cxn modelId="{284A8347-82E7-4F92-AB0C-B359EBE9FD53}" type="presParOf" srcId="{594EC079-0D73-4E8D-803D-EC2841A88834}" destId="{E6E73A91-93A8-4F0B-856B-927E0106DD93}" srcOrd="0" destOrd="0" presId="urn:microsoft.com/office/officeart/2005/8/layout/list1"/>
    <dgm:cxn modelId="{13EEB633-3B23-48BD-A1F3-BCA3402E6A2D}" type="presParOf" srcId="{594EC079-0D73-4E8D-803D-EC2841A88834}" destId="{B04C1247-25EE-4011-8F34-58D6AE7AC802}" srcOrd="1" destOrd="0" presId="urn:microsoft.com/office/officeart/2005/8/layout/list1"/>
    <dgm:cxn modelId="{431D9FEF-1CAB-4918-BF20-F1EDE14FA052}" type="presParOf" srcId="{DFC836FD-640E-4A03-B49B-F1DD4174BE85}" destId="{9688A776-BFB8-4F9E-91C3-C09A328CA894}" srcOrd="1" destOrd="0" presId="urn:microsoft.com/office/officeart/2005/8/layout/list1"/>
    <dgm:cxn modelId="{C0E3FA1A-6A95-4E3B-BDF3-54C3A79EA092}" type="presParOf" srcId="{DFC836FD-640E-4A03-B49B-F1DD4174BE85}" destId="{069E9E14-1AE6-463A-B5EF-A2DFC1589AF8}" srcOrd="2" destOrd="0" presId="urn:microsoft.com/office/officeart/2005/8/layout/list1"/>
    <dgm:cxn modelId="{57F94737-79F9-452B-A785-C4916034C7BA}" type="presParOf" srcId="{DFC836FD-640E-4A03-B49B-F1DD4174BE85}" destId="{C7D5053A-0F76-4F68-B71C-2681B275E21B}" srcOrd="3" destOrd="0" presId="urn:microsoft.com/office/officeart/2005/8/layout/list1"/>
    <dgm:cxn modelId="{A27F60D4-588C-4194-B44D-F9D5320786E6}" type="presParOf" srcId="{DFC836FD-640E-4A03-B49B-F1DD4174BE85}" destId="{AF9D2A86-AC41-4C32-93C5-053D4B38DF17}" srcOrd="4" destOrd="0" presId="urn:microsoft.com/office/officeart/2005/8/layout/list1"/>
    <dgm:cxn modelId="{77EFDA3B-F0EA-4080-AF30-B1871E5DEF5E}" type="presParOf" srcId="{AF9D2A86-AC41-4C32-93C5-053D4B38DF17}" destId="{58F89762-4097-44BC-84A3-22639DF07E90}" srcOrd="0" destOrd="0" presId="urn:microsoft.com/office/officeart/2005/8/layout/list1"/>
    <dgm:cxn modelId="{65826C44-BF95-4935-BEDE-7FB2B6C3AC01}" type="presParOf" srcId="{AF9D2A86-AC41-4C32-93C5-053D4B38DF17}" destId="{50E5403E-C3E8-41DC-906E-89F358012C64}" srcOrd="1" destOrd="0" presId="urn:microsoft.com/office/officeart/2005/8/layout/list1"/>
    <dgm:cxn modelId="{2B2FEFF6-6465-449C-907A-CF17A659F892}" type="presParOf" srcId="{DFC836FD-640E-4A03-B49B-F1DD4174BE85}" destId="{0FE389EB-A3BC-4FA5-9F25-9F939C4145E5}" srcOrd="5" destOrd="0" presId="urn:microsoft.com/office/officeart/2005/8/layout/list1"/>
    <dgm:cxn modelId="{5001B6E9-3BF5-423E-A162-0EC01BE8440D}" type="presParOf" srcId="{DFC836FD-640E-4A03-B49B-F1DD4174BE85}" destId="{EC6197D3-54EF-4D89-B4ED-9169C74911C0}" srcOrd="6" destOrd="0" presId="urn:microsoft.com/office/officeart/2005/8/layout/list1"/>
    <dgm:cxn modelId="{19396544-65E3-487F-8C48-CA28FBEA09AE}" type="presParOf" srcId="{DFC836FD-640E-4A03-B49B-F1DD4174BE85}" destId="{C676CF8C-86BF-4C75-A77A-A8911794E97C}" srcOrd="7" destOrd="0" presId="urn:microsoft.com/office/officeart/2005/8/layout/list1"/>
    <dgm:cxn modelId="{E9AEBB8A-6E9E-438D-ACEB-25B77AA86424}" type="presParOf" srcId="{DFC836FD-640E-4A03-B49B-F1DD4174BE85}" destId="{9306C3E0-1466-432B-BEC8-55AF221278CE}" srcOrd="8" destOrd="0" presId="urn:microsoft.com/office/officeart/2005/8/layout/list1"/>
    <dgm:cxn modelId="{89193325-652E-403A-B628-82E0685762B0}" type="presParOf" srcId="{9306C3E0-1466-432B-BEC8-55AF221278CE}" destId="{07C71D7B-9599-41DD-9811-4F49085A69C1}" srcOrd="0" destOrd="0" presId="urn:microsoft.com/office/officeart/2005/8/layout/list1"/>
    <dgm:cxn modelId="{3689FD6D-F71C-4D94-BB84-F7959FE03DEF}" type="presParOf" srcId="{9306C3E0-1466-432B-BEC8-55AF221278CE}" destId="{033097C1-B7EA-4024-96C6-A72B63A421DD}" srcOrd="1" destOrd="0" presId="urn:microsoft.com/office/officeart/2005/8/layout/list1"/>
    <dgm:cxn modelId="{D7136A55-BC4A-4C03-942D-EE75E7703C91}" type="presParOf" srcId="{DFC836FD-640E-4A03-B49B-F1DD4174BE85}" destId="{A0EE9970-E419-4021-8B7A-8707E9AFB94B}" srcOrd="9" destOrd="0" presId="urn:microsoft.com/office/officeart/2005/8/layout/list1"/>
    <dgm:cxn modelId="{332200EA-1E53-4392-82EB-E9253CFD754B}" type="presParOf" srcId="{DFC836FD-640E-4A03-B49B-F1DD4174BE85}" destId="{1E5BA458-5BEF-413B-876D-BE2B78B89D5F}" srcOrd="10" destOrd="0" presId="urn:microsoft.com/office/officeart/2005/8/layout/list1"/>
    <dgm:cxn modelId="{2EF8A749-14C0-426F-9DA8-4E2888DFCB58}" type="presParOf" srcId="{DFC836FD-640E-4A03-B49B-F1DD4174BE85}" destId="{7815B7B6-E984-46EF-A880-6606A5115D75}" srcOrd="11" destOrd="0" presId="urn:microsoft.com/office/officeart/2005/8/layout/list1"/>
    <dgm:cxn modelId="{6019EC72-10E5-4D25-8B4C-05AF9058AA45}" type="presParOf" srcId="{DFC836FD-640E-4A03-B49B-F1DD4174BE85}" destId="{553BC602-138E-430C-B103-F7B48D1B18FE}" srcOrd="12" destOrd="0" presId="urn:microsoft.com/office/officeart/2005/8/layout/list1"/>
    <dgm:cxn modelId="{47D5535B-6BB1-4B83-A80D-51251651E4EC}" type="presParOf" srcId="{553BC602-138E-430C-B103-F7B48D1B18FE}" destId="{9BD1C705-E5D6-4678-A885-6B8E429568A5}" srcOrd="0" destOrd="0" presId="urn:microsoft.com/office/officeart/2005/8/layout/list1"/>
    <dgm:cxn modelId="{A5008EC0-8CA1-4DFA-AC60-749C88C69E7D}" type="presParOf" srcId="{553BC602-138E-430C-B103-F7B48D1B18FE}" destId="{22799937-D384-4167-968A-202B8E555B34}" srcOrd="1" destOrd="0" presId="urn:microsoft.com/office/officeart/2005/8/layout/list1"/>
    <dgm:cxn modelId="{1FDED028-B1F1-4787-9D72-E044A09942E5}" type="presParOf" srcId="{DFC836FD-640E-4A03-B49B-F1DD4174BE85}" destId="{505ED393-8D5B-429B-9B1E-F981EBDF1CB8}" srcOrd="13" destOrd="0" presId="urn:microsoft.com/office/officeart/2005/8/layout/list1"/>
    <dgm:cxn modelId="{564B7098-FCAC-4771-BA82-1CB022F8EA54}" type="presParOf" srcId="{DFC836FD-640E-4A03-B49B-F1DD4174BE85}" destId="{BEE4562F-0A49-4779-AAF7-20C7A90AD837}" srcOrd="14" destOrd="0" presId="urn:microsoft.com/office/officeart/2005/8/layout/list1"/>
    <dgm:cxn modelId="{AB1DC9BE-A319-4402-B513-45D0AEAB55C5}" type="presParOf" srcId="{DFC836FD-640E-4A03-B49B-F1DD4174BE85}" destId="{C7BF47EA-4497-4A1A-AFDF-0F3119A1124C}" srcOrd="15" destOrd="0" presId="urn:microsoft.com/office/officeart/2005/8/layout/list1"/>
    <dgm:cxn modelId="{274091DD-2309-425A-A979-AB99E15EFCC4}" type="presParOf" srcId="{DFC836FD-640E-4A03-B49B-F1DD4174BE85}" destId="{CB0CB275-2A31-4314-A310-25014E439409}" srcOrd="16" destOrd="0" presId="urn:microsoft.com/office/officeart/2005/8/layout/list1"/>
    <dgm:cxn modelId="{3D9DC6BB-72E4-42DA-8FEF-E288610B9BEA}" type="presParOf" srcId="{CB0CB275-2A31-4314-A310-25014E439409}" destId="{84F8351E-9BB6-4C4C-8496-02877E49382A}" srcOrd="0" destOrd="0" presId="urn:microsoft.com/office/officeart/2005/8/layout/list1"/>
    <dgm:cxn modelId="{BEE2A6E0-79F4-451C-8F5B-199E442B6C6C}" type="presParOf" srcId="{CB0CB275-2A31-4314-A310-25014E439409}" destId="{E9671E67-AEBC-447C-8B10-375441956B1E}" srcOrd="1" destOrd="0" presId="urn:microsoft.com/office/officeart/2005/8/layout/list1"/>
    <dgm:cxn modelId="{693364DE-0406-40FE-B44E-25F74E01CC5F}" type="presParOf" srcId="{DFC836FD-640E-4A03-B49B-F1DD4174BE85}" destId="{0A45EB55-820D-4570-9EA2-D7ABD40BBE3C}" srcOrd="17" destOrd="0" presId="urn:microsoft.com/office/officeart/2005/8/layout/list1"/>
    <dgm:cxn modelId="{F82A7434-73B6-48C5-9BDD-D405C970DB4D}" type="presParOf" srcId="{DFC836FD-640E-4A03-B49B-F1DD4174BE85}" destId="{F104A03D-B082-46DF-A3E4-F8F59F0B6369}" srcOrd="18" destOrd="0" presId="urn:microsoft.com/office/officeart/2005/8/layout/list1"/>
    <dgm:cxn modelId="{97F962E7-10EB-4D78-9834-B73B9E1DEFAA}" type="presParOf" srcId="{DFC836FD-640E-4A03-B49B-F1DD4174BE85}" destId="{E734CE0A-3800-4511-8B07-1CC39149559E}" srcOrd="19" destOrd="0" presId="urn:microsoft.com/office/officeart/2005/8/layout/list1"/>
    <dgm:cxn modelId="{880FFB68-40BE-47D3-87AF-932994A5920C}" type="presParOf" srcId="{DFC836FD-640E-4A03-B49B-F1DD4174BE85}" destId="{67F46265-68A2-48C9-816F-F708399123FD}" srcOrd="20" destOrd="0" presId="urn:microsoft.com/office/officeart/2005/8/layout/list1"/>
    <dgm:cxn modelId="{2D40BCFC-2F5D-49E9-B2C8-BF103228D3FA}" type="presParOf" srcId="{67F46265-68A2-48C9-816F-F708399123FD}" destId="{33EC56DF-F02B-4FA2-8CD8-7C8958B1EC7C}" srcOrd="0" destOrd="0" presId="urn:microsoft.com/office/officeart/2005/8/layout/list1"/>
    <dgm:cxn modelId="{C19443A6-BEE6-40EB-AE94-BAC8A3E6935D}" type="presParOf" srcId="{67F46265-68A2-48C9-816F-F708399123FD}" destId="{49D26DBC-1A12-431A-BEB3-E296E32490D7}" srcOrd="1" destOrd="0" presId="urn:microsoft.com/office/officeart/2005/8/layout/list1"/>
    <dgm:cxn modelId="{33FABE35-6EF6-4AD0-A5CD-00FD84183B10}" type="presParOf" srcId="{DFC836FD-640E-4A03-B49B-F1DD4174BE85}" destId="{CA1C21D1-D8C5-4921-ADB2-081BA54480AD}" srcOrd="21" destOrd="0" presId="urn:microsoft.com/office/officeart/2005/8/layout/list1"/>
    <dgm:cxn modelId="{32D3406C-F93D-434F-BEC7-53A503D57ED7}" type="presParOf" srcId="{DFC836FD-640E-4A03-B49B-F1DD4174BE85}" destId="{2D0E20D1-CE22-4CD2-A8AF-C3787448CE79}" srcOrd="22" destOrd="0" presId="urn:microsoft.com/office/officeart/2005/8/layout/list1"/>
    <dgm:cxn modelId="{25C4EBE5-B9E6-437A-A33C-43061CCE53DD}" type="presParOf" srcId="{DFC836FD-640E-4A03-B49B-F1DD4174BE85}" destId="{72B8A48F-7BF7-4EAA-8D91-C8C75C7C50AD}" srcOrd="23" destOrd="0" presId="urn:microsoft.com/office/officeart/2005/8/layout/list1"/>
    <dgm:cxn modelId="{8A9D86E9-FCEA-4655-A6D8-FB0DD67A75CD}" type="presParOf" srcId="{DFC836FD-640E-4A03-B49B-F1DD4174BE85}" destId="{78C74322-65D1-437E-95BE-3740011E6CAD}" srcOrd="24" destOrd="0" presId="urn:microsoft.com/office/officeart/2005/8/layout/list1"/>
    <dgm:cxn modelId="{D22BD110-50C9-4252-B618-68857286FD7F}" type="presParOf" srcId="{78C74322-65D1-437E-95BE-3740011E6CAD}" destId="{26EB5CE1-45CB-4E73-9DCE-5E2F1D1A6943}" srcOrd="0" destOrd="0" presId="urn:microsoft.com/office/officeart/2005/8/layout/list1"/>
    <dgm:cxn modelId="{3E587FA7-AEDF-43D8-945C-BF8746BA9FEE}" type="presParOf" srcId="{78C74322-65D1-437E-95BE-3740011E6CAD}" destId="{C6C6DC60-22A6-48F6-AA7E-099C517F4D70}" srcOrd="1" destOrd="0" presId="urn:microsoft.com/office/officeart/2005/8/layout/list1"/>
    <dgm:cxn modelId="{376136CC-27CF-46B9-A9EA-FF4A5A32F28C}" type="presParOf" srcId="{DFC836FD-640E-4A03-B49B-F1DD4174BE85}" destId="{A306D097-91E2-4ABE-9755-FD474E37E7C8}" srcOrd="25" destOrd="0" presId="urn:microsoft.com/office/officeart/2005/8/layout/list1"/>
    <dgm:cxn modelId="{6E001A39-AC61-46AD-8C85-F11C5ED47EB6}" type="presParOf" srcId="{DFC836FD-640E-4A03-B49B-F1DD4174BE85}" destId="{A551A280-22CD-4BF9-8B91-F3533C40D042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534AF-CEBF-4218-9F25-E149B36C3123}">
      <dsp:nvSpPr>
        <dsp:cNvPr id="0" name=""/>
        <dsp:cNvSpPr/>
      </dsp:nvSpPr>
      <dsp:spPr>
        <a:xfrm rot="10800000">
          <a:off x="347306" y="54770"/>
          <a:ext cx="8617181" cy="778636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357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Концепция воспитания свободного человека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(М.И. Рожков)</a:t>
          </a:r>
          <a:endParaRPr lang="ru-RU" sz="2400" b="1" kern="1200" dirty="0">
            <a:solidFill>
              <a:srgbClr val="002060"/>
            </a:solidFill>
          </a:endParaRPr>
        </a:p>
      </dsp:txBody>
      <dsp:txXfrm rot="10800000">
        <a:off x="541965" y="54770"/>
        <a:ext cx="8422522" cy="778636"/>
      </dsp:txXfrm>
    </dsp:sp>
    <dsp:sp modelId="{C0DA9E75-69B7-4B51-9487-9184DE04D5CB}">
      <dsp:nvSpPr>
        <dsp:cNvPr id="0" name=""/>
        <dsp:cNvSpPr/>
      </dsp:nvSpPr>
      <dsp:spPr>
        <a:xfrm>
          <a:off x="0" y="34120"/>
          <a:ext cx="778636" cy="778636"/>
        </a:xfrm>
        <a:prstGeom prst="stripedRight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AC36CC-A26D-4D07-8E67-A89325741B75}">
      <dsp:nvSpPr>
        <dsp:cNvPr id="0" name=""/>
        <dsp:cNvSpPr/>
      </dsp:nvSpPr>
      <dsp:spPr>
        <a:xfrm rot="10800000">
          <a:off x="203220" y="954895"/>
          <a:ext cx="8761267" cy="778636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357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   Концепция развития воспитания в условиях интеграции общего и дополнительного образования (А.В. Золотарёва)</a:t>
          </a:r>
          <a:endParaRPr lang="ru-RU" sz="2400" b="1" kern="1200" dirty="0">
            <a:solidFill>
              <a:srgbClr val="002060"/>
            </a:solidFill>
          </a:endParaRPr>
        </a:p>
      </dsp:txBody>
      <dsp:txXfrm rot="10800000">
        <a:off x="397879" y="954895"/>
        <a:ext cx="8566608" cy="778636"/>
      </dsp:txXfrm>
    </dsp:sp>
    <dsp:sp modelId="{49CE7217-7F80-46BA-B423-F49E42690E52}">
      <dsp:nvSpPr>
        <dsp:cNvPr id="0" name=""/>
        <dsp:cNvSpPr/>
      </dsp:nvSpPr>
      <dsp:spPr>
        <a:xfrm>
          <a:off x="0" y="992200"/>
          <a:ext cx="778636" cy="778636"/>
        </a:xfrm>
        <a:prstGeom prst="stripedRight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9E7CCF-C9EE-459D-A91A-4F7F06B6639B}">
      <dsp:nvSpPr>
        <dsp:cNvPr id="0" name=""/>
        <dsp:cNvSpPr/>
      </dsp:nvSpPr>
      <dsp:spPr>
        <a:xfrm rot="10800000">
          <a:off x="335264" y="2037385"/>
          <a:ext cx="8629223" cy="778636"/>
        </a:xfrm>
        <a:prstGeom prst="homePlat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357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Концепция воспитания детей в условиях детского дома (Л.В. Байбородова)</a:t>
          </a:r>
          <a:endParaRPr lang="ru-RU" sz="2400" b="1" kern="1200" dirty="0">
            <a:solidFill>
              <a:srgbClr val="002060"/>
            </a:solidFill>
          </a:endParaRPr>
        </a:p>
      </dsp:txBody>
      <dsp:txXfrm rot="10800000">
        <a:off x="529923" y="2037385"/>
        <a:ext cx="8434564" cy="778636"/>
      </dsp:txXfrm>
    </dsp:sp>
    <dsp:sp modelId="{A6D33D52-A6DD-4C75-8A2C-7C3B417CA8E3}">
      <dsp:nvSpPr>
        <dsp:cNvPr id="0" name=""/>
        <dsp:cNvSpPr/>
      </dsp:nvSpPr>
      <dsp:spPr>
        <a:xfrm>
          <a:off x="0" y="2037385"/>
          <a:ext cx="778636" cy="778636"/>
        </a:xfrm>
        <a:prstGeom prst="right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ACE84-4C7E-4ECB-BD6D-5D324D3E4A55}">
      <dsp:nvSpPr>
        <dsp:cNvPr id="0" name=""/>
        <dsp:cNvSpPr/>
      </dsp:nvSpPr>
      <dsp:spPr>
        <a:xfrm rot="10800000">
          <a:off x="311659" y="3082563"/>
          <a:ext cx="8629223" cy="778636"/>
        </a:xfrm>
        <a:prstGeom prst="homePlat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357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Концепция</a:t>
          </a:r>
          <a:r>
            <a:rPr lang="ru-RU" sz="2400" b="1" kern="1200" baseline="0" dirty="0" smtClean="0">
              <a:solidFill>
                <a:srgbClr val="002060"/>
              </a:solidFill>
            </a:rPr>
            <a:t> социального закаливания (М.И. Рожков)</a:t>
          </a:r>
          <a:endParaRPr lang="ru-RU" sz="2400" b="1" kern="1200" dirty="0">
            <a:solidFill>
              <a:srgbClr val="002060"/>
            </a:solidFill>
          </a:endParaRPr>
        </a:p>
      </dsp:txBody>
      <dsp:txXfrm rot="10800000">
        <a:off x="506318" y="3082563"/>
        <a:ext cx="8434564" cy="778636"/>
      </dsp:txXfrm>
    </dsp:sp>
    <dsp:sp modelId="{67B5C195-DE92-47CB-AEAB-6E67D504DF78}">
      <dsp:nvSpPr>
        <dsp:cNvPr id="0" name=""/>
        <dsp:cNvSpPr/>
      </dsp:nvSpPr>
      <dsp:spPr>
        <a:xfrm>
          <a:off x="0" y="2995464"/>
          <a:ext cx="778636" cy="778636"/>
        </a:xfrm>
        <a:prstGeom prst="right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316AAF-999A-449A-BE61-309C04026C17}">
      <dsp:nvSpPr>
        <dsp:cNvPr id="0" name=""/>
        <dsp:cNvSpPr/>
      </dsp:nvSpPr>
      <dsp:spPr>
        <a:xfrm rot="10800000">
          <a:off x="311776" y="4040650"/>
          <a:ext cx="8652711" cy="778636"/>
        </a:xfrm>
        <a:prstGeom prst="homePlat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357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Концепция самосовершенствования личности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(Г.К. Селевко)</a:t>
          </a:r>
          <a:endParaRPr lang="ru-RU" sz="2400" b="1" kern="1200" dirty="0">
            <a:solidFill>
              <a:srgbClr val="002060"/>
            </a:solidFill>
          </a:endParaRPr>
        </a:p>
      </dsp:txBody>
      <dsp:txXfrm rot="10800000">
        <a:off x="506435" y="4040650"/>
        <a:ext cx="8458052" cy="778636"/>
      </dsp:txXfrm>
    </dsp:sp>
    <dsp:sp modelId="{96D3B158-2EE4-408F-86E3-972364AC25BF}">
      <dsp:nvSpPr>
        <dsp:cNvPr id="0" name=""/>
        <dsp:cNvSpPr/>
      </dsp:nvSpPr>
      <dsp:spPr>
        <a:xfrm>
          <a:off x="0" y="4040650"/>
          <a:ext cx="778636" cy="778636"/>
        </a:xfrm>
        <a:prstGeom prst="right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26B81-E366-4345-BFB3-8F624EDAA6B5}">
      <dsp:nvSpPr>
        <dsp:cNvPr id="0" name=""/>
        <dsp:cNvSpPr/>
      </dsp:nvSpPr>
      <dsp:spPr>
        <a:xfrm>
          <a:off x="-6269477" y="-959073"/>
          <a:ext cx="7462763" cy="7462763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4C42D-16E5-4BA0-952C-AF96F3CA524E}">
      <dsp:nvSpPr>
        <dsp:cNvPr id="0" name=""/>
        <dsp:cNvSpPr/>
      </dsp:nvSpPr>
      <dsp:spPr>
        <a:xfrm>
          <a:off x="521356" y="346427"/>
          <a:ext cx="8544072" cy="6932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030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/>
            <a:t>Общественное обсуждения проекта Стратегии развития воспитания в РФ и анализ предложений участников </a:t>
          </a:r>
          <a:endParaRPr lang="ru-RU" sz="2000" b="1" i="0" kern="1200" dirty="0"/>
        </a:p>
      </dsp:txBody>
      <dsp:txXfrm>
        <a:off x="521356" y="346427"/>
        <a:ext cx="8544072" cy="693298"/>
      </dsp:txXfrm>
    </dsp:sp>
    <dsp:sp modelId="{461D5F83-4ABD-4BBC-B8CE-6B00683CAE0B}">
      <dsp:nvSpPr>
        <dsp:cNvPr id="0" name=""/>
        <dsp:cNvSpPr/>
      </dsp:nvSpPr>
      <dsp:spPr>
        <a:xfrm>
          <a:off x="88044" y="259765"/>
          <a:ext cx="866623" cy="866623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5D5400-9051-4FBC-A8E6-DF12E0AE01A4}">
      <dsp:nvSpPr>
        <dsp:cNvPr id="0" name=""/>
        <dsp:cNvSpPr/>
      </dsp:nvSpPr>
      <dsp:spPr>
        <a:xfrm>
          <a:off x="1018153" y="1386043"/>
          <a:ext cx="8047274" cy="6932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030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Создание</a:t>
          </a:r>
          <a:r>
            <a:rPr lang="ru-RU" sz="2000" b="1" kern="1200" baseline="0" dirty="0" smtClean="0"/>
            <a:t> межведомственной рабочей группы по разработке региональной программы развития воспитания</a:t>
          </a:r>
          <a:endParaRPr lang="ru-RU" sz="2000" b="1" kern="1200" dirty="0"/>
        </a:p>
      </dsp:txBody>
      <dsp:txXfrm>
        <a:off x="1018153" y="1386043"/>
        <a:ext cx="8047274" cy="693298"/>
      </dsp:txXfrm>
    </dsp:sp>
    <dsp:sp modelId="{305F3E7D-24AE-444E-942F-59E475D0526A}">
      <dsp:nvSpPr>
        <dsp:cNvPr id="0" name=""/>
        <dsp:cNvSpPr/>
      </dsp:nvSpPr>
      <dsp:spPr>
        <a:xfrm>
          <a:off x="584841" y="1299380"/>
          <a:ext cx="866623" cy="866623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846DF9-8F4A-47DB-878E-359C5BF2A09B}">
      <dsp:nvSpPr>
        <dsp:cNvPr id="0" name=""/>
        <dsp:cNvSpPr/>
      </dsp:nvSpPr>
      <dsp:spPr>
        <a:xfrm>
          <a:off x="1170630" y="2425658"/>
          <a:ext cx="7894798" cy="6932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030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/>
            <a:t>Организация диалоговой площадки по обсуждению основных идей программы развития воспитания в регионе</a:t>
          </a:r>
          <a:endParaRPr lang="ru-RU" sz="2000" b="1" i="0" kern="1200" dirty="0"/>
        </a:p>
      </dsp:txBody>
      <dsp:txXfrm>
        <a:off x="1170630" y="2425658"/>
        <a:ext cx="7894798" cy="693298"/>
      </dsp:txXfrm>
    </dsp:sp>
    <dsp:sp modelId="{A456C020-64F0-42F5-9F05-3BC7CB9E99C1}">
      <dsp:nvSpPr>
        <dsp:cNvPr id="0" name=""/>
        <dsp:cNvSpPr/>
      </dsp:nvSpPr>
      <dsp:spPr>
        <a:xfrm>
          <a:off x="737318" y="2338996"/>
          <a:ext cx="866623" cy="866623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2D260E-C49F-423D-9289-90939D6CC60D}">
      <dsp:nvSpPr>
        <dsp:cNvPr id="0" name=""/>
        <dsp:cNvSpPr/>
      </dsp:nvSpPr>
      <dsp:spPr>
        <a:xfrm>
          <a:off x="1018153" y="3384376"/>
          <a:ext cx="8047274" cy="8550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030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Определение ресурсов для реализации региональной программы развития воспитания, стратегических программ и инициативных проектов</a:t>
          </a:r>
          <a:endParaRPr lang="ru-RU" sz="2000" b="1" i="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1018153" y="3384376"/>
        <a:ext cx="8047274" cy="855093"/>
      </dsp:txXfrm>
    </dsp:sp>
    <dsp:sp modelId="{ADD4FA4C-3C23-4D69-BE69-AD370C2ACC26}">
      <dsp:nvSpPr>
        <dsp:cNvPr id="0" name=""/>
        <dsp:cNvSpPr/>
      </dsp:nvSpPr>
      <dsp:spPr>
        <a:xfrm>
          <a:off x="584841" y="3378611"/>
          <a:ext cx="866623" cy="866623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A7CBFB-59C1-4738-96B1-0EADFEA553FE}">
      <dsp:nvSpPr>
        <dsp:cNvPr id="0" name=""/>
        <dsp:cNvSpPr/>
      </dsp:nvSpPr>
      <dsp:spPr>
        <a:xfrm>
          <a:off x="521356" y="4504889"/>
          <a:ext cx="8544072" cy="6932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030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/>
            <a:t>Обсуждение Проекта программы развития воспитания в Ярославской области в профессиональных сообществах</a:t>
          </a:r>
          <a:endParaRPr lang="ru-RU" sz="2000" b="1" i="0" kern="1200" dirty="0"/>
        </a:p>
      </dsp:txBody>
      <dsp:txXfrm>
        <a:off x="521356" y="4504889"/>
        <a:ext cx="8544072" cy="693298"/>
      </dsp:txXfrm>
    </dsp:sp>
    <dsp:sp modelId="{C59C690D-33D8-42F0-AED9-8828D385FA37}">
      <dsp:nvSpPr>
        <dsp:cNvPr id="0" name=""/>
        <dsp:cNvSpPr/>
      </dsp:nvSpPr>
      <dsp:spPr>
        <a:xfrm>
          <a:off x="88044" y="4418227"/>
          <a:ext cx="866623" cy="866623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E9E14-1AE6-463A-B5EF-A2DFC1589AF8}">
      <dsp:nvSpPr>
        <dsp:cNvPr id="0" name=""/>
        <dsp:cNvSpPr/>
      </dsp:nvSpPr>
      <dsp:spPr>
        <a:xfrm>
          <a:off x="0" y="598808"/>
          <a:ext cx="9144000" cy="403200"/>
        </a:xfrm>
        <a:prstGeom prst="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4C1247-25EE-4011-8F34-58D6AE7AC802}">
      <dsp:nvSpPr>
        <dsp:cNvPr id="0" name=""/>
        <dsp:cNvSpPr/>
      </dsp:nvSpPr>
      <dsp:spPr>
        <a:xfrm>
          <a:off x="435322" y="142615"/>
          <a:ext cx="8706436" cy="7191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Идея межнационального согласия и межкультурных коммуникаций</a:t>
          </a:r>
        </a:p>
      </dsp:txBody>
      <dsp:txXfrm>
        <a:off x="470427" y="177720"/>
        <a:ext cx="8636226" cy="648916"/>
      </dsp:txXfrm>
    </dsp:sp>
    <dsp:sp modelId="{EC6197D3-54EF-4D89-B4ED-9169C74911C0}">
      <dsp:nvSpPr>
        <dsp:cNvPr id="0" name=""/>
        <dsp:cNvSpPr/>
      </dsp:nvSpPr>
      <dsp:spPr>
        <a:xfrm>
          <a:off x="0" y="1351341"/>
          <a:ext cx="9144000" cy="403200"/>
        </a:xfrm>
        <a:prstGeom prst="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E5403E-C3E8-41DC-906E-89F358012C64}">
      <dsp:nvSpPr>
        <dsp:cNvPr id="0" name=""/>
        <dsp:cNvSpPr/>
      </dsp:nvSpPr>
      <dsp:spPr>
        <a:xfrm>
          <a:off x="422820" y="1115181"/>
          <a:ext cx="8719645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Идея диалога </a:t>
          </a:r>
        </a:p>
      </dsp:txBody>
      <dsp:txXfrm>
        <a:off x="445877" y="1138238"/>
        <a:ext cx="8673531" cy="426206"/>
      </dsp:txXfrm>
    </dsp:sp>
    <dsp:sp modelId="{1E5BA458-5BEF-413B-876D-BE2B78B89D5F}">
      <dsp:nvSpPr>
        <dsp:cNvPr id="0" name=""/>
        <dsp:cNvSpPr/>
      </dsp:nvSpPr>
      <dsp:spPr>
        <a:xfrm>
          <a:off x="0" y="2208779"/>
          <a:ext cx="9144000" cy="403200"/>
        </a:xfrm>
        <a:prstGeom prst="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3097C1-B7EA-4024-96C6-A72B63A421DD}">
      <dsp:nvSpPr>
        <dsp:cNvPr id="0" name=""/>
        <dsp:cNvSpPr/>
      </dsp:nvSpPr>
      <dsp:spPr>
        <a:xfrm>
          <a:off x="435322" y="1840941"/>
          <a:ext cx="8706436" cy="6039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Идея социального партнерства </a:t>
          </a:r>
        </a:p>
      </dsp:txBody>
      <dsp:txXfrm>
        <a:off x="464807" y="1870426"/>
        <a:ext cx="8647466" cy="545028"/>
      </dsp:txXfrm>
    </dsp:sp>
    <dsp:sp modelId="{BEE4562F-0A49-4779-AAF7-20C7A90AD837}">
      <dsp:nvSpPr>
        <dsp:cNvPr id="0" name=""/>
        <dsp:cNvSpPr/>
      </dsp:nvSpPr>
      <dsp:spPr>
        <a:xfrm>
          <a:off x="0" y="3109552"/>
          <a:ext cx="9144000" cy="403200"/>
        </a:xfrm>
        <a:prstGeom prst="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799937-D384-4167-968A-202B8E555B34}">
      <dsp:nvSpPr>
        <dsp:cNvPr id="0" name=""/>
        <dsp:cNvSpPr/>
      </dsp:nvSpPr>
      <dsp:spPr>
        <a:xfrm>
          <a:off x="435322" y="2698379"/>
          <a:ext cx="8706436" cy="6473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Идея социального проектирования</a:t>
          </a:r>
        </a:p>
      </dsp:txBody>
      <dsp:txXfrm>
        <a:off x="466922" y="2729979"/>
        <a:ext cx="8643236" cy="584133"/>
      </dsp:txXfrm>
    </dsp:sp>
    <dsp:sp modelId="{F104A03D-B082-46DF-A3E4-F8F59F0B6369}">
      <dsp:nvSpPr>
        <dsp:cNvPr id="0" name=""/>
        <dsp:cNvSpPr/>
      </dsp:nvSpPr>
      <dsp:spPr>
        <a:xfrm>
          <a:off x="0" y="3835312"/>
          <a:ext cx="9144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671E67-AEBC-447C-8B10-375441956B1E}">
      <dsp:nvSpPr>
        <dsp:cNvPr id="0" name=""/>
        <dsp:cNvSpPr/>
      </dsp:nvSpPr>
      <dsp:spPr>
        <a:xfrm>
          <a:off x="435322" y="3599152"/>
          <a:ext cx="8706436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Идея поддержки и укрепления межпоколенческих связей</a:t>
          </a:r>
        </a:p>
      </dsp:txBody>
      <dsp:txXfrm>
        <a:off x="458379" y="3622209"/>
        <a:ext cx="8660322" cy="426206"/>
      </dsp:txXfrm>
    </dsp:sp>
    <dsp:sp modelId="{2D0E20D1-CE22-4CD2-A8AF-C3787448CE79}">
      <dsp:nvSpPr>
        <dsp:cNvPr id="0" name=""/>
        <dsp:cNvSpPr/>
      </dsp:nvSpPr>
      <dsp:spPr>
        <a:xfrm>
          <a:off x="0" y="4561072"/>
          <a:ext cx="9144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D26DBC-1A12-431A-BEB3-E296E32490D7}">
      <dsp:nvSpPr>
        <dsp:cNvPr id="0" name=""/>
        <dsp:cNvSpPr/>
      </dsp:nvSpPr>
      <dsp:spPr>
        <a:xfrm>
          <a:off x="435322" y="4324912"/>
          <a:ext cx="8706436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Идея командной деятельности</a:t>
          </a:r>
        </a:p>
      </dsp:txBody>
      <dsp:txXfrm>
        <a:off x="458379" y="4347969"/>
        <a:ext cx="8660322" cy="426206"/>
      </dsp:txXfrm>
    </dsp:sp>
    <dsp:sp modelId="{A551A280-22CD-4BF9-8B91-F3533C40D042}">
      <dsp:nvSpPr>
        <dsp:cNvPr id="0" name=""/>
        <dsp:cNvSpPr/>
      </dsp:nvSpPr>
      <dsp:spPr>
        <a:xfrm>
          <a:off x="0" y="5286832"/>
          <a:ext cx="9144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C6DC60-22A6-48F6-AA7E-099C517F4D70}">
      <dsp:nvSpPr>
        <dsp:cNvPr id="0" name=""/>
        <dsp:cNvSpPr/>
      </dsp:nvSpPr>
      <dsp:spPr>
        <a:xfrm>
          <a:off x="435322" y="5050672"/>
          <a:ext cx="8706436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Идея использования социальных практик</a:t>
          </a:r>
        </a:p>
      </dsp:txBody>
      <dsp:txXfrm>
        <a:off x="458379" y="5073729"/>
        <a:ext cx="8660322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86672A1-6FC4-4D2A-B0A5-EE525A786793}" type="datetimeFigureOut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A564F76-04D7-426D-BEE0-629CD25D0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407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0BE22BB-92DF-4D07-86F4-7ED3D93107D1}" type="datetimeFigureOut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0B4D87F-6DB9-4203-9991-4B3340705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503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104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85"/>
            <a:ext cx="7772400" cy="1470025"/>
          </a:xfrm>
          <a:noFill/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F9FF1-C0DD-4D62-B49E-9DC9A09E444C}" type="datetimeFigureOut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252D-50FA-4ABF-95D8-88C171B82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2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9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 userDrawn="1"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7118-3749-4714-BE80-C65E7B4DA71D}" type="datetimeFigureOut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4F5F-7ADF-4D00-A55C-AF09910E4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147099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18F1-1429-493C-ACED-4C627B8FE8DA}" type="datetimeFigureOut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82FD-4678-4F31-AE70-2C493563D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76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179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52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69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73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68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55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923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2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2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9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2AA6-980C-4BFB-902F-82C33295DEC3}" type="datetimeFigureOut">
              <a:rPr lang="ru-RU"/>
              <a:pPr>
                <a:defRPr/>
              </a:pPr>
              <a:t>26.09.2017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E1CB-EA92-4809-A390-40BD473BE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545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96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90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F9FF1-C0DD-4D62-B49E-9DC9A09E44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252D-50FA-4ABF-95D8-88C171B822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811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2AA6-980C-4BFB-902F-82C33295DE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E1CB-EA92-4809-A390-40BD473BE6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40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0FE7-6EE3-4E3A-97AC-36A549337F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82A07-1C3C-4887-BA29-E43F4061C2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9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3379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 userDrawn="1"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997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07504" y="0"/>
            <a:ext cx="8928992" cy="119675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 userDrawn="1"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 userDrawn="1"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Дата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2372-99D8-45E6-921D-29D35A7220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ижний колонтитул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B6E3-E0EF-4666-9ADA-68BAB6C20B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05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0452-F4A3-462A-92EC-CA04177E5B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04F5A-C6EB-4B8A-9691-578D1ED92D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5839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07950" y="26988"/>
            <a:ext cx="2195513" cy="1054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D15A-AE6B-4EA9-95D7-025B94CA39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78C6C-E9F0-497E-84C2-AABFE5E6FC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31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104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0FE7-6EE3-4E3A-97AC-36A549337F3C}" type="datetimeFigureOut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82A07-1C3C-4887-BA29-E43F4061C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0438" y="20638"/>
            <a:ext cx="5286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3008313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60648"/>
            <a:ext cx="5389438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AD8E7-3F6F-49F5-BE7A-7869372D18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CDEA0-3FA2-43D9-80C8-7FD595760F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93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92288" y="4800600"/>
            <a:ext cx="5876056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 userDrawn="1">
            <p:ph type="pic" idx="1"/>
          </p:nvPr>
        </p:nvSpPr>
        <p:spPr>
          <a:xfrm>
            <a:off x="1821904" y="548680"/>
            <a:ext cx="5846440" cy="417646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 userDrawn="1">
            <p:ph type="body" sz="half" idx="2"/>
          </p:nvPr>
        </p:nvSpPr>
        <p:spPr>
          <a:xfrm>
            <a:off x="1792288" y="5367338"/>
            <a:ext cx="587605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95B55-D818-42CE-BD5D-ECE691B833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BF78-52C0-4ED4-9BD7-0DD8A28AA5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372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 userDrawn="1"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7118-3749-4714-BE80-C65E7B4DA7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4F5F-7ADF-4D00-A55C-AF09910E46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7662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47099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18F1-1429-493C-ACED-4C627B8FE8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82FD-4678-4F31-AE70-2C493563D0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82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F9FF1-C0DD-4D62-B49E-9DC9A09E44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252D-50FA-4ABF-95D8-88C171B822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545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2AA6-980C-4BFB-902F-82C33295DE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E1CB-EA92-4809-A390-40BD473BE6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455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0FE7-6EE3-4E3A-97AC-36A549337F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82A07-1C3C-4887-BA29-E43F4061C2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5749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3379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 userDrawn="1"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1642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07504" y="0"/>
            <a:ext cx="8928992" cy="119675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 userDrawn="1"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 userDrawn="1"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Дата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2372-99D8-45E6-921D-29D35A7220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ижний колонтитул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B6E3-E0EF-4666-9ADA-68BAB6C20B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513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0452-F4A3-462A-92EC-CA04177E5B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04F5A-C6EB-4B8A-9691-578D1ED92D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8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2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9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3379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 userDrawn="1"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07950" y="26988"/>
            <a:ext cx="2195513" cy="1054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D15A-AE6B-4EA9-95D7-025B94CA39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78C6C-E9F0-497E-84C2-AABFE5E6FC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890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0438" y="20638"/>
            <a:ext cx="5286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3008313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60648"/>
            <a:ext cx="5389438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AD8E7-3F6F-49F5-BE7A-7869372D18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CDEA0-3FA2-43D9-80C8-7FD595760F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761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92288" y="4800600"/>
            <a:ext cx="5876056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 userDrawn="1">
            <p:ph type="pic" idx="1"/>
          </p:nvPr>
        </p:nvSpPr>
        <p:spPr>
          <a:xfrm>
            <a:off x="1821904" y="548680"/>
            <a:ext cx="5846440" cy="417646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 userDrawn="1">
            <p:ph type="body" sz="half" idx="2"/>
          </p:nvPr>
        </p:nvSpPr>
        <p:spPr>
          <a:xfrm>
            <a:off x="1792288" y="5367338"/>
            <a:ext cx="587605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95B55-D818-42CE-BD5D-ECE691B833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BF78-52C0-4ED4-9BD7-0DD8A28AA5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54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 userDrawn="1"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7118-3749-4714-BE80-C65E7B4DA7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4F5F-7ADF-4D00-A55C-AF09910E46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08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47099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18F1-1429-493C-ACED-4C627B8FE8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82FD-4678-4F31-AE70-2C493563D0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321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F9FF1-C0DD-4D62-B49E-9DC9A09E44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252D-50FA-4ABF-95D8-88C171B822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941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2AA6-980C-4BFB-902F-82C33295DE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E1CB-EA92-4809-A390-40BD473BE6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2074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0FE7-6EE3-4E3A-97AC-36A549337F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82A07-1C3C-4887-BA29-E43F4061C2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024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3379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 userDrawn="1"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0292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07504" y="0"/>
            <a:ext cx="8928992" cy="119675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 userDrawn="1"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 userDrawn="1"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Дата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2372-99D8-45E6-921D-29D35A7220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ижний колонтитул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B6E3-E0EF-4666-9ADA-68BAB6C20B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85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2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9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07506" y="0"/>
            <a:ext cx="8928992" cy="119675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 userDrawn="1">
            <p:ph type="body" sz="quarter" idx="3"/>
          </p:nvPr>
        </p:nvSpPr>
        <p:spPr>
          <a:xfrm>
            <a:off x="464505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 userDrawn="1">
            <p:ph sz="quarter" idx="4"/>
          </p:nvPr>
        </p:nvSpPr>
        <p:spPr>
          <a:xfrm>
            <a:off x="464505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Дата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2372-99D8-45E6-921D-29D35A7220F6}" type="datetimeFigureOut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12" name="Нижний колонтитул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B6E3-E0EF-4666-9ADA-68BAB6C20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0452-F4A3-462A-92EC-CA04177E5B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04F5A-C6EB-4B8A-9691-578D1ED92D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183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07950" y="26988"/>
            <a:ext cx="2195513" cy="1054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D15A-AE6B-4EA9-95D7-025B94CA39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78C6C-E9F0-497E-84C2-AABFE5E6FC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605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0438" y="20638"/>
            <a:ext cx="5286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3008313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60648"/>
            <a:ext cx="5389438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AD8E7-3F6F-49F5-BE7A-7869372D18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CDEA0-3FA2-43D9-80C8-7FD595760F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65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92288" y="4800600"/>
            <a:ext cx="5876056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 userDrawn="1">
            <p:ph type="pic" idx="1"/>
          </p:nvPr>
        </p:nvSpPr>
        <p:spPr>
          <a:xfrm>
            <a:off x="1821904" y="548680"/>
            <a:ext cx="5846440" cy="417646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 userDrawn="1">
            <p:ph type="body" sz="half" idx="2"/>
          </p:nvPr>
        </p:nvSpPr>
        <p:spPr>
          <a:xfrm>
            <a:off x="1792288" y="5367338"/>
            <a:ext cx="587605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95B55-D818-42CE-BD5D-ECE691B833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BF78-52C0-4ED4-9BD7-0DD8A28AA5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8803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 userDrawn="1"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7118-3749-4714-BE80-C65E7B4DA7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4F5F-7ADF-4D00-A55C-AF09910E46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263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47099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18F1-1429-493C-ACED-4C627B8FE8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82FD-4678-4F31-AE70-2C493563D0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2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2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9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0452-F4A3-462A-92EC-CA04177E5B34}" type="datetimeFigureOut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04F5A-C6EB-4B8A-9691-578D1ED92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07961" y="26988"/>
            <a:ext cx="2195513" cy="1054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2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9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D15A-AE6B-4EA9-95D7-025B94CA3957}" type="datetimeFigureOut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78C6C-E9F0-497E-84C2-AABFE5E6F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0468" y="20639"/>
            <a:ext cx="5286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6" y="1196752"/>
            <a:ext cx="3008313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60648"/>
            <a:ext cx="5389438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AD8E7-3F6F-49F5-BE7A-7869372D185A}" type="datetimeFigureOut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CDEA0-3FA2-43D9-80C8-7FD595760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2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9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92288" y="4800600"/>
            <a:ext cx="5876056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 userDrawn="1">
            <p:ph type="pic" idx="1"/>
          </p:nvPr>
        </p:nvSpPr>
        <p:spPr>
          <a:xfrm>
            <a:off x="1821904" y="548680"/>
            <a:ext cx="5846440" cy="417646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 userDrawn="1">
            <p:ph type="body" sz="half" idx="2"/>
          </p:nvPr>
        </p:nvSpPr>
        <p:spPr>
          <a:xfrm>
            <a:off x="1792288" y="5367338"/>
            <a:ext cx="587605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95B55-D818-42CE-BD5D-ECE691B8338E}" type="datetimeFigureOut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BF78-52C0-4ED4-9BD7-0DD8A28AA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5000">
              <a:schemeClr val="bg1"/>
            </a:gs>
            <a:gs pos="32001">
              <a:schemeClr val="bg1">
                <a:lumMod val="85000"/>
              </a:schemeClr>
            </a:gs>
            <a:gs pos="54000">
              <a:schemeClr val="bg1">
                <a:lumMod val="85000"/>
              </a:schemeClr>
            </a:gs>
            <a:gs pos="85001">
              <a:schemeClr val="bg1">
                <a:lumMod val="75000"/>
              </a:schemeClr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FF3B8E-247A-4292-900C-AADA2EBA2418}" type="datetimeFigureOut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28B882-41B3-4E67-90DE-E1E45A36A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ln>
            <a:solidFill>
              <a:srgbClr val="990000"/>
            </a:solidFill>
          </a:ln>
          <a:solidFill>
            <a:srgbClr val="99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4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26.09.2017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40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4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584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5000">
              <a:schemeClr val="bg1"/>
            </a:gs>
            <a:gs pos="32001">
              <a:schemeClr val="bg1">
                <a:lumMod val="85000"/>
              </a:schemeClr>
            </a:gs>
            <a:gs pos="54000">
              <a:schemeClr val="bg1">
                <a:lumMod val="85000"/>
              </a:schemeClr>
            </a:gs>
            <a:gs pos="85001">
              <a:schemeClr val="bg1">
                <a:lumMod val="75000"/>
              </a:schemeClr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FF3B8E-247A-4292-900C-AADA2EBA24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28B882-41B3-4E67-90DE-E1E45A36AE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0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ln>
            <a:solidFill>
              <a:srgbClr val="990000"/>
            </a:solidFill>
          </a:ln>
          <a:solidFill>
            <a:srgbClr val="99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5000">
              <a:schemeClr val="bg1"/>
            </a:gs>
            <a:gs pos="32001">
              <a:schemeClr val="bg1">
                <a:lumMod val="85000"/>
              </a:schemeClr>
            </a:gs>
            <a:gs pos="54000">
              <a:schemeClr val="bg1">
                <a:lumMod val="85000"/>
              </a:schemeClr>
            </a:gs>
            <a:gs pos="85001">
              <a:schemeClr val="bg1">
                <a:lumMod val="75000"/>
              </a:schemeClr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FF3B8E-247A-4292-900C-AADA2EBA24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28B882-41B3-4E67-90DE-E1E45A36AE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8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ln>
            <a:solidFill>
              <a:srgbClr val="990000"/>
            </a:solidFill>
          </a:ln>
          <a:solidFill>
            <a:srgbClr val="99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5000">
              <a:schemeClr val="bg1"/>
            </a:gs>
            <a:gs pos="32001">
              <a:schemeClr val="bg1">
                <a:lumMod val="85000"/>
              </a:schemeClr>
            </a:gs>
            <a:gs pos="54000">
              <a:schemeClr val="bg1">
                <a:lumMod val="85000"/>
              </a:schemeClr>
            </a:gs>
            <a:gs pos="85001">
              <a:schemeClr val="bg1">
                <a:lumMod val="75000"/>
              </a:schemeClr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FF3B8E-247A-4292-900C-AADA2EBA24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28B882-41B3-4E67-90DE-E1E45A36AE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4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ln>
            <a:solidFill>
              <a:srgbClr val="990000"/>
            </a:solidFill>
          </a:ln>
          <a:solidFill>
            <a:srgbClr val="99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rectorat@iro.yar.ru" TargetMode="External"/><Relationship Id="rId2" Type="http://schemas.openxmlformats.org/officeDocument/2006/relationships/hyperlink" Target="mailto:copp@iro.yar.r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hyperlink" Target="http://www.iro.yar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454" y="195401"/>
            <a:ext cx="8655546" cy="12173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9144000" cy="141802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3887" y="2276872"/>
            <a:ext cx="7886700" cy="398641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200" b="1" dirty="0" smtClean="0">
                <a:latin typeface="Times New Roman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type="body" idx="1"/>
          </p:nvPr>
        </p:nvSpPr>
        <p:spPr>
          <a:xfrm>
            <a:off x="623887" y="2204864"/>
            <a:ext cx="7886700" cy="4653136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ru-RU" sz="8000" b="1" dirty="0" smtClean="0">
                <a:solidFill>
                  <a:schemeClr val="tx1"/>
                </a:solidFill>
              </a:rPr>
              <a:t>Педагогическое наследие </a:t>
            </a:r>
          </a:p>
          <a:p>
            <a:pPr marL="0" indent="0" algn="r">
              <a:buNone/>
            </a:pPr>
            <a:r>
              <a:rPr lang="ru-RU" sz="8000" b="1" dirty="0" smtClean="0">
                <a:solidFill>
                  <a:schemeClr val="tx1"/>
                </a:solidFill>
              </a:rPr>
              <a:t>А.А. Ухтомского</a:t>
            </a:r>
          </a:p>
          <a:p>
            <a:pPr marL="0" indent="0" algn="r">
              <a:buNone/>
            </a:pPr>
            <a:r>
              <a:rPr lang="ru-RU" sz="2600" b="1" dirty="0" smtClean="0">
                <a:solidFill>
                  <a:schemeClr val="tx1"/>
                </a:solidFill>
              </a:rPr>
              <a:t>27.09.2017 </a:t>
            </a:r>
            <a:endParaRPr lang="ru-RU" sz="2600" b="1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ru-RU" sz="2600" b="1" dirty="0" smtClean="0">
                <a:solidFill>
                  <a:schemeClr val="tx1"/>
                </a:solidFill>
              </a:rPr>
              <a:t>Инна Григорьевна Назарова, </a:t>
            </a:r>
          </a:p>
          <a:p>
            <a:pPr marL="0" indent="0" algn="r">
              <a:buNone/>
            </a:pPr>
            <a:r>
              <a:rPr lang="ru-RU" sz="2600" b="1" dirty="0" smtClean="0">
                <a:solidFill>
                  <a:schemeClr val="tx1"/>
                </a:solidFill>
              </a:rPr>
              <a:t>заведующий кафедрой общей педагогики </a:t>
            </a:r>
          </a:p>
          <a:p>
            <a:pPr marL="0" indent="0" algn="r">
              <a:buNone/>
            </a:pPr>
            <a:r>
              <a:rPr lang="ru-RU" sz="2600" b="1" dirty="0" smtClean="0">
                <a:solidFill>
                  <a:schemeClr val="tx1"/>
                </a:solidFill>
              </a:rPr>
              <a:t>и психологии ГАУ ДПО ЯО ИРО</a:t>
            </a:r>
            <a:endParaRPr lang="ru-RU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60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Истина открывается деятельному духу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А.А. Ухтомский очень важным условием считал не только умственный труд, но также и пот при работе над сердцем своим: «Наука не может пойти плодотворно, пока внутренняя горница человека не вычищена»</a:t>
            </a:r>
          </a:p>
        </p:txBody>
      </p:sp>
    </p:spTree>
    <p:extLst>
      <p:ext uri="{BB962C8B-B14F-4D97-AF65-F5344CB8AC3E}">
        <p14:creationId xmlns:p14="http://schemas.microsoft.com/office/powerpoint/2010/main" val="3671314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«Доминанта души» и «Интуиция совести»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Внимание </a:t>
            </a:r>
            <a:r>
              <a:rPr lang="ru-RU" dirty="0"/>
              <a:t>на духовной составляющей образовательного пространства, насыщенного историческими связями, культурным наследием региона, выработанными традиционными связями, которые сохраняются на протяжении веков</a:t>
            </a:r>
          </a:p>
        </p:txBody>
      </p:sp>
    </p:spTree>
    <p:extLst>
      <p:ext uri="{BB962C8B-B14F-4D97-AF65-F5344CB8AC3E}">
        <p14:creationId xmlns:p14="http://schemas.microsoft.com/office/powerpoint/2010/main" val="3692064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Ресурсный центр по развитию воспитания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/>
          <a:lstStyle/>
          <a:p>
            <a:r>
              <a:rPr lang="ru-RU" sz="2800" dirty="0" smtClean="0"/>
              <a:t>В целях обеспечения координации деятельности по реализации Региональной программы развития воспитания на 2017-2020 </a:t>
            </a:r>
            <a:r>
              <a:rPr lang="ru-RU" sz="2800" dirty="0"/>
              <a:t>годы на </a:t>
            </a:r>
            <a:r>
              <a:rPr lang="ru-RU" sz="2800" dirty="0" smtClean="0"/>
              <a:t>базе </a:t>
            </a:r>
            <a:r>
              <a:rPr lang="ru-RU" sz="2800" dirty="0"/>
              <a:t>ГАУ ДПО ЯО «Институт развития </a:t>
            </a:r>
            <a:r>
              <a:rPr lang="ru-RU" sz="2800" dirty="0" smtClean="0"/>
              <a:t>образования» создан региональный ресурсный центр по развитию воспитания</a:t>
            </a:r>
          </a:p>
          <a:p>
            <a:r>
              <a:rPr lang="ru-RU" sz="2800" dirty="0">
                <a:solidFill>
                  <a:prstClr val="black"/>
                </a:solidFill>
              </a:rPr>
              <a:t>«О создании регионального ресурсного центра по развитию </a:t>
            </a:r>
            <a:r>
              <a:rPr lang="ru-RU" sz="2800" dirty="0" smtClean="0">
                <a:solidFill>
                  <a:prstClr val="black"/>
                </a:solidFill>
              </a:rPr>
              <a:t>воспитания»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prstClr val="black"/>
                </a:solidFill>
              </a:rPr>
              <a:t>     Приказ </a:t>
            </a:r>
            <a:r>
              <a:rPr lang="ru-RU" sz="2800" dirty="0">
                <a:solidFill>
                  <a:prstClr val="black"/>
                </a:solidFill>
              </a:rPr>
              <a:t>ДО ЯО от 15.03.2017, № 81/01-04в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18073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работы РРЦ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9"/>
          </a:xfrm>
        </p:spPr>
        <p:txBody>
          <a:bodyPr/>
          <a:lstStyle/>
          <a:p>
            <a:r>
              <a:rPr lang="ru-RU" dirty="0" smtClean="0"/>
              <a:t>Сопровождение региональных и инициативных проектов</a:t>
            </a:r>
          </a:p>
          <a:p>
            <a:r>
              <a:rPr lang="ru-RU" dirty="0" smtClean="0"/>
              <a:t>Координация работы по реализации региональной программы развития воспитания</a:t>
            </a:r>
          </a:p>
          <a:p>
            <a:r>
              <a:rPr lang="ru-RU" dirty="0" smtClean="0"/>
              <a:t>Создание образовательного портала «Воспитание в ЯО»</a:t>
            </a:r>
          </a:p>
          <a:p>
            <a:r>
              <a:rPr lang="ru-RU" dirty="0" smtClean="0"/>
              <a:t>Сопровождение инновационных, базовых, стажёрских площадок по проблемам воспитания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990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217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Профессиональные сообщества </a:t>
            </a:r>
            <a:br>
              <a:rPr lang="ru-RU" dirty="0" smtClean="0"/>
            </a:br>
            <a:r>
              <a:rPr lang="ru-RU" dirty="0" smtClean="0"/>
              <a:t>в фактах</a:t>
            </a:r>
            <a:endParaRPr lang="ru-RU" dirty="0"/>
          </a:p>
        </p:txBody>
      </p:sp>
      <p:pic>
        <p:nvPicPr>
          <p:cNvPr id="6146" name="Picture 2" descr="C:\Users\Сергей\Desktop\20170309_1342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96756"/>
            <a:ext cx="1813702" cy="3224359"/>
          </a:xfrm>
          <a:prstGeom prst="rect">
            <a:avLst/>
          </a:prstGeom>
          <a:noFill/>
        </p:spPr>
      </p:pic>
      <p:pic>
        <p:nvPicPr>
          <p:cNvPr id="6148" name="Picture 4" descr="C:\Users\Сергей\Desktop\csm_200916-mom06_b50951cd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206" y="3789041"/>
            <a:ext cx="2674063" cy="1506389"/>
          </a:xfrm>
          <a:prstGeom prst="rect">
            <a:avLst/>
          </a:prstGeom>
          <a:noFill/>
        </p:spPr>
      </p:pic>
      <p:pic>
        <p:nvPicPr>
          <p:cNvPr id="6149" name="Picture 5" descr="C:\Users\Сергей\Desktop\csm_sem_130514_cfa740eb8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509180"/>
            <a:ext cx="3415548" cy="2134989"/>
          </a:xfrm>
          <a:prstGeom prst="rect">
            <a:avLst/>
          </a:prstGeom>
          <a:noFill/>
        </p:spPr>
      </p:pic>
      <p:pic>
        <p:nvPicPr>
          <p:cNvPr id="6151" name="Picture 7" descr="C:\Users\Сергей\Desktop\csm_200916-mom05_17dfdd13ac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1" y="5013236"/>
            <a:ext cx="2810836" cy="1583437"/>
          </a:xfrm>
          <a:prstGeom prst="rect">
            <a:avLst/>
          </a:prstGeom>
          <a:noFill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74" t="13600" b="4391"/>
          <a:stretch>
            <a:fillRect/>
          </a:stretch>
        </p:blipFill>
        <p:spPr bwMode="auto">
          <a:xfrm>
            <a:off x="2267745" y="1196752"/>
            <a:ext cx="4896544" cy="266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946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Повышение эффективности воспитания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600204"/>
            <a:ext cx="3956248" cy="4525963"/>
          </a:xfrm>
        </p:spPr>
        <p:txBody>
          <a:bodyPr/>
          <a:lstStyle/>
          <a:p>
            <a:pPr marL="0" indent="0">
              <a:buNone/>
            </a:pPr>
            <a:r>
              <a:rPr lang="ru-RU" sz="8000" dirty="0" smtClean="0"/>
              <a:t>???</a:t>
            </a:r>
            <a:endParaRPr lang="ru-RU" sz="8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1700808"/>
            <a:ext cx="345638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292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Формула воспитания </a:t>
            </a:r>
            <a:br>
              <a:rPr lang="ru-RU" dirty="0"/>
            </a:br>
            <a:r>
              <a:rPr lang="ru-RU" dirty="0"/>
              <a:t>Л.С Выготского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rgbClr val="C00000"/>
                </a:solidFill>
              </a:rPr>
              <a:t>«Воспитание осуществляется через собственный опыт ученика, который всецело определяется средой, и роль учителя при этом сводится к организации и регулированию среды</a:t>
            </a:r>
            <a:r>
              <a:rPr lang="ru-RU" i="1" dirty="0" smtClean="0">
                <a:solidFill>
                  <a:srgbClr val="C00000"/>
                </a:solidFill>
              </a:rPr>
              <a:t>»</a:t>
            </a:r>
            <a:endParaRPr lang="ru-RU" i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530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484319"/>
            <a:ext cx="8229600" cy="4537075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800" b="1" dirty="0" smtClean="0">
                <a:solidFill>
                  <a:srgbClr val="990000"/>
                </a:solidFill>
                <a:latin typeface="+mn-lt"/>
              </a:rPr>
              <a:t>Спасибо за внимание!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4800" b="1" dirty="0" smtClean="0">
              <a:solidFill>
                <a:srgbClr val="990000"/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150014, г. Ярославль, ул. Богдановича, д. 16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hlinkClick r:id="rId2"/>
              </a:rPr>
              <a:t>copp@iro.yar.ru</a:t>
            </a:r>
            <a:endParaRPr lang="ru-RU" sz="2000" dirty="0" smtClean="0"/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u="sng" dirty="0" err="1" smtClean="0">
                <a:solidFill>
                  <a:srgbClr val="0046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nazarova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@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iro.yar.ru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www.iro.yar.ru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Приглашаем </a:t>
            </a: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сотрудничеству!!!</a:t>
            </a:r>
            <a:endParaRPr lang="ru-RU" b="1" dirty="0">
              <a:solidFill>
                <a:srgbClr val="99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" y="3573016"/>
            <a:ext cx="2955032" cy="276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69068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Конференция: утверждение или совместный поиск?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988840"/>
            <a:ext cx="7886700" cy="418812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ЧТО?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ГДЕ?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КОГДА?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ПОЧЕМУ?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243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5273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Концепции и программы воспитания в регионе: традиции и поиск решений</a:t>
            </a:r>
            <a:endParaRPr lang="ru-RU" sz="3200" b="1" dirty="0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166698"/>
              </p:ext>
            </p:extLst>
          </p:nvPr>
        </p:nvGraphicFramePr>
        <p:xfrm>
          <a:off x="11875" y="1700808"/>
          <a:ext cx="89644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2477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88640"/>
            <a:ext cx="8407846" cy="150204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Современные ориентиры построения системы воспитания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50" y="1781891"/>
            <a:ext cx="7886700" cy="4887469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Распоряжение Правительства Российской Федерации от 29 мая 2015 г. N 996-р г. Москва "Стратегия развития воспитания в Российской Федерации на период до 2025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года»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Концепция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семейной политики до 2025 года, утверждённой распоряжением Правительства Российской Федерации № 1618-р от 25 августа 2014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п.7 Перечня поручений Президента Российской Федерации по итогам встречи с участниками форума «Качественное образование во имя страны» № 2876-Пр от 12.12.2014 </a:t>
            </a:r>
          </a:p>
          <a:p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8640"/>
            <a:ext cx="95446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56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Эффективные механизмы построения региональной системы воспитания в Ярославской области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528257"/>
              </p:ext>
            </p:extLst>
          </p:nvPr>
        </p:nvGraphicFramePr>
        <p:xfrm>
          <a:off x="0" y="980728"/>
          <a:ext cx="91440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1878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Анализ общественного обсуждения проекта Стратегии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040560"/>
          </a:xfrm>
        </p:spPr>
        <p:txBody>
          <a:bodyPr/>
          <a:lstStyle/>
          <a:p>
            <a:r>
              <a:rPr lang="ru-RU" sz="2400" dirty="0" smtClean="0"/>
              <a:t>Противоречивость целей всех институтов воспитания</a:t>
            </a:r>
          </a:p>
          <a:p>
            <a:r>
              <a:rPr lang="ru-RU" sz="2400" dirty="0" smtClean="0"/>
              <a:t>Неготовность педагогов, воспитателей к новым вызовам</a:t>
            </a:r>
          </a:p>
          <a:p>
            <a:r>
              <a:rPr lang="ru-RU" sz="2400" dirty="0" smtClean="0"/>
              <a:t>Недооценка роли воспитательной деятельности</a:t>
            </a:r>
          </a:p>
          <a:p>
            <a:r>
              <a:rPr lang="ru-RU" sz="2400" dirty="0" smtClean="0"/>
              <a:t>Стремление родителей «передать» воспитательные функции</a:t>
            </a:r>
          </a:p>
          <a:p>
            <a:r>
              <a:rPr lang="ru-RU" sz="2400" dirty="0" smtClean="0"/>
              <a:t>Использование традиционных форм воспитательной работы в массовой практике</a:t>
            </a:r>
          </a:p>
          <a:p>
            <a:r>
              <a:rPr lang="ru-RU" sz="2400" dirty="0" smtClean="0"/>
              <a:t>В оценке результатов воспитания преобладают количественные показатели над </a:t>
            </a:r>
            <a:r>
              <a:rPr lang="ru-RU" sz="2400" dirty="0" smtClean="0"/>
              <a:t>качественными</a:t>
            </a:r>
          </a:p>
          <a:p>
            <a:r>
              <a:rPr lang="ru-RU" sz="2400" dirty="0" smtClean="0"/>
              <a:t>«Взрослые» и «дети» на разных полюсах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05917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52736"/>
          </a:xfrm>
        </p:spPr>
        <p:txBody>
          <a:bodyPr>
            <a:normAutofit fontScale="90000"/>
          </a:bodyPr>
          <a:lstStyle/>
          <a:p>
            <a:pPr marL="1435100" indent="-1435100"/>
            <a:r>
              <a:rPr lang="ru-RU" sz="3200" b="1" dirty="0"/>
              <a:t>Основные идеи Программы развития воспитания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4857403"/>
          </a:xfrm>
        </p:spPr>
        <p:txBody>
          <a:bodyPr/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13495244"/>
              </p:ext>
            </p:extLst>
          </p:nvPr>
        </p:nvGraphicFramePr>
        <p:xfrm>
          <a:off x="0" y="1124744"/>
          <a:ext cx="9144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3499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ИДЕИ А.А. УХТОМСКОГО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 </a:t>
            </a:r>
            <a:r>
              <a:rPr lang="ru-RU" dirty="0"/>
              <a:t>нравственном развитии человека, духовном </a:t>
            </a:r>
            <a:r>
              <a:rPr lang="ru-RU" dirty="0" smtClean="0"/>
              <a:t>совершенствовании</a:t>
            </a:r>
            <a:r>
              <a:rPr lang="ru-RU" dirty="0"/>
              <a:t>, постоянном движении к идеалам Истины, Добра, Красоты, идея </a:t>
            </a:r>
            <a:r>
              <a:rPr lang="ru-RU" dirty="0" smtClean="0"/>
              <a:t>доминанты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0061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Владимир Петрович Зинченко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Известнейший отечественный психолог </a:t>
            </a:r>
            <a:r>
              <a:rPr lang="ru-RU" dirty="0" smtClean="0"/>
              <a:t>писал</a:t>
            </a:r>
            <a:r>
              <a:rPr lang="ru-RU" dirty="0"/>
              <a:t>: «В 1923 году А.А. Ухтомский в контексте рассказа о доминанте писал о высшей психической жизни, о душевной работе, в частности, о том, что яркая и живая доминанта в душе держит в своей власти все поле душевной </a:t>
            </a:r>
            <a:r>
              <a:rPr lang="ru-RU" dirty="0" smtClean="0"/>
              <a:t>жизни».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9876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5192</TotalTime>
  <Words>629</Words>
  <Application>Microsoft Office PowerPoint</Application>
  <PresentationFormat>Экран (4:3)</PresentationFormat>
  <Paragraphs>79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Тема Office</vt:lpstr>
      <vt:lpstr>2_Тема Office</vt:lpstr>
      <vt:lpstr>7_Тема Office</vt:lpstr>
      <vt:lpstr>8_Тема Office</vt:lpstr>
      <vt:lpstr>9_Тема Office</vt:lpstr>
      <vt:lpstr> </vt:lpstr>
      <vt:lpstr>Конференция: утверждение или совместный поиск?</vt:lpstr>
      <vt:lpstr>Концепции и программы воспитания в регионе: традиции и поиск решений</vt:lpstr>
      <vt:lpstr>Современные ориентиры построения системы воспитания</vt:lpstr>
      <vt:lpstr>Эффективные механизмы построения региональной системы воспитания в Ярославской области</vt:lpstr>
      <vt:lpstr>Анализ общественного обсуждения проекта Стратегии</vt:lpstr>
      <vt:lpstr>Основные идеи Программы развития воспитания</vt:lpstr>
      <vt:lpstr>ИДЕИ А.А. УХТОМСКОГО</vt:lpstr>
      <vt:lpstr>Владимир Петрович Зинченко</vt:lpstr>
      <vt:lpstr>Истина открывается деятельному духу</vt:lpstr>
      <vt:lpstr>«Доминанта души» и «Интуиция совести»</vt:lpstr>
      <vt:lpstr>Ресурсный центр по развитию воспитания</vt:lpstr>
      <vt:lpstr>Направления работы РРЦ</vt:lpstr>
      <vt:lpstr>Презентация PowerPoint</vt:lpstr>
      <vt:lpstr>Профессиональные сообщества  в фактах</vt:lpstr>
      <vt:lpstr>Повышение эффективности воспитания </vt:lpstr>
      <vt:lpstr>Формула воспитания  Л.С Выготского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Юрьевна Белянчева</dc:creator>
  <cp:lastModifiedBy>Инна Назарова</cp:lastModifiedBy>
  <cp:revision>503</cp:revision>
  <cp:lastPrinted>2017-05-25T09:13:30Z</cp:lastPrinted>
  <dcterms:created xsi:type="dcterms:W3CDTF">2015-05-19T06:32:44Z</dcterms:created>
  <dcterms:modified xsi:type="dcterms:W3CDTF">2017-09-26T19:10:49Z</dcterms:modified>
</cp:coreProperties>
</file>