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Психологические концепции семейных отношений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861048"/>
            <a:ext cx="3623947" cy="15240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Т. М. </a:t>
            </a:r>
            <a:r>
              <a:rPr lang="ru-RU" sz="2000" dirty="0" err="1" smtClean="0"/>
              <a:t>Тупина</a:t>
            </a:r>
            <a:r>
              <a:rPr lang="ru-RU" sz="2000" dirty="0" smtClean="0"/>
              <a:t>,</a:t>
            </a:r>
          </a:p>
          <a:p>
            <a:pPr algn="r"/>
            <a:r>
              <a:rPr lang="ru-RU" sz="2000" dirty="0" smtClean="0"/>
              <a:t> ассистент кафедры общей педагогики и психологии ГАУ ДПО ЯО ИРО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32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565344" cy="4526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Семья </a:t>
            </a:r>
            <a:r>
              <a:rPr lang="ru-RU" sz="3600" dirty="0">
                <a:latin typeface="Monotype Corsiva" panose="03010101010201010101" pitchFamily="66" charset="0"/>
              </a:rPr>
              <a:t>— колыбель духовного рождения человека.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06" y="2996952"/>
            <a:ext cx="3117583" cy="20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2688746" cy="178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1738"/>
            <a:ext cx="2310606" cy="15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Концепция Вирджинии Сатир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912768" cy="41044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Семья, в которой мы выросли, во многом определяет наше поведение и установки.</a:t>
            </a:r>
          </a:p>
          <a:p>
            <a:pPr marL="0" indent="0">
              <a:buNone/>
            </a:pPr>
            <a:r>
              <a:rPr lang="ru-RU" dirty="0"/>
              <a:t>2. Семья - это система, а потому она стремится к равновесию, для поддержания которого порой в ход идет навязывание ролей членам семьи, система запретов или нереальные ожидания (в этом случае потребности членов семьи вступают в конфликт друг с другом, и нарушения обеспечены).</a:t>
            </a:r>
          </a:p>
          <a:p>
            <a:pPr marL="0" indent="0">
              <a:buNone/>
            </a:pPr>
            <a:r>
              <a:rPr lang="ru-RU" dirty="0"/>
              <a:t>3. Нарушения в системе семьи порождают низкую самооценку и защитное поведение, так как человек все равно будет стремиться повысить самооценку и оберегать ее от нападок извне.</a:t>
            </a:r>
          </a:p>
          <a:p>
            <a:pPr marL="0" indent="0">
              <a:buNone/>
            </a:pPr>
            <a:r>
              <a:rPr lang="ru-RU" dirty="0"/>
              <a:t>4. В каждом человеке достаточно сил для личностного роста и здоровой активной жизни.</a:t>
            </a:r>
          </a:p>
          <a:p>
            <a:pPr marL="0" indent="0">
              <a:buNone/>
            </a:pPr>
            <a:r>
              <a:rPr lang="ru-RU" dirty="0"/>
              <a:t>5. Всегда есть возможности для личностного роста, но психотерапевтическую работу нужно проводить на уровне "процессов", а не "содержания".</a:t>
            </a:r>
          </a:p>
          <a:p>
            <a:pPr marL="0" indent="0">
              <a:buNone/>
            </a:pPr>
            <a:r>
              <a:rPr lang="ru-RU" dirty="0"/>
              <a:t>6. Процесс изменений захватывает всего человека и включает несколько стадий.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1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Теория семейного устройства </a:t>
            </a:r>
            <a:r>
              <a:rPr lang="ru-RU" dirty="0" err="1"/>
              <a:t>Уиларда</a:t>
            </a:r>
            <a:r>
              <a:rPr lang="ru-RU" dirty="0"/>
              <a:t> </a:t>
            </a:r>
            <a:r>
              <a:rPr lang="ru-RU" dirty="0" err="1"/>
              <a:t>Харли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7416824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У. </a:t>
            </a:r>
            <a:r>
              <a:rPr lang="ru-RU" dirty="0" err="1"/>
              <a:t>Харли</a:t>
            </a:r>
            <a:r>
              <a:rPr lang="ru-RU" dirty="0"/>
              <a:t> выделил по пять основных потребностей для мужей и </a:t>
            </a:r>
            <a:r>
              <a:rPr lang="ru-RU" dirty="0" smtClean="0"/>
              <a:t>жен:</a:t>
            </a:r>
          </a:p>
          <a:p>
            <a:pPr marL="0" indent="0">
              <a:buNone/>
            </a:pPr>
            <a:r>
              <a:rPr lang="ru-RU" b="1" dirty="0"/>
              <a:t>Для </a:t>
            </a:r>
            <a:r>
              <a:rPr lang="ru-RU" b="1" dirty="0" smtClean="0"/>
              <a:t>мужей:</a:t>
            </a:r>
          </a:p>
          <a:p>
            <a:r>
              <a:rPr lang="ru-RU" dirty="0" smtClean="0"/>
              <a:t>сексуальное </a:t>
            </a:r>
            <a:r>
              <a:rPr lang="ru-RU" dirty="0"/>
              <a:t>удовлетворение; </a:t>
            </a:r>
            <a:endParaRPr lang="ru-RU" dirty="0" smtClean="0"/>
          </a:p>
          <a:p>
            <a:r>
              <a:rPr lang="ru-RU" dirty="0" smtClean="0"/>
              <a:t>совместный отдых;</a:t>
            </a:r>
          </a:p>
          <a:p>
            <a:r>
              <a:rPr lang="ru-RU" dirty="0" smtClean="0"/>
              <a:t>привлекательность </a:t>
            </a:r>
            <a:r>
              <a:rPr lang="ru-RU" dirty="0"/>
              <a:t>жены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ведение </a:t>
            </a:r>
            <a:r>
              <a:rPr lang="ru-RU" dirty="0"/>
              <a:t>женой домашнего </a:t>
            </a:r>
            <a:r>
              <a:rPr lang="ru-RU" dirty="0" smtClean="0"/>
              <a:t>хозяйства;</a:t>
            </a:r>
          </a:p>
          <a:p>
            <a:r>
              <a:rPr lang="ru-RU" dirty="0" smtClean="0"/>
              <a:t> </a:t>
            </a:r>
            <a:r>
              <a:rPr lang="ru-RU" dirty="0"/>
              <a:t>моральная </a:t>
            </a:r>
            <a:r>
              <a:rPr lang="ru-RU" dirty="0" smtClean="0"/>
              <a:t>поддержка.</a:t>
            </a:r>
          </a:p>
          <a:p>
            <a:pPr marL="0" indent="0">
              <a:buNone/>
            </a:pPr>
            <a:r>
              <a:rPr lang="ru-RU" b="1" dirty="0"/>
              <a:t>Для жен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романтическая </a:t>
            </a:r>
            <a:r>
              <a:rPr lang="ru-RU" dirty="0"/>
              <a:t>атмосфера в семье, нежность, проявляемая мужем; </a:t>
            </a:r>
            <a:endParaRPr lang="ru-RU" dirty="0" smtClean="0"/>
          </a:p>
          <a:p>
            <a:r>
              <a:rPr lang="ru-RU" dirty="0" smtClean="0"/>
              <a:t>потребность </a:t>
            </a:r>
            <a:r>
              <a:rPr lang="ru-RU" dirty="0"/>
              <a:t>в </a:t>
            </a:r>
            <a:r>
              <a:rPr lang="ru-RU" dirty="0" smtClean="0"/>
              <a:t>общении;</a:t>
            </a:r>
          </a:p>
          <a:p>
            <a:r>
              <a:rPr lang="ru-RU" dirty="0" smtClean="0"/>
              <a:t>честность </a:t>
            </a:r>
            <a:r>
              <a:rPr lang="ru-RU" dirty="0"/>
              <a:t>и открытость в отношениях с мужем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финансовая </a:t>
            </a:r>
            <a:r>
              <a:rPr lang="ru-RU" dirty="0"/>
              <a:t>поддержка отца семейства; </a:t>
            </a:r>
            <a:endParaRPr lang="ru-RU" dirty="0" smtClean="0"/>
          </a:p>
          <a:p>
            <a:r>
              <a:rPr lang="ru-RU" dirty="0" smtClean="0"/>
              <a:t>посвященность.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Б. </a:t>
            </a:r>
            <a:r>
              <a:rPr lang="ru-RU" dirty="0" err="1" smtClean="0"/>
              <a:t>Хелленгера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/>
              <a:t>семьи никого нельзя </a:t>
            </a:r>
            <a:r>
              <a:rPr lang="ru-RU" dirty="0" smtClean="0"/>
              <a:t>исключать</a:t>
            </a:r>
          </a:p>
          <a:p>
            <a:r>
              <a:rPr lang="ru-RU" dirty="0" smtClean="0"/>
              <a:t>Поток </a:t>
            </a:r>
            <a:r>
              <a:rPr lang="ru-RU" dirty="0"/>
              <a:t>любви должен течь от старших поколений к </a:t>
            </a:r>
            <a:r>
              <a:rPr lang="ru-RU" dirty="0" smtClean="0"/>
              <a:t>младшим</a:t>
            </a:r>
          </a:p>
          <a:p>
            <a:r>
              <a:rPr lang="ru-RU" dirty="0"/>
              <a:t>Л</a:t>
            </a:r>
            <a:r>
              <a:rPr lang="ru-RU" dirty="0" smtClean="0"/>
              <a:t>юдям </a:t>
            </a:r>
            <a:r>
              <a:rPr lang="ru-RU" dirty="0"/>
              <a:t>необходимо соблюдать баланс между «давать и брать»</a:t>
            </a:r>
          </a:p>
        </p:txBody>
      </p:sp>
    </p:spTree>
    <p:extLst>
      <p:ext uri="{BB962C8B-B14F-4D97-AF65-F5344CB8AC3E}">
        <p14:creationId xmlns:p14="http://schemas.microsoft.com/office/powerpoint/2010/main" val="20921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498768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</a:t>
            </a:r>
            <a:br>
              <a:rPr lang="ru-RU" sz="5400" dirty="0" smtClean="0"/>
            </a:br>
            <a:r>
              <a:rPr lang="ru-RU" sz="5400" dirty="0" smtClean="0"/>
              <a:t>внимание!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11268"/>
            <a:ext cx="3672409" cy="27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68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</TotalTime>
  <Words>278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Психологические концепции семейных отношений</vt:lpstr>
      <vt:lpstr>Презентация PowerPoint</vt:lpstr>
      <vt:lpstr>Концепция Вирджинии Сатир</vt:lpstr>
      <vt:lpstr>Теория семейного устройства Уиларда Харли</vt:lpstr>
      <vt:lpstr>Концепция Б. Хелленгера</vt:lpstr>
      <vt:lpstr>Спасибо за  внимание!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концепции семейных отношений</dc:title>
  <dc:creator>Татьяна Михайловна Тупина</dc:creator>
  <cp:lastModifiedBy>Татьяна Михайловна Тупина</cp:lastModifiedBy>
  <cp:revision>2</cp:revision>
  <dcterms:created xsi:type="dcterms:W3CDTF">2016-10-27T10:04:25Z</dcterms:created>
  <dcterms:modified xsi:type="dcterms:W3CDTF">2016-10-27T10:24:46Z</dcterms:modified>
</cp:coreProperties>
</file>