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6" r:id="rId3"/>
    <p:sldId id="270" r:id="rId4"/>
    <p:sldId id="272" r:id="rId5"/>
    <p:sldId id="274" r:id="rId6"/>
    <p:sldId id="275" r:id="rId7"/>
    <p:sldId id="277" r:id="rId8"/>
    <p:sldId id="279" r:id="rId9"/>
    <p:sldId id="281" r:id="rId10"/>
    <p:sldId id="283" r:id="rId11"/>
    <p:sldId id="285" r:id="rId12"/>
    <p:sldId id="287" r:id="rId13"/>
    <p:sldId id="289" r:id="rId14"/>
    <p:sldId id="291" r:id="rId15"/>
    <p:sldId id="293" r:id="rId16"/>
    <p:sldId id="295" r:id="rId17"/>
    <p:sldId id="298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9D33-7A50-44BC-983F-8FD1B587C4DE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C20B-F669-4B96-B0AE-E1680CAEE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ved=0ahUKEwjW46fltODJAhUi83IKHUVEDfoQjRwIBw&amp;url=http://www.bankoboev.ru/fon_morskie_zvezdy_na_peske.v.htm&amp;psig=AFQjCNEhxDYrk2fGMBjjj1W8kE0Qgwu1iw&amp;ust=14503563453288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ved=0ahUKEwii47XZpJ7QAhXKjSwKHScaDGcQjRwIBw&amp;url=http://uslide.ru/literatura/11307-chto-est-krasota-po-proizvedeniyam-nzabolockogo.html&amp;psig=AFQjCNGZng2yzvUpqH2xXiWUvzSBHGJqzw&amp;ust=14788706397612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source=images&amp;cd=&amp;cad=rja&amp;uact=8&amp;ved=0ahUKEwiI6NPlq57QAhVH_SwKHbR0A3QQjRwIBw&amp;url=http://www.stroimpotolok.ru/artceiling/newflowers/&amp;psig=AFQjCNHa8v9PHjijWoXGjaVIW3DFg1TZsw&amp;ust=147887238294175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aty.ru/pro-situacii/" TargetMode="External"/><Relationship Id="rId5" Type="http://schemas.openxmlformats.org/officeDocument/2006/relationships/hyperlink" Target="http://citaty.ru/pro-uverennost/" TargetMode="External"/><Relationship Id="rId4" Type="http://schemas.openxmlformats.org/officeDocument/2006/relationships/hyperlink" Target="http://citaty.ru/pro-bogatstv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vvJG-i6jQAhVLXCwKHYUaCxIQjRwIBw&amp;url=http://elit-buket.ru/korzinjy-s-tsvetami.html&amp;bvm=bv.138493631,d.bGg&amp;psig=AFQjCNF3RVwta1Yaw-woKpU6aparL0f1Tw&amp;ust=1479207378004585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ru/url?sa=i&amp;rct=j&amp;q=&amp;esrc=s&amp;source=images&amp;cd=&amp;cad=rja&amp;uact=8&amp;ved=0ahUKEwi3lpTZiqjQAhUGCiwKHU1TBfkQjRwIBw&amp;url=https://www.youtube.com/watch?v=ueUAcXRpCpQ&amp;bvm=bv.138493631,d.bGg&amp;psig=AFQjCNFpVSj9JsC-v3bN353Ul5bR1Y7N-w&amp;ust=147920720001510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source=images&amp;cd=&amp;cad=rja&amp;uact=8&amp;ved=0ahUKEwi97_yJ553QAhXEDxoKHRhmCGoQjRwIBw&amp;url=http://ngulik.co/25-gambar-unik-foto-pelangi-terindah25-gambar-unik-foto-pelangi-terindah/&amp;bvm=bv.138169073,d.d24&amp;psig=AFQjCNEh90sJSRmJG1yVp1UjT4aQKC--LA&amp;ust=14788539835444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source=images&amp;cd=&amp;cad=rja&amp;uact=8&amp;ved=&amp;url=http://xn--d1aiaffnedrlat.xn--p1ai/stati/kak-ispolzovat-ochen-silnyy-privorot-provodimyy-v-polnolunie/&amp;psig=AFQjCNFd-sJ3J8-evV1cvQ2hgxXaVk4wzw&amp;ust=14788653249860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uact=8&amp;ved=0ahUKEwiEwuKenJ7QAhXLjiwKHUUPAUIQjRwIBw&amp;url=http://www.shmyandeks.ru/pozitivnye-kartinki-s-nadpisyami/&amp;bvm=bv.138169073,d.bGg&amp;psig=AFQjCNEBW6yGHV11_dyTZZ1pfIYx-8qS2g&amp;ust=14788683893021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3nv6Pm57QAhVIiywKHQnMCIEQjRwIBw&amp;url=http://ru.dreamstime.com/lgbt-image61975355&amp;psig=AFQjCNGmxHzAeyHS1-_oELuVXs7JGKG9Wg&amp;ust=1478868063179565" TargetMode="External"/><Relationship Id="rId5" Type="http://schemas.openxmlformats.org/officeDocument/2006/relationships/hyperlink" Target="http://citaty.socratify.net/tag/vremia" TargetMode="External"/><Relationship Id="rId4" Type="http://schemas.openxmlformats.org/officeDocument/2006/relationships/hyperlink" Target="http://citaty.socratify.net/tag/radu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0649"/>
            <a:ext cx="5904656" cy="4464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Центр психолого-медико-социального сопровождения, диагностики и консультирования детей и подростков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IMAGE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455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86570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4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«Приятный сон»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(аутотренинг).</a:t>
            </a: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«Полёт  к своей звезде» (релаксация).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кинетического песка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 descr="https://encrypted-tbn2.gstatic.com/images?q=tbn:ANd9GcRaK1ie6rlQyvffFPHzXcEds_CAJ8kLdtJiLtHq8H3zuOkWH0b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84984"/>
            <a:ext cx="2664296" cy="2621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5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«Раскрась свои чувства»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«Встреча с ребёнком внутри себя»</a:t>
            </a:r>
          </a:p>
          <a:p>
            <a:pPr lvl="0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«Я – подарок для человечества».</a:t>
            </a:r>
          </a:p>
          <a:p>
            <a:pPr algn="ctr">
              <a:buNone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Использование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метафорических ассоциативных карт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«Она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».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Свою радугу каждый рисует сам, поэтому цветовая последовательность может отличаться от общепринятой…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6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Упражнение: «Разноцветные воздушные шары, или позвольте улететь своим заботам»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 «Цветные звуки моего тела»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Использование метафорических арт-терапевтических карт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«Огонь, мерцающий в сосуде»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Картинки по запросу картинка на тему огонь мерцающий в сосуд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312368" cy="237626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7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«Плывущее по реке дерево» (визуализация).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«Хрустальное путешествие» (релаксация).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светового стола (кварцевый, цветной песок)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1" descr="C:\Users\142453\Desktop\с эбру\DSC0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8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 «Сеанс психофизической настройки» (визуализация).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«Цветы» (релаксация).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психологической игры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«Хранительницы сада»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Картинки по запросу картинки с изображением цветов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961" t="2273" r="3922"/>
          <a:stretch>
            <a:fillRect/>
          </a:stretch>
        </p:blipFill>
        <p:spPr bwMode="auto">
          <a:xfrm>
            <a:off x="2915816" y="3501008"/>
            <a:ext cx="3240360" cy="2880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9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«Маяк»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«Путешествие на облаке»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Использование песочницы и миниатюрных фигурок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«Место  моей личной силы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Мое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4" tooltip="Цитаты про богатство"/>
              </a:rPr>
              <a:t>богатство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— в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5" tooltip="Цитаты про уверенность"/>
              </a:rPr>
              <a:t>уверенности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, что я смогу увидеть и использовать на благо потенциал любой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6" tooltip="Цитаты про ситуации"/>
              </a:rPr>
              <a:t>ситуации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. За каждой грозовой тучей меня ожидает радуга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Брэд Дженсен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2" descr="E:\приёмные фото\DSC07582.JPG"/>
          <p:cNvPicPr>
            <a:picLocks noChangeAspect="1" noChangeArrowheads="1"/>
          </p:cNvPicPr>
          <p:nvPr/>
        </p:nvPicPr>
        <p:blipFill>
          <a:blip r:embed="rId7" cstate="print"/>
          <a:srcRect t="12479"/>
          <a:stretch>
            <a:fillRect/>
          </a:stretch>
        </p:blipFill>
        <p:spPr bwMode="auto">
          <a:xfrm>
            <a:off x="971600" y="2420888"/>
            <a:ext cx="2880320" cy="20473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C:\Users\142453\Desktop\Документы\всё о песке\фото из песочной\DSC00475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024336" cy="20162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10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«Я ценю себя»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«Дивный сад»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техники правополушарного рисования на темы: море, цветы в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корзине;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</a:t>
            </a:r>
            <a:r>
              <a:rPr lang="ru-RU" sz="2800" smtClean="0">
                <a:solidFill>
                  <a:srgbClr val="002060"/>
                </a:solidFill>
                <a:latin typeface="Georgia" pitchFamily="18" charset="0"/>
              </a:rPr>
              <a:t>метафорических карт</a:t>
            </a:r>
          </a:p>
          <a:p>
            <a:pPr algn="ctr">
              <a:buNone/>
            </a:pPr>
            <a:r>
              <a:rPr lang="ru-RU" sz="280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«Пути –дороги»</a:t>
            </a:r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Картинки по запросу картинки на тему море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8408" r="1250" b="6907"/>
          <a:stretch/>
        </p:blipFill>
        <p:spPr bwMode="auto">
          <a:xfrm>
            <a:off x="755576" y="3933056"/>
            <a:ext cx="3456384" cy="212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6" name="Рисунок 5" descr="Картинки по запросу картинки на тему цветы в корзине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004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 часто жизнь сравнивают с зеброй, где чёрная и белая полоса чередуются друг с другом. Мне же жизнь представляется радугой, связующей человека с небесами. И все её цвета присутствуют в нашей истории.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Красный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влюблённость, любовь, страсть.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Оранжевый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ожидание чего-то лучшего и прекрасного.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Жёлтый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созидательная энергия.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Зелёный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 — надежда и утешение.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Голубой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успокоенность и лень.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Синий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действие, движение вперёд, борьба со злом.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Фиолетовый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 — мудрость, познание истины, преумножение добра в себе и окружающих.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 весь спектр цветов представляет собой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белый цвет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цвет гармонии и совершенства.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Мы живём в круговом спектре этих цветов — от красного к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фиолетовому,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от фиолетового к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красному…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фон для презентации на тему радуга чувств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prstTxWarp prst="textTriangleInverted">
              <a:avLst/>
            </a:prstTxWarp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Спасибо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52928" cy="1872208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«Радуга чувств»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Тем, кто смотрит на жизнь сквозь розовые очки, как и тем, кто видит всё в чёрном цвете, не миновать разочарований… И вряд ли есть смысл окрашивать жизнь в какие-то определённые цвета…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Жизнь — это радуга… отразившаяся на зебре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 работы: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снятие мышечного и психоэмоционального напряжения, достижения состояния релаксации и душевного равновесия;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активизация различных функций центральной нервной системы за счет создания обогащенной мультисенсорной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Задачи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устранение неэффективного психологического напряжения;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развитие, совершенствование навыков саморегуляции;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восстановление в короткий срок своих сил;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поиск и активизация позитивных ресурсов через создание системы поддержки и формирование проекции на будущее.</a:t>
            </a:r>
          </a:p>
          <a:p>
            <a:endParaRPr lang="ru-RU" dirty="0"/>
          </a:p>
        </p:txBody>
      </p:sp>
      <p:pic>
        <p:nvPicPr>
          <p:cNvPr id="5" name="Рисунок 4" descr="http://vesna4you.ru/kartinki/image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672408" cy="223224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Ожидаемые результаты: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повышение работоспособности, снижение утомляемости и         раздражительности;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пробуждение  целительных ресурсов собственного организма;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создание новой когнитивной модели жизнедеятельности.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артинки по запросу картинки с изображением радостного и спокойного человека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392488" cy="26642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Программа состоит из двух блоков: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1 блок – использование метода релаксации и аутотренинга;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 блок – коррекция функционального состояния психосоматических больных с помощью ультрапарадоксальной психотерапии.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dirty="0" smtClean="0"/>
          </a:p>
          <a:p>
            <a:pPr lvl="0" algn="just"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142453\Desktop\Документы\Релакс\DSC094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7614" t="4569" r="8629"/>
          <a:stretch/>
        </p:blipFill>
        <p:spPr bwMode="auto">
          <a:xfrm>
            <a:off x="1691680" y="4221088"/>
            <a:ext cx="1656184" cy="2386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7" name="Рисунок 6" descr="C:\Users\142453\Desktop\Документы\Релакс\DSC_01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1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Методика стирания стрессовой информации из памяти. (визуализация).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«Дерево» (релаксация)</a:t>
            </a:r>
          </a:p>
          <a:p>
            <a:endParaRPr lang="ru-RU" dirty="0"/>
          </a:p>
        </p:txBody>
      </p:sp>
      <p:pic>
        <p:nvPicPr>
          <p:cNvPr id="5" name="Рисунок 4" descr="http://kind-land.ru/upload/image/volshebnoe-der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17646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2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«Мобилизация» (аутотренинг).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«Водопад» (релаксация).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карточек из игры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«Калейдоскоп родительских ресурсов»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позитивные картинки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9046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3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Упражнение: «Сложите свои проблемы в ящик» (визуализация). 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Радуга» (релаксация).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цветного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песка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Никогда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не увидит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hlinkClick r:id="rId4"/>
              </a:rPr>
              <a:t>Радугу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тот,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кто все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hlinkClick r:id="rId5"/>
              </a:rPr>
              <a:t>время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смотрит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вниз.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Чарли Чаплин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Картинки по запросу картинки с изображением радуги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4286" t="20408" r="17460" b="18367"/>
          <a:stretch>
            <a:fillRect/>
          </a:stretch>
        </p:blipFill>
        <p:spPr bwMode="auto">
          <a:xfrm>
            <a:off x="2771800" y="2564904"/>
            <a:ext cx="3024336" cy="21602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446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Центр психолого-медико-социального сопровождения, диагностики и консультирования детей и подростков  </vt:lpstr>
      <vt:lpstr>«Радуга чувств»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142453</dc:creator>
  <cp:lastModifiedBy>142453</cp:lastModifiedBy>
  <cp:revision>54</cp:revision>
  <dcterms:created xsi:type="dcterms:W3CDTF">2016-11-10T08:32:06Z</dcterms:created>
  <dcterms:modified xsi:type="dcterms:W3CDTF">2016-11-14T12:08:39Z</dcterms:modified>
</cp:coreProperties>
</file>