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3" r:id="rId4"/>
    <p:sldId id="261" r:id="rId5"/>
    <p:sldId id="264" r:id="rId6"/>
    <p:sldId id="265" r:id="rId7"/>
    <p:sldId id="262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C8ADE-B196-4258-8502-5DC1DC2265B9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DDA2E-53C9-4C3F-A013-262C8C28A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DDA2E-53C9-4C3F-A013-262C8C28A66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1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DDA2E-53C9-4C3F-A013-262C8C28A66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4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2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380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61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541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25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32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7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2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4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4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7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2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9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6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6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3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5013176"/>
            <a:ext cx="9289032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566720" cy="1296143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632848" cy="4248472"/>
          </a:xfrm>
        </p:spPr>
        <p:txBody>
          <a:bodyPr>
            <a:normAutofit fontScale="92500"/>
          </a:bodyPr>
          <a:lstStyle/>
          <a:p>
            <a:r>
              <a:rPr lang="ru-RU" sz="2100" dirty="0" smtClean="0">
                <a:solidFill>
                  <a:schemeClr val="tx1"/>
                </a:solidFill>
              </a:rPr>
              <a:t>МЕЖРЕГИОНАЛЬНАЯ НАУЧНО-ПРАКТИЧЕСКАЯ  КОНФЕРЕНЦИЯ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«ИННОВАЦИОННАЯ ДЕЯТЕЛЬНОСТЬ                      СЕЛЬСКИХ ОБРАЗОВАТЕЛЬНЫХ ОРГАНИЗАЦИЙ: РЕЗУЛЬТАТЫ И ПЕРСПЕКТИВЫ РАЗВИТИЯ»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Проблемная группа </a:t>
            </a:r>
            <a:r>
              <a:rPr lang="ru-RU" sz="2400" b="1" dirty="0" smtClean="0">
                <a:solidFill>
                  <a:schemeClr val="accent2"/>
                </a:solidFill>
              </a:rPr>
              <a:t>Толерантная образовательная среда: педагоги, родители, дети </a:t>
            </a:r>
          </a:p>
          <a:p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Руководители группы 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Кораблёва А.А., Медведева С.А.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32655"/>
            <a:ext cx="74888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ДЕПАРТАМЕНТ ОБРАЗОВАНИЯ ЯРОСЛАВСКОЙ </a:t>
            </a:r>
            <a:r>
              <a:rPr lang="ru-RU" sz="1400" dirty="0"/>
              <a:t>ОБЛАСТИ</a:t>
            </a:r>
            <a:br>
              <a:rPr lang="ru-RU" sz="1400" dirty="0"/>
            </a:br>
            <a:r>
              <a:rPr lang="ru-RU" sz="1400" dirty="0"/>
              <a:t>ГАУ ДПО ЯО «ИНСТИТУТ РАЗВИТИЯ ОБРАЗОВАНИЯ»</a:t>
            </a:r>
            <a:br>
              <a:rPr lang="ru-RU" sz="1400" dirty="0"/>
            </a:br>
            <a:r>
              <a:rPr lang="ru-RU" sz="1400" dirty="0"/>
              <a:t>ЯРОСЛАВСКИЙ ГОСУДАРСТВЕННЫЙ ПЕДАГОГИЧЕСКИЙ УНИВЕРСИТЕТ ИМ. К.Д.УШИНСКОГО</a:t>
            </a:r>
            <a:br>
              <a:rPr lang="ru-RU" sz="1400" dirty="0"/>
            </a:br>
            <a:r>
              <a:rPr lang="ru-RU" sz="1400" dirty="0"/>
              <a:t>ОБЩЕСТВЕННАЯ ОРГАНИЗАЦИЯ «ЛИДЕРЫ СЕЛЬСКИХ ШКОЛ»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83668" y="609329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27 </a:t>
            </a:r>
            <a:r>
              <a:rPr lang="ru-RU" dirty="0" smtClean="0"/>
              <a:t>февраля-5 </a:t>
            </a:r>
            <a:r>
              <a:rPr lang="ru-RU" dirty="0"/>
              <a:t>марта 2018 </a:t>
            </a:r>
            <a:r>
              <a:rPr lang="ru-RU" dirty="0" smtClean="0"/>
              <a:t>года</a:t>
            </a:r>
          </a:p>
          <a:p>
            <a:pPr algn="ctr"/>
            <a:r>
              <a:rPr lang="ru-RU" dirty="0" smtClean="0"/>
              <a:t>Ярославль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8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881"/>
            <a:ext cx="9144000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/>
              <a:t>Перспективные идеи, задачи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2000" dirty="0" smtClean="0"/>
              <a:t>Обобщение </a:t>
            </a:r>
            <a:r>
              <a:rPr lang="ru-RU" sz="2000" dirty="0"/>
              <a:t>и систематизация </a:t>
            </a:r>
            <a:r>
              <a:rPr lang="ru-RU" sz="2000" dirty="0" smtClean="0"/>
              <a:t>опыта</a:t>
            </a:r>
            <a:r>
              <a:rPr lang="ru-RU" sz="2000" dirty="0"/>
              <a:t>;</a:t>
            </a:r>
            <a:endParaRPr lang="ru-RU" sz="2000" dirty="0" smtClean="0"/>
          </a:p>
          <a:p>
            <a:pPr lvl="1"/>
            <a:r>
              <a:rPr lang="ru-RU" sz="2000" dirty="0" smtClean="0"/>
              <a:t>Популяризация </a:t>
            </a:r>
            <a:r>
              <a:rPr lang="ru-RU" sz="2000" dirty="0"/>
              <a:t>эффективных практик создания ТОС в сельских школах.</a:t>
            </a:r>
          </a:p>
          <a:p>
            <a:pPr lvl="1">
              <a:buNone/>
            </a:pPr>
            <a:endParaRPr lang="ru-RU" dirty="0"/>
          </a:p>
          <a:p>
            <a:pPr lvl="1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88106" y="6019874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27 февраля-5 марта 2018 года</a:t>
            </a:r>
          </a:p>
          <a:p>
            <a:pPr algn="ctr"/>
            <a:r>
              <a:rPr lang="ru-RU" sz="1600" dirty="0" smtClean="0"/>
              <a:t>Ярославль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5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219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Краткая информация о работе секции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29411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sz="9600" dirty="0" smtClean="0"/>
              <a:t>Секция проводилась на базе МОУ Фоминская СШ </a:t>
            </a:r>
          </a:p>
          <a:p>
            <a:pPr marL="0" indent="0">
              <a:buNone/>
            </a:pPr>
            <a:r>
              <a:rPr lang="ru-RU" sz="96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65853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информация о работе секции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Школы, входящие в проблемную группу: МОУ Фоминская СШ, МОУ </a:t>
            </a:r>
            <a:r>
              <a:rPr lang="ru-RU" dirty="0" err="1" smtClean="0"/>
              <a:t>Емишевская</a:t>
            </a:r>
            <a:r>
              <a:rPr lang="ru-RU" dirty="0" smtClean="0"/>
              <a:t> СШ, МОУ </a:t>
            </a:r>
            <a:r>
              <a:rPr lang="ru-RU" dirty="0" err="1" smtClean="0"/>
              <a:t>Столбищенская</a:t>
            </a:r>
            <a:r>
              <a:rPr lang="ru-RU" dirty="0" smtClean="0"/>
              <a:t> СШ, МОУ </a:t>
            </a:r>
            <a:r>
              <a:rPr lang="ru-RU" dirty="0" err="1" smtClean="0"/>
              <a:t>Лучинская</a:t>
            </a:r>
            <a:r>
              <a:rPr lang="ru-RU" dirty="0" smtClean="0"/>
              <a:t> СШ, МОУ </a:t>
            </a:r>
            <a:r>
              <a:rPr lang="ru-RU" dirty="0" err="1" smtClean="0"/>
              <a:t>Скоковская</a:t>
            </a:r>
            <a:r>
              <a:rPr lang="ru-RU" dirty="0" smtClean="0"/>
              <a:t> СШ</a:t>
            </a:r>
          </a:p>
          <a:p>
            <a:r>
              <a:rPr lang="ru-RU" dirty="0" smtClean="0"/>
              <a:t>Гости на секции: МОУ </a:t>
            </a:r>
            <a:r>
              <a:rPr lang="ru-RU" dirty="0" err="1" smtClean="0"/>
              <a:t>Карачихская</a:t>
            </a:r>
            <a:r>
              <a:rPr lang="ru-RU" dirty="0" smtClean="0"/>
              <a:t> СШ, МОУ </a:t>
            </a:r>
            <a:r>
              <a:rPr lang="ru-RU" dirty="0" err="1" smtClean="0"/>
              <a:t>Сарафоновская</a:t>
            </a:r>
            <a:r>
              <a:rPr lang="ru-RU" dirty="0" smtClean="0"/>
              <a:t> СШ, МОУ Константиновская СШ, МОУ </a:t>
            </a:r>
            <a:r>
              <a:rPr lang="ru-RU" dirty="0" err="1" smtClean="0"/>
              <a:t>Чебаковская</a:t>
            </a:r>
            <a:r>
              <a:rPr lang="ru-RU" dirty="0" smtClean="0"/>
              <a:t> СШ, г. Тутаев МОУ СШ № 7, ИОЦ г. Тутаева</a:t>
            </a:r>
            <a:r>
              <a:rPr lang="ru-RU" smtClean="0"/>
              <a:t>, МЦ </a:t>
            </a:r>
            <a:r>
              <a:rPr lang="ru-RU" dirty="0" smtClean="0"/>
              <a:t>Галактика (г. Тутаев)</a:t>
            </a:r>
          </a:p>
          <a:p>
            <a:r>
              <a:rPr lang="ru-RU" dirty="0" smtClean="0"/>
              <a:t>Количество участников: 25 человек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27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Краткая информация о работе секции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5499039" cy="4126096"/>
          </a:xfrm>
        </p:spPr>
      </p:pic>
    </p:spTree>
    <p:extLst>
      <p:ext uri="{BB962C8B-B14F-4D97-AF65-F5344CB8AC3E}">
        <p14:creationId xmlns:p14="http://schemas.microsoft.com/office/powerpoint/2010/main" val="284893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Краткая информация о работе секции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Панорама открытых занятий:</a:t>
            </a:r>
          </a:p>
          <a:p>
            <a:r>
              <a:rPr lang="ru-RU" dirty="0" smtClean="0"/>
              <a:t>Урок литературы в 7 классе «Любить всем теплом и светом своего сердца» (Мохова Е.А.)</a:t>
            </a:r>
          </a:p>
          <a:p>
            <a:r>
              <a:rPr lang="ru-RU" dirty="0" smtClean="0"/>
              <a:t>Урок обществознания в 6 классе «Быть разными – это хорошо?!» (</a:t>
            </a:r>
            <a:r>
              <a:rPr lang="ru-RU" dirty="0" err="1" smtClean="0"/>
              <a:t>Оксем</a:t>
            </a:r>
            <a:r>
              <a:rPr lang="ru-RU" dirty="0" smtClean="0"/>
              <a:t> К.В.)</a:t>
            </a:r>
          </a:p>
          <a:p>
            <a:r>
              <a:rPr lang="ru-RU" dirty="0" smtClean="0"/>
              <a:t>Психологический тренинг в 6 классе «Терпи – МЫ» (</a:t>
            </a:r>
            <a:r>
              <a:rPr lang="ru-RU" dirty="0" err="1" smtClean="0"/>
              <a:t>Овсяникова</a:t>
            </a:r>
            <a:r>
              <a:rPr lang="ru-RU" dirty="0" smtClean="0"/>
              <a:t> А.В., </a:t>
            </a:r>
            <a:r>
              <a:rPr lang="ru-RU" dirty="0" err="1" smtClean="0"/>
              <a:t>Больдюсова</a:t>
            </a:r>
            <a:r>
              <a:rPr lang="ru-RU" dirty="0" smtClean="0"/>
              <a:t> Ю.С.)</a:t>
            </a:r>
          </a:p>
          <a:p>
            <a:r>
              <a:rPr lang="ru-RU" dirty="0" smtClean="0"/>
              <a:t>Классный час во 2 классе «Что такое толерантность?» (</a:t>
            </a:r>
            <a:r>
              <a:rPr lang="ru-RU" dirty="0" err="1" smtClean="0"/>
              <a:t>Шаверова</a:t>
            </a:r>
            <a:r>
              <a:rPr lang="ru-RU" dirty="0" smtClean="0"/>
              <a:t> С.А.)</a:t>
            </a:r>
          </a:p>
          <a:p>
            <a:r>
              <a:rPr lang="ru-RU" dirty="0" smtClean="0"/>
              <a:t>Психолого-педагогическое занятие с элементами тренинга «Стать принятым и признанным!» (Гренадерова Ю.В.)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07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Краткая информация о работе секции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Выступления на пленарном заседании:</a:t>
            </a:r>
          </a:p>
          <a:p>
            <a:r>
              <a:rPr lang="ru-RU" dirty="0" smtClean="0"/>
              <a:t>Кораблева А.А. Толерантная образовательная среда: от понятия к технологии</a:t>
            </a:r>
          </a:p>
          <a:p>
            <a:r>
              <a:rPr lang="ru-RU" dirty="0" smtClean="0"/>
              <a:t>Медведева С.А. Воспитание уважительного толерантного отношения к национальному достоинству людей у участников образовательных отношений</a:t>
            </a:r>
          </a:p>
          <a:p>
            <a:r>
              <a:rPr lang="ru-RU" dirty="0" smtClean="0"/>
              <a:t>Лыкова С.И.  Формирование ТОС в условиях инклюзивного образования</a:t>
            </a:r>
          </a:p>
          <a:p>
            <a:r>
              <a:rPr lang="ru-RU" dirty="0" smtClean="0"/>
              <a:t>Туманова М.О. Формирование ТОС в условиях лагеря</a:t>
            </a:r>
          </a:p>
          <a:p>
            <a:r>
              <a:rPr lang="ru-RU" dirty="0" smtClean="0"/>
              <a:t>Селицкий Д.А. Формирование ТОС ресурсами </a:t>
            </a:r>
            <a:r>
              <a:rPr lang="ru-RU" smtClean="0"/>
              <a:t>школьного музея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8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Краткая информация о работе секции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9" y="1268760"/>
            <a:ext cx="6361552" cy="4773265"/>
          </a:xfrm>
        </p:spPr>
      </p:pic>
    </p:spTree>
    <p:extLst>
      <p:ext uri="{BB962C8B-B14F-4D97-AF65-F5344CB8AC3E}">
        <p14:creationId xmlns:p14="http://schemas.microsoft.com/office/powerpoint/2010/main" val="324771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881"/>
            <a:ext cx="9144000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/>
              <a:t>Результаты работы проблемной группы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     Проведение </a:t>
            </a:r>
            <a:r>
              <a:rPr lang="ru-RU" sz="2200" dirty="0"/>
              <a:t>видеотрансляции по </a:t>
            </a:r>
            <a:r>
              <a:rPr lang="ru-RU" sz="2200" dirty="0" smtClean="0"/>
              <a:t>     освещению </a:t>
            </a:r>
            <a:r>
              <a:rPr lang="ru-RU" sz="2200" dirty="0"/>
              <a:t>вопросов, связанных с созданием </a:t>
            </a:r>
            <a:r>
              <a:rPr lang="ru-RU" sz="2200" dirty="0" smtClean="0"/>
              <a:t>ТОС; </a:t>
            </a:r>
            <a:endParaRPr lang="ru-RU" sz="2200" dirty="0"/>
          </a:p>
          <a:p>
            <a:pPr lvl="1"/>
            <a:r>
              <a:rPr lang="ru-RU" sz="2200" dirty="0" smtClean="0"/>
              <a:t>Проведение открытых занятий с обучающимися по проблематике группы;</a:t>
            </a:r>
            <a:endParaRPr lang="ru-RU" sz="2200" dirty="0"/>
          </a:p>
          <a:p>
            <a:pPr lvl="1"/>
            <a:r>
              <a:rPr lang="ru-RU" sz="2200" dirty="0" smtClean="0"/>
              <a:t>Обмен </a:t>
            </a:r>
            <a:r>
              <a:rPr lang="ru-RU" sz="2200" dirty="0"/>
              <a:t>опытом и </a:t>
            </a:r>
            <a:r>
              <a:rPr lang="ru-RU" sz="2200"/>
              <a:t>его </a:t>
            </a:r>
            <a:r>
              <a:rPr lang="ru-RU" sz="2200" smtClean="0"/>
              <a:t>обобщение;</a:t>
            </a:r>
            <a:endParaRPr lang="ru-RU" sz="2200" dirty="0"/>
          </a:p>
          <a:p>
            <a:pPr lvl="1"/>
            <a:r>
              <a:rPr lang="ru-RU" sz="2200" dirty="0"/>
              <a:t>Создание ТОС в сельских школах-участниках проблемной группы.</a:t>
            </a:r>
          </a:p>
          <a:p>
            <a:pPr lvl="1"/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6093296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27 февраля-5 марта 2018 года</a:t>
            </a:r>
          </a:p>
          <a:p>
            <a:pPr algn="ctr"/>
            <a:r>
              <a:rPr lang="ru-RU" sz="1600" dirty="0" smtClean="0"/>
              <a:t>Ярославль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4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881"/>
            <a:ext cx="9144000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/>
              <a:t>Актуальные проблемы:</a:t>
            </a:r>
            <a:br>
              <a:rPr lang="ru-RU" sz="4000" b="1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C</a:t>
            </a:r>
            <a:r>
              <a:rPr lang="ru-RU" sz="2400" dirty="0" err="1" smtClean="0"/>
              <a:t>оздание</a:t>
            </a:r>
            <a:r>
              <a:rPr lang="ru-RU" sz="2400" dirty="0" smtClean="0"/>
              <a:t> </a:t>
            </a:r>
            <a:r>
              <a:rPr lang="ru-RU" sz="2400" dirty="0"/>
              <a:t>ТОС средствами учебного </a:t>
            </a:r>
            <a:r>
              <a:rPr lang="ru-RU" sz="2400" dirty="0" smtClean="0"/>
              <a:t>процесса</a:t>
            </a:r>
            <a:endParaRPr lang="ru-RU" sz="2400" dirty="0"/>
          </a:p>
          <a:p>
            <a:pPr lvl="1"/>
            <a:r>
              <a:rPr lang="ru-RU" sz="2400" dirty="0" smtClean="0"/>
              <a:t>Инклюзивное образование как результат создания ТОС </a:t>
            </a:r>
            <a:endParaRPr lang="ru-RU" sz="2400" dirty="0"/>
          </a:p>
          <a:p>
            <a:pPr lvl="1"/>
            <a:r>
              <a:rPr lang="ru-RU" sz="2400" dirty="0" smtClean="0"/>
              <a:t>Воспитание толерантности в рамках гражданско-правового образования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6237312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27 февраля-5 марта 2018 года</a:t>
            </a:r>
          </a:p>
          <a:p>
            <a:pPr algn="ctr"/>
            <a:r>
              <a:rPr lang="ru-RU" sz="1600" dirty="0" smtClean="0"/>
              <a:t>Ярославль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</TotalTime>
  <Words>368</Words>
  <Application>Microsoft Office PowerPoint</Application>
  <PresentationFormat>Экран (4:3)</PresentationFormat>
  <Paragraphs>102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Грань</vt:lpstr>
      <vt:lpstr>   </vt:lpstr>
      <vt:lpstr> Краткая информация о работе секции</vt:lpstr>
      <vt:lpstr>Краткая информация о работе секции</vt:lpstr>
      <vt:lpstr>Краткая информация о работе секции</vt:lpstr>
      <vt:lpstr>Краткая информация о работе секции</vt:lpstr>
      <vt:lpstr>Краткая информация о работе секции</vt:lpstr>
      <vt:lpstr>Краткая информация о работе секции</vt:lpstr>
      <vt:lpstr> Результаты работы проблемной группы  </vt:lpstr>
      <vt:lpstr>  Актуальные проблемы:   </vt:lpstr>
      <vt:lpstr> Перспективные идеи, задачи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</dc:title>
  <dc:creator>Ольга Витальевна Пополитова</dc:creator>
  <cp:lastModifiedBy>Светлана Александровна Медведева</cp:lastModifiedBy>
  <cp:revision>26</cp:revision>
  <dcterms:created xsi:type="dcterms:W3CDTF">2018-02-14T10:02:06Z</dcterms:created>
  <dcterms:modified xsi:type="dcterms:W3CDTF">2018-03-05T06:55:26Z</dcterms:modified>
</cp:coreProperties>
</file>